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4" r:id="rId1"/>
  </p:sldMasterIdLst>
  <p:notesMasterIdLst>
    <p:notesMasterId r:id="rId121"/>
  </p:notesMasterIdLst>
  <p:sldIdLst>
    <p:sldId id="257" r:id="rId2"/>
    <p:sldId id="424" r:id="rId3"/>
    <p:sldId id="468" r:id="rId4"/>
    <p:sldId id="493" r:id="rId5"/>
    <p:sldId id="494" r:id="rId6"/>
    <p:sldId id="470" r:id="rId7"/>
    <p:sldId id="465" r:id="rId8"/>
    <p:sldId id="462" r:id="rId9"/>
    <p:sldId id="480" r:id="rId10"/>
    <p:sldId id="481" r:id="rId11"/>
    <p:sldId id="529" r:id="rId12"/>
    <p:sldId id="497" r:id="rId13"/>
    <p:sldId id="501" r:id="rId14"/>
    <p:sldId id="502" r:id="rId15"/>
    <p:sldId id="503" r:id="rId16"/>
    <p:sldId id="521" r:id="rId17"/>
    <p:sldId id="506" r:id="rId18"/>
    <p:sldId id="507" r:id="rId19"/>
    <p:sldId id="508" r:id="rId20"/>
    <p:sldId id="509" r:id="rId21"/>
    <p:sldId id="564" r:id="rId22"/>
    <p:sldId id="565" r:id="rId23"/>
    <p:sldId id="566" r:id="rId24"/>
    <p:sldId id="567" r:id="rId25"/>
    <p:sldId id="569" r:id="rId26"/>
    <p:sldId id="570" r:id="rId27"/>
    <p:sldId id="571" r:id="rId28"/>
    <p:sldId id="572" r:id="rId29"/>
    <p:sldId id="573" r:id="rId30"/>
    <p:sldId id="574" r:id="rId31"/>
    <p:sldId id="575" r:id="rId32"/>
    <p:sldId id="576" r:id="rId33"/>
    <p:sldId id="577" r:id="rId34"/>
    <p:sldId id="578" r:id="rId35"/>
    <p:sldId id="579" r:id="rId36"/>
    <p:sldId id="580" r:id="rId37"/>
    <p:sldId id="581" r:id="rId38"/>
    <p:sldId id="583" r:id="rId39"/>
    <p:sldId id="584" r:id="rId40"/>
    <p:sldId id="586" r:id="rId41"/>
    <p:sldId id="588" r:id="rId42"/>
    <p:sldId id="589" r:id="rId43"/>
    <p:sldId id="590" r:id="rId44"/>
    <p:sldId id="591" r:id="rId45"/>
    <p:sldId id="592" r:id="rId46"/>
    <p:sldId id="593" r:id="rId47"/>
    <p:sldId id="522" r:id="rId48"/>
    <p:sldId id="555" r:id="rId49"/>
    <p:sldId id="542" r:id="rId50"/>
    <p:sldId id="543" r:id="rId51"/>
    <p:sldId id="535" r:id="rId52"/>
    <p:sldId id="531" r:id="rId53"/>
    <p:sldId id="536" r:id="rId54"/>
    <p:sldId id="540" r:id="rId55"/>
    <p:sldId id="532" r:id="rId56"/>
    <p:sldId id="538" r:id="rId57"/>
    <p:sldId id="539" r:id="rId58"/>
    <p:sldId id="541" r:id="rId59"/>
    <p:sldId id="537" r:id="rId60"/>
    <p:sldId id="533" r:id="rId61"/>
    <p:sldId id="534" r:id="rId62"/>
    <p:sldId id="544" r:id="rId63"/>
    <p:sldId id="545" r:id="rId64"/>
    <p:sldId id="546" r:id="rId65"/>
    <p:sldId id="547" r:id="rId66"/>
    <p:sldId id="548" r:id="rId67"/>
    <p:sldId id="549" r:id="rId68"/>
    <p:sldId id="550" r:id="rId69"/>
    <p:sldId id="551" r:id="rId70"/>
    <p:sldId id="552" r:id="rId71"/>
    <p:sldId id="553" r:id="rId72"/>
    <p:sldId id="410" r:id="rId73"/>
    <p:sldId id="504" r:id="rId74"/>
    <p:sldId id="505" r:id="rId75"/>
    <p:sldId id="512" r:id="rId76"/>
    <p:sldId id="513" r:id="rId77"/>
    <p:sldId id="514" r:id="rId78"/>
    <p:sldId id="515" r:id="rId79"/>
    <p:sldId id="516" r:id="rId80"/>
    <p:sldId id="517" r:id="rId81"/>
    <p:sldId id="518" r:id="rId82"/>
    <p:sldId id="519" r:id="rId83"/>
    <p:sldId id="520" r:id="rId84"/>
    <p:sldId id="523" r:id="rId85"/>
    <p:sldId id="524" r:id="rId86"/>
    <p:sldId id="556" r:id="rId87"/>
    <p:sldId id="557" r:id="rId88"/>
    <p:sldId id="558" r:id="rId89"/>
    <p:sldId id="559" r:id="rId90"/>
    <p:sldId id="560" r:id="rId91"/>
    <p:sldId id="561" r:id="rId92"/>
    <p:sldId id="562" r:id="rId93"/>
    <p:sldId id="563" r:id="rId94"/>
    <p:sldId id="432" r:id="rId95"/>
    <p:sldId id="460" r:id="rId96"/>
    <p:sldId id="472" r:id="rId97"/>
    <p:sldId id="407" r:id="rId98"/>
    <p:sldId id="473" r:id="rId99"/>
    <p:sldId id="475" r:id="rId100"/>
    <p:sldId id="495" r:id="rId101"/>
    <p:sldId id="482" r:id="rId102"/>
    <p:sldId id="477" r:id="rId103"/>
    <p:sldId id="483" r:id="rId104"/>
    <p:sldId id="484" r:id="rId105"/>
    <p:sldId id="485" r:id="rId106"/>
    <p:sldId id="486" r:id="rId107"/>
    <p:sldId id="487" r:id="rId108"/>
    <p:sldId id="488" r:id="rId109"/>
    <p:sldId id="496" r:id="rId110"/>
    <p:sldId id="489" r:id="rId111"/>
    <p:sldId id="490" r:id="rId112"/>
    <p:sldId id="491" r:id="rId113"/>
    <p:sldId id="478" r:id="rId114"/>
    <p:sldId id="492" r:id="rId115"/>
    <p:sldId id="479" r:id="rId116"/>
    <p:sldId id="430" r:id="rId117"/>
    <p:sldId id="594" r:id="rId118"/>
    <p:sldId id="595" r:id="rId119"/>
    <p:sldId id="596" r:id="rId120"/>
  </p:sldIdLst>
  <p:sldSz cx="12192000" cy="6858000"/>
  <p:notesSz cx="7104063" cy="10234613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7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2">
          <p15:clr>
            <a:srgbClr val="A4A3A4"/>
          </p15:clr>
        </p15:guide>
        <p15:guide id="2" pos="2235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CE5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:hp="http://schemas.haansoft.com/office/presentation/8.0" xmlns:dsp="http://schemas.microsoft.com/office/drawing/2008/diagram" xmlns:dgm="http://schemas.openxmlformats.org/drawingml/2006/diagram" xmlns:c="http://schemas.openxmlformats.org/drawingml/2006/chart" xmlns="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B301B821-A1FF-4177-AEE7-76D212191A09}" styleName="보통 스타일 1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TxStyle/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TxStyle/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TxStyle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TxStyle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309" autoAdjust="0"/>
    <p:restoredTop sz="88290" autoAdjust="0"/>
  </p:normalViewPr>
  <p:slideViewPr>
    <p:cSldViewPr snapToGrid="0">
      <p:cViewPr varScale="1">
        <p:scale>
          <a:sx n="63" d="100"/>
          <a:sy n="63" d="100"/>
        </p:scale>
        <p:origin x="1290" y="78"/>
      </p:cViewPr>
      <p:guideLst>
        <p:guide orient="horz" pos="2157"/>
        <p:guide pos="3839"/>
      </p:guideLst>
    </p:cSldViewPr>
  </p:slideViewPr>
  <p:outlineViewPr>
    <p:cViewPr>
      <p:scale>
        <a:sx n="33" d="100"/>
        <a:sy n="33" d="100"/>
      </p:scale>
      <p:origin x="0" y="-11045"/>
    </p:cViewPr>
  </p:outlineViewPr>
  <p:notesTextViewPr>
    <p:cViewPr>
      <p:scale>
        <a:sx n="150" d="100"/>
        <a:sy n="150" d="100"/>
      </p:scale>
      <p:origin x="0" y="0"/>
    </p:cViewPr>
  </p:notesTextViewPr>
  <p:sorterViewPr>
    <p:cViewPr>
      <p:scale>
        <a:sx n="100" d="100"/>
        <a:sy n="100" d="100"/>
      </p:scale>
      <p:origin x="0" y="-25541"/>
    </p:cViewPr>
  </p:sorterViewPr>
  <p:notesViewPr>
    <p:cSldViewPr snapToGrid="0">
      <p:cViewPr varScale="1">
        <p:scale>
          <a:sx n="49" d="100"/>
          <a:sy n="49" d="100"/>
        </p:scale>
        <p:origin x="2952" y="54"/>
      </p:cViewPr>
      <p:guideLst>
        <p:guide orient="horz" pos="3222"/>
        <p:guide pos="2235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viewProps" Target="view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theme" Target="theme/theme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984FDD47-9DCC-4AD9-9091-B12341F4C4DA}" type="datetime1">
              <a:rPr lang="ko-KR" altLang="en-US"/>
              <a:pPr lvl="0">
                <a:defRPr/>
              </a:pPr>
              <a:t>2022-02-28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81FC20D2-C22C-494E-82B9-AE55C3EE915A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PLC</a:t>
            </a:r>
            <a:r>
              <a:rPr lang="ko-KR" altLang="en-US"/>
              <a:t>에 대해 발표하겠습니다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81FC20D2-C22C-494E-82B9-AE55C3EE915A}" type="slidenum">
              <a:rPr lang="en-US" altLang="en-US"/>
              <a:pPr lvl="0">
                <a:defRPr/>
              </a:pPr>
              <a:t>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XG5000</a:t>
            </a:r>
            <a:r>
              <a:rPr lang="ko-KR" altLang="en-US"/>
              <a:t>은 </a:t>
            </a:r>
            <a:r>
              <a:rPr lang="en-US" altLang="ko-KR"/>
              <a:t>LS</a:t>
            </a:r>
            <a:r>
              <a:rPr lang="ko-KR" altLang="en-US"/>
              <a:t> 산전에서 자사 </a:t>
            </a:r>
            <a:r>
              <a:rPr lang="en-US" altLang="ko-KR"/>
              <a:t>PLC</a:t>
            </a:r>
            <a:r>
              <a:rPr lang="ko-KR" altLang="en-US"/>
              <a:t> 시리즈 제품을 소프트웨어적으로 지원하는 산업용 </a:t>
            </a:r>
            <a:r>
              <a:rPr lang="en-US" altLang="ko-KR"/>
              <a:t>PLC</a:t>
            </a:r>
            <a:r>
              <a:rPr lang="ko-KR" altLang="en-US"/>
              <a:t> 응용 프로그램 입니다</a:t>
            </a:r>
            <a:r>
              <a:rPr lang="en-US" altLang="ko-KR"/>
              <a:t>.</a:t>
            </a:r>
            <a:r>
              <a:rPr lang="ko-KR" altLang="en-US"/>
              <a:t> 저희가 사용한 </a:t>
            </a:r>
            <a:r>
              <a:rPr lang="en-US" altLang="ko-KR"/>
              <a:t>Ladder Diagram</a:t>
            </a:r>
            <a:r>
              <a:rPr lang="ko-KR" altLang="en-US"/>
              <a:t> 편집 도구만 설명드리겠습니다</a:t>
            </a:r>
            <a:r>
              <a:rPr lang="en-US" altLang="ko-KR"/>
              <a:t>.</a:t>
            </a:r>
            <a:r>
              <a:rPr lang="ko-KR" altLang="en-US"/>
              <a:t> 첫번째로는 </a:t>
            </a:r>
            <a:r>
              <a:rPr lang="en-US" altLang="ko-KR"/>
              <a:t>A</a:t>
            </a:r>
            <a:r>
              <a:rPr lang="ko-KR" altLang="en-US"/>
              <a:t>접점이라고도 하는 평상시 열린 접점입니다</a:t>
            </a:r>
            <a:r>
              <a:rPr lang="en-US" altLang="ko-KR"/>
              <a:t>.</a:t>
            </a:r>
            <a:r>
              <a:rPr lang="ko-KR" altLang="en-US"/>
              <a:t> 평상시에는 입력조건이 </a:t>
            </a:r>
            <a:r>
              <a:rPr lang="en-US" altLang="ko-KR"/>
              <a:t>LOW</a:t>
            </a:r>
            <a:r>
              <a:rPr lang="ko-KR" altLang="en-US"/>
              <a:t>이며 접점 신호가 </a:t>
            </a:r>
            <a:r>
              <a:rPr lang="en-US" altLang="ko-KR"/>
              <a:t>ON</a:t>
            </a:r>
            <a:r>
              <a:rPr lang="ko-KR" altLang="en-US"/>
              <a:t>이 되면</a:t>
            </a:r>
            <a:r>
              <a:rPr lang="en-US" altLang="ko-KR"/>
              <a:t>,</a:t>
            </a:r>
            <a:r>
              <a:rPr lang="ko-KR" altLang="en-US"/>
              <a:t> 입력조건이 </a:t>
            </a:r>
            <a:r>
              <a:rPr lang="en-US" altLang="ko-KR"/>
              <a:t>HIGH</a:t>
            </a:r>
            <a:r>
              <a:rPr lang="ko-KR" altLang="en-US"/>
              <a:t>가 됩니다</a:t>
            </a:r>
            <a:r>
              <a:rPr lang="en-US" altLang="ko-KR"/>
              <a:t>.</a:t>
            </a:r>
            <a:r>
              <a:rPr lang="ko-KR" altLang="en-US"/>
              <a:t> 다음은 평상시 닫힌 접점입니다</a:t>
            </a:r>
            <a:r>
              <a:rPr lang="en-US" altLang="ko-KR"/>
              <a:t>.</a:t>
            </a:r>
            <a:r>
              <a:rPr lang="ko-KR" altLang="en-US"/>
              <a:t> </a:t>
            </a:r>
            <a:r>
              <a:rPr lang="en-US" altLang="ko-KR"/>
              <a:t>B</a:t>
            </a:r>
            <a:r>
              <a:rPr lang="ko-KR" altLang="en-US"/>
              <a:t>접점이라고도 하며 </a:t>
            </a:r>
            <a:r>
              <a:rPr lang="en-US" altLang="ko-KR"/>
              <a:t>A</a:t>
            </a:r>
            <a:r>
              <a:rPr lang="ko-KR" altLang="en-US"/>
              <a:t>접점과 달리 평상시에는 입력조건이 </a:t>
            </a:r>
            <a:r>
              <a:rPr lang="en-US" altLang="ko-KR"/>
              <a:t>HIGH</a:t>
            </a:r>
            <a:r>
              <a:rPr lang="ko-KR" altLang="en-US"/>
              <a:t>이며 접점 신호가 </a:t>
            </a:r>
            <a:r>
              <a:rPr lang="en-US" altLang="ko-KR"/>
              <a:t>ON</a:t>
            </a:r>
            <a:r>
              <a:rPr lang="ko-KR" altLang="en-US"/>
              <a:t>이 되면</a:t>
            </a:r>
            <a:r>
              <a:rPr lang="en-US" altLang="ko-KR"/>
              <a:t>,</a:t>
            </a:r>
            <a:r>
              <a:rPr lang="ko-KR" altLang="en-US"/>
              <a:t> 입력조건이 </a:t>
            </a:r>
            <a:r>
              <a:rPr lang="en-US" altLang="ko-KR"/>
              <a:t>LOW</a:t>
            </a:r>
            <a:r>
              <a:rPr lang="ko-KR" altLang="en-US"/>
              <a:t>가 됩니다</a:t>
            </a:r>
            <a:r>
              <a:rPr lang="en-US" altLang="ko-KR"/>
              <a:t>. </a:t>
            </a:r>
            <a:r>
              <a:rPr lang="ko-KR" altLang="en-US"/>
              <a:t> 코일은 입력조건이 </a:t>
            </a:r>
            <a:r>
              <a:rPr lang="en-US" altLang="ko-KR"/>
              <a:t>HIGH</a:t>
            </a:r>
            <a:r>
              <a:rPr lang="ko-KR" altLang="en-US"/>
              <a:t>이면</a:t>
            </a:r>
            <a:r>
              <a:rPr lang="en-US" altLang="ko-KR"/>
              <a:t> HIGH</a:t>
            </a:r>
            <a:r>
              <a:rPr lang="ko-KR" altLang="en-US"/>
              <a:t>를</a:t>
            </a:r>
            <a:r>
              <a:rPr lang="en-US" altLang="ko-KR"/>
              <a:t> LOW</a:t>
            </a:r>
            <a:r>
              <a:rPr lang="ko-KR" altLang="en-US"/>
              <a:t>이면</a:t>
            </a:r>
            <a:r>
              <a:rPr lang="en-US" altLang="ko-KR"/>
              <a:t> LOW</a:t>
            </a:r>
            <a:r>
              <a:rPr lang="ko-KR" altLang="en-US"/>
              <a:t>를 출력합니다</a:t>
            </a:r>
            <a:r>
              <a:rPr lang="en-US" altLang="ko-KR"/>
              <a:t>.</a:t>
            </a:r>
            <a:r>
              <a:rPr lang="ko-KR" altLang="en-US"/>
              <a:t> 펑션은 합</a:t>
            </a:r>
            <a:r>
              <a:rPr lang="en-US" altLang="ko-KR"/>
              <a:t>,</a:t>
            </a:r>
            <a:r>
              <a:rPr lang="ko-KR" altLang="en-US"/>
              <a:t> 곱</a:t>
            </a:r>
            <a:r>
              <a:rPr lang="en-US" altLang="ko-KR"/>
              <a:t>,</a:t>
            </a:r>
            <a:r>
              <a:rPr lang="ko-KR" altLang="en-US"/>
              <a:t> 카운트</a:t>
            </a:r>
            <a:r>
              <a:rPr lang="en-US" altLang="ko-KR"/>
              <a:t>,</a:t>
            </a:r>
            <a:r>
              <a:rPr lang="ko-KR" altLang="en-US"/>
              <a:t> 타이머 등 다양한 기능을 제공하고 각 펑션의 입력 조건이 맞으면 펑션에 해당하는 기능을 실행합니다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16918095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XGT </a:t>
            </a:r>
            <a:r>
              <a:rPr lang="ko-KR" altLang="en-US" dirty="0"/>
              <a:t>프로토콜 요구 프레임의 예입니다</a:t>
            </a:r>
            <a:r>
              <a:rPr lang="en-US" altLang="ko-KR" dirty="0"/>
              <a:t>. </a:t>
            </a:r>
            <a:r>
              <a:rPr lang="ko-KR" altLang="en-US" dirty="0"/>
              <a:t>국번</a:t>
            </a:r>
            <a:r>
              <a:rPr lang="en-US" altLang="ko-KR" dirty="0"/>
              <a:t>1</a:t>
            </a:r>
            <a:r>
              <a:rPr lang="ko-KR" altLang="en-US" dirty="0"/>
              <a:t>의 </a:t>
            </a:r>
            <a:r>
              <a:rPr lang="en-US" altLang="ko-KR" dirty="0"/>
              <a:t>M230</a:t>
            </a:r>
            <a:r>
              <a:rPr lang="ko-KR" altLang="en-US" dirty="0"/>
              <a:t>주소에 </a:t>
            </a:r>
            <a:r>
              <a:rPr lang="ko-KR" altLang="en-US" dirty="0" err="1"/>
              <a:t>헥사데이터인</a:t>
            </a:r>
            <a:r>
              <a:rPr lang="ko-KR" altLang="en-US" dirty="0"/>
              <a:t> </a:t>
            </a:r>
            <a:r>
              <a:rPr lang="en-US" altLang="ko-KR" dirty="0"/>
              <a:t>00FF</a:t>
            </a:r>
            <a:r>
              <a:rPr lang="ko-KR" altLang="en-US" dirty="0"/>
              <a:t>를 쓰려고 했을 때 헤더에 </a:t>
            </a:r>
            <a:r>
              <a:rPr lang="en-US" altLang="ko-KR" dirty="0" err="1"/>
              <a:t>enq</a:t>
            </a:r>
            <a:r>
              <a:rPr lang="ko-KR" altLang="en-US" dirty="0"/>
              <a:t>를</a:t>
            </a:r>
            <a:r>
              <a:rPr lang="en-US" altLang="ko-KR" dirty="0"/>
              <a:t>,</a:t>
            </a:r>
            <a:r>
              <a:rPr lang="ko-KR" altLang="en-US" dirty="0"/>
              <a:t> 국번은 </a:t>
            </a:r>
            <a:r>
              <a:rPr lang="en-US" altLang="ko-KR" dirty="0"/>
              <a:t>01, </a:t>
            </a:r>
            <a:r>
              <a:rPr lang="ko-KR" altLang="en-US" dirty="0"/>
              <a:t>명령어는 </a:t>
            </a:r>
            <a:r>
              <a:rPr lang="en-US" altLang="ko-KR" dirty="0"/>
              <a:t>W, </a:t>
            </a:r>
            <a:r>
              <a:rPr lang="ko-KR" altLang="en-US" dirty="0"/>
              <a:t>명령어타입은 개별 쓰기인 </a:t>
            </a:r>
            <a:r>
              <a:rPr lang="en-US" altLang="ko-KR" dirty="0"/>
              <a:t>SS, </a:t>
            </a:r>
            <a:r>
              <a:rPr lang="ko-KR" altLang="en-US" dirty="0" err="1"/>
              <a:t>블록수는</a:t>
            </a:r>
            <a:r>
              <a:rPr lang="ko-KR" altLang="en-US" dirty="0"/>
              <a:t> </a:t>
            </a:r>
            <a:r>
              <a:rPr lang="en-US" altLang="ko-KR" dirty="0"/>
              <a:t>01, </a:t>
            </a:r>
            <a:r>
              <a:rPr lang="ko-KR" altLang="en-US" dirty="0"/>
              <a:t>변수크기는 </a:t>
            </a:r>
            <a:r>
              <a:rPr lang="en-US" altLang="ko-KR" dirty="0"/>
              <a:t>%MW230</a:t>
            </a:r>
            <a:r>
              <a:rPr lang="ko-KR" altLang="en-US" dirty="0"/>
              <a:t>이므로 </a:t>
            </a:r>
            <a:r>
              <a:rPr lang="en-US" altLang="ko-KR" dirty="0"/>
              <a:t>6</a:t>
            </a:r>
            <a:r>
              <a:rPr lang="ko-KR" altLang="en-US" dirty="0"/>
              <a:t>을</a:t>
            </a:r>
            <a:r>
              <a:rPr lang="en-US" altLang="ko-KR" dirty="0"/>
              <a:t>, </a:t>
            </a:r>
            <a:r>
              <a:rPr lang="ko-KR" altLang="en-US" dirty="0"/>
              <a:t>변수이름은 </a:t>
            </a:r>
            <a:r>
              <a:rPr lang="en-US" altLang="ko-KR" dirty="0"/>
              <a:t>%MW230</a:t>
            </a:r>
            <a:r>
              <a:rPr lang="ko-KR" altLang="en-US" dirty="0"/>
              <a:t>을 데이터는 </a:t>
            </a:r>
            <a:r>
              <a:rPr lang="en-US" altLang="ko-KR" dirty="0"/>
              <a:t>00FF</a:t>
            </a:r>
            <a:r>
              <a:rPr lang="ko-KR" altLang="en-US" dirty="0"/>
              <a:t>를</a:t>
            </a:r>
            <a:r>
              <a:rPr lang="en-US" altLang="ko-KR" dirty="0"/>
              <a:t>, </a:t>
            </a:r>
            <a:r>
              <a:rPr lang="ko-KR" altLang="en-US" dirty="0"/>
              <a:t>마지막으로 테일부분에 </a:t>
            </a:r>
            <a:r>
              <a:rPr lang="en-US" altLang="ko-KR" dirty="0" err="1"/>
              <a:t>eot</a:t>
            </a:r>
            <a:r>
              <a:rPr lang="ko-KR" altLang="en-US" dirty="0"/>
              <a:t>를 씁니다</a:t>
            </a:r>
            <a:r>
              <a:rPr lang="en-US" altLang="ko-KR" dirty="0"/>
              <a:t>. </a:t>
            </a:r>
            <a:r>
              <a:rPr lang="ko-KR" altLang="en-US" dirty="0"/>
              <a:t>하지만 </a:t>
            </a:r>
            <a:r>
              <a:rPr lang="ko-KR" altLang="en-US" dirty="0" err="1"/>
              <a:t>파이썬에서</a:t>
            </a:r>
            <a:r>
              <a:rPr lang="ko-KR" altLang="en-US" dirty="0"/>
              <a:t> </a:t>
            </a:r>
            <a:r>
              <a:rPr lang="en-US" altLang="ko-KR" dirty="0"/>
              <a:t>PLC</a:t>
            </a:r>
            <a:r>
              <a:rPr lang="ko-KR" altLang="en-US" dirty="0"/>
              <a:t>로 통신시 헤더와 테일부분을 </a:t>
            </a:r>
            <a:r>
              <a:rPr lang="en-US" altLang="ko-KR" dirty="0"/>
              <a:t>ENQ</a:t>
            </a:r>
            <a:r>
              <a:rPr lang="ko-KR" altLang="en-US" dirty="0"/>
              <a:t>와 </a:t>
            </a:r>
            <a:r>
              <a:rPr lang="en-US" altLang="ko-KR" dirty="0"/>
              <a:t>EOT</a:t>
            </a:r>
            <a:r>
              <a:rPr lang="ko-KR" altLang="en-US" dirty="0"/>
              <a:t> 문자 그대로 쓰게 된다면 </a:t>
            </a:r>
            <a:r>
              <a:rPr lang="en-US" altLang="ko-KR" dirty="0"/>
              <a:t>E,N,Q</a:t>
            </a:r>
            <a:r>
              <a:rPr lang="ko-KR" altLang="en-US" dirty="0"/>
              <a:t>로 각각 따로 받기 때문에 </a:t>
            </a:r>
            <a:r>
              <a:rPr lang="en-US" altLang="ko-KR" dirty="0"/>
              <a:t>16</a:t>
            </a:r>
            <a:r>
              <a:rPr lang="ko-KR" altLang="en-US" dirty="0"/>
              <a:t>진수를 나타내는 </a:t>
            </a:r>
            <a:r>
              <a:rPr lang="ko-KR" altLang="en-US" dirty="0" err="1"/>
              <a:t>역슬레쉬와</a:t>
            </a:r>
            <a:r>
              <a:rPr lang="ko-KR" altLang="en-US" dirty="0"/>
              <a:t> 엑스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ENQ, EOT</a:t>
            </a:r>
            <a:r>
              <a:rPr lang="ko-KR" altLang="en-US" dirty="0"/>
              <a:t>를 </a:t>
            </a:r>
            <a:r>
              <a:rPr lang="en-US" altLang="ko-KR" dirty="0"/>
              <a:t>16</a:t>
            </a:r>
            <a:r>
              <a:rPr lang="ko-KR" altLang="en-US" dirty="0"/>
              <a:t>진수로 변환한 </a:t>
            </a:r>
            <a:r>
              <a:rPr lang="en-US" altLang="ko-KR" dirty="0"/>
              <a:t>05, 04</a:t>
            </a:r>
            <a:r>
              <a:rPr lang="ko-KR" altLang="en-US" dirty="0"/>
              <a:t>로 통신해야 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81FC20D2-C22C-494E-82B9-AE55C3EE915A}" type="slidenum">
              <a:rPr lang="en-US" altLang="en-US"/>
              <a:pPr lvl="0">
                <a:defRPr/>
              </a:pPr>
              <a:t>100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다음은 파이썬 제어입니다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81FC20D2-C22C-494E-82B9-AE55C3EE915A}" type="slidenum">
              <a:rPr lang="en-US" altLang="en-US"/>
              <a:pPr lvl="0">
                <a:defRPr/>
              </a:pPr>
              <a:t>101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>왼쪽 사진은 파이썬과 </a:t>
            </a:r>
            <a:r>
              <a:rPr lang="en-US" altLang="ko-KR"/>
              <a:t>PLC</a:t>
            </a:r>
            <a:r>
              <a:rPr lang="ko-KR" altLang="en-US"/>
              <a:t>의 </a:t>
            </a:r>
            <a:r>
              <a:rPr lang="en-US" altLang="ko-KR"/>
              <a:t>rs232</a:t>
            </a:r>
            <a:r>
              <a:rPr lang="ko-KR" altLang="en-US"/>
              <a:t> 통신을 통해 디지털 핀을 </a:t>
            </a:r>
            <a:r>
              <a:rPr lang="en-US" altLang="ko-KR"/>
              <a:t>ON, OFF</a:t>
            </a:r>
            <a:r>
              <a:rPr lang="ko-KR" altLang="en-US"/>
              <a:t> 할 수 있도록 하는 회로도 입니다</a:t>
            </a:r>
            <a:r>
              <a:rPr lang="en-US" altLang="ko-KR"/>
              <a:t>.</a:t>
            </a:r>
            <a:r>
              <a:rPr lang="ko-KR" altLang="en-US"/>
              <a:t> </a:t>
            </a:r>
            <a:r>
              <a:rPr kumimoji="0" lang="en-US" altLang="ko-KR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Dn32s</a:t>
            </a:r>
            <a:r>
              <a:rPr kumimoji="0" lang="ko-KR" altLang="en-US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의 출력부 접점은 </a:t>
            </a:r>
            <a:r>
              <a:rPr kumimoji="0" lang="en-US" altLang="ko-KR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p20</a:t>
            </a:r>
            <a:r>
              <a:rPr kumimoji="0" lang="ko-KR" altLang="en-US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부터 </a:t>
            </a:r>
            <a:r>
              <a:rPr kumimoji="0" lang="en-US" altLang="ko-KR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p2F</a:t>
            </a:r>
            <a:r>
              <a:rPr kumimoji="0" lang="ko-KR" altLang="en-US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까지 총 </a:t>
            </a:r>
            <a:r>
              <a:rPr kumimoji="0" lang="en-US" altLang="ko-KR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16</a:t>
            </a:r>
            <a:r>
              <a:rPr kumimoji="0" lang="ko-KR" altLang="en-US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개 입니다</a:t>
            </a:r>
            <a:r>
              <a:rPr kumimoji="0" lang="en-US" altLang="ko-KR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.</a:t>
            </a:r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r>
              <a:rPr lang="ko-KR" altLang="en-US"/>
              <a:t>오른쪽은 전압을 조절하는 출력 모듈인 </a:t>
            </a:r>
            <a:r>
              <a:rPr lang="en-US" altLang="ko-KR"/>
              <a:t>DV04C</a:t>
            </a:r>
            <a:r>
              <a:rPr lang="ko-KR" altLang="en-US"/>
              <a:t>는 </a:t>
            </a:r>
            <a:r>
              <a:rPr lang="en-US" altLang="ko-KR"/>
              <a:t>PLC</a:t>
            </a:r>
            <a:r>
              <a:rPr lang="ko-KR" altLang="en-US"/>
              <a:t>의 명령을 수행하고 </a:t>
            </a:r>
            <a:r>
              <a:rPr lang="en-US" altLang="ko-KR"/>
              <a:t>PLC</a:t>
            </a:r>
            <a:r>
              <a:rPr lang="ko-KR" altLang="en-US"/>
              <a:t>는 파이썬의 명령을 수행합니다</a:t>
            </a:r>
            <a:r>
              <a:rPr lang="en-US" altLang="ko-KR"/>
              <a:t>.</a:t>
            </a:r>
            <a:r>
              <a:rPr lang="ko-KR" altLang="en-US"/>
              <a:t> 파이썬이 전압의 크기를 설정해주는 명령을 내리면 </a:t>
            </a:r>
            <a:r>
              <a:rPr lang="en-US" altLang="ko-KR"/>
              <a:t>DV04C</a:t>
            </a:r>
            <a:r>
              <a:rPr lang="ko-KR" altLang="en-US"/>
              <a:t>가 그 크기에 맞게 전압을 출력 할 수 있도록 회로도를 구성했습니다</a:t>
            </a:r>
            <a:r>
              <a:rPr lang="en-US" altLang="ko-KR"/>
              <a:t>. </a:t>
            </a:r>
          </a:p>
          <a:p>
            <a:pPr lvl="0">
              <a:defRPr/>
            </a:pPr>
            <a:r>
              <a:rPr lang="ko-KR" altLang="en-US"/>
              <a:t>또한 </a:t>
            </a:r>
            <a:r>
              <a:rPr lang="en-US" altLang="ko-KR"/>
              <a:t>DV04C</a:t>
            </a:r>
            <a:r>
              <a:rPr lang="ko-KR" altLang="en-US"/>
              <a:t>의 채널은 </a:t>
            </a:r>
            <a:r>
              <a:rPr lang="en-US" altLang="ko-KR"/>
              <a:t>4</a:t>
            </a:r>
            <a:r>
              <a:rPr lang="ko-KR" altLang="en-US"/>
              <a:t>개입니다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81FC20D2-C22C-494E-82B9-AE55C3EE915A}" type="slidenum">
              <a:rPr lang="en-US" altLang="en-US"/>
              <a:pPr lvl="0">
                <a:defRPr/>
              </a:pPr>
              <a:t>102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일단 코드를 먼저 설명하기 전에 디지털 핀의 패턴을 설명드리겠습니다</a:t>
            </a:r>
            <a:r>
              <a:rPr lang="en-US" altLang="ko-KR"/>
              <a:t>.</a:t>
            </a:r>
            <a:r>
              <a:rPr lang="ko-KR" altLang="en-US"/>
              <a:t> </a:t>
            </a:r>
            <a:r>
              <a:rPr lang="en-US" altLang="ko-KR"/>
              <a:t>1</a:t>
            </a:r>
            <a:r>
              <a:rPr lang="ko-KR" altLang="en-US"/>
              <a:t>일때는 켜져있고</a:t>
            </a:r>
            <a:r>
              <a:rPr lang="en-US" altLang="ko-KR"/>
              <a:t>,</a:t>
            </a:r>
            <a:r>
              <a:rPr lang="ko-KR" altLang="en-US"/>
              <a:t> </a:t>
            </a:r>
            <a:r>
              <a:rPr lang="en-US" altLang="ko-KR"/>
              <a:t>0</a:t>
            </a:r>
            <a:r>
              <a:rPr lang="ko-KR" altLang="en-US"/>
              <a:t>일때는 꺼져있습니다</a:t>
            </a:r>
            <a:r>
              <a:rPr lang="en-US" altLang="ko-KR"/>
              <a:t>.</a:t>
            </a:r>
            <a:r>
              <a:rPr lang="ko-KR" altLang="en-US"/>
              <a:t> 또한 핀들의 배치가 해당 그림과 같이 되어있습니다</a:t>
            </a:r>
            <a:r>
              <a:rPr lang="en-US" altLang="ko-KR"/>
              <a:t>.</a:t>
            </a:r>
            <a:r>
              <a:rPr lang="ko-KR" altLang="en-US"/>
              <a:t> 그래서 해당 핀이 켜져있는지 꺼져있는지에 대한 리스트를 만들어 </a:t>
            </a:r>
            <a:r>
              <a:rPr lang="en-US" altLang="ko-KR"/>
              <a:t>2</a:t>
            </a:r>
            <a:r>
              <a:rPr lang="ko-KR" altLang="en-US"/>
              <a:t>진수화 시켰습니다</a:t>
            </a:r>
            <a:r>
              <a:rPr lang="en-US" altLang="ko-KR"/>
              <a:t>.</a:t>
            </a:r>
            <a:r>
              <a:rPr lang="ko-KR" altLang="en-US"/>
              <a:t> 예를들어 </a:t>
            </a:r>
            <a:r>
              <a:rPr lang="en-US" altLang="ko-KR"/>
              <a:t>A28, 2E, A20</a:t>
            </a:r>
            <a:r>
              <a:rPr lang="ko-KR" altLang="en-US"/>
              <a:t>핀을 키고 싶을때 이진수 리스트는 다음과 같이 됩니다</a:t>
            </a:r>
            <a:r>
              <a:rPr lang="en-US" altLang="ko-KR"/>
              <a:t>.</a:t>
            </a:r>
            <a:r>
              <a:rPr lang="ko-KR" altLang="en-US"/>
              <a:t> 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81FC20D2-C22C-494E-82B9-AE55C3EE915A}" type="slidenum">
              <a:rPr lang="en-US" altLang="en-US"/>
              <a:pPr lvl="0">
                <a:defRPr/>
              </a:pPr>
              <a:t>103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저희는 파이썬과 </a:t>
            </a:r>
            <a:r>
              <a:rPr lang="en-US" altLang="ko-KR"/>
              <a:t>PLC</a:t>
            </a:r>
            <a:r>
              <a:rPr lang="ko-KR" altLang="en-US"/>
              <a:t> 통신을 위해 원하는 데이터를 </a:t>
            </a:r>
            <a:r>
              <a:rPr lang="en-US" altLang="ko-KR"/>
              <a:t>16</a:t>
            </a:r>
            <a:r>
              <a:rPr lang="ko-KR" altLang="en-US"/>
              <a:t>진수로 보내주어야 합니다</a:t>
            </a:r>
            <a:r>
              <a:rPr lang="en-US" altLang="ko-KR"/>
              <a:t>.</a:t>
            </a:r>
            <a:r>
              <a:rPr lang="ko-KR" altLang="en-US"/>
              <a:t> 그래서 저희가 만든 </a:t>
            </a:r>
            <a:r>
              <a:rPr lang="en-US" altLang="ko-KR"/>
              <a:t>2</a:t>
            </a:r>
            <a:r>
              <a:rPr lang="ko-KR" altLang="en-US"/>
              <a:t>진법을 </a:t>
            </a:r>
            <a:r>
              <a:rPr lang="en-US" altLang="ko-KR"/>
              <a:t>16</a:t>
            </a:r>
            <a:r>
              <a:rPr lang="ko-KR" altLang="en-US"/>
              <a:t>진법으로 바꾸어 전송해야 합니다</a:t>
            </a:r>
            <a:r>
              <a:rPr lang="en-US" altLang="ko-KR"/>
              <a:t>.</a:t>
            </a:r>
            <a:r>
              <a:rPr lang="ko-KR" altLang="en-US"/>
              <a:t> 하지만 파이썬에서는 </a:t>
            </a:r>
            <a:r>
              <a:rPr lang="en-US" altLang="ko-KR"/>
              <a:t>2</a:t>
            </a:r>
            <a:r>
              <a:rPr lang="ko-KR" altLang="en-US"/>
              <a:t>진법을 </a:t>
            </a:r>
            <a:r>
              <a:rPr lang="en-US" altLang="ko-KR"/>
              <a:t>16</a:t>
            </a:r>
            <a:r>
              <a:rPr lang="ko-KR" altLang="en-US"/>
              <a:t>진법으로 바로 바꾸는 방법에 대한 불안정성 때문에 저희가 만든 </a:t>
            </a:r>
            <a:r>
              <a:rPr lang="en-US" altLang="ko-KR"/>
              <a:t>2</a:t>
            </a:r>
            <a:r>
              <a:rPr lang="ko-KR" altLang="en-US"/>
              <a:t>진법을 </a:t>
            </a:r>
            <a:r>
              <a:rPr lang="en-US" altLang="ko-KR"/>
              <a:t>10</a:t>
            </a:r>
            <a:r>
              <a:rPr lang="ko-KR" altLang="en-US"/>
              <a:t>진법으로 바꾸고 </a:t>
            </a:r>
            <a:r>
              <a:rPr lang="en-US" altLang="ko-KR"/>
              <a:t>10</a:t>
            </a:r>
            <a:r>
              <a:rPr lang="ko-KR" altLang="en-US"/>
              <a:t>진법을 </a:t>
            </a:r>
            <a:r>
              <a:rPr lang="en-US" altLang="ko-KR"/>
              <a:t>16</a:t>
            </a:r>
            <a:r>
              <a:rPr lang="ko-KR" altLang="en-US"/>
              <a:t>진법으로 바꾸어 줘야 했습니다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81FC20D2-C22C-494E-82B9-AE55C3EE915A}" type="slidenum">
              <a:rPr lang="en-US" altLang="en-US"/>
              <a:pPr lvl="0">
                <a:defRPr/>
              </a:pPr>
              <a:t>104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A28, 2E, A20</a:t>
            </a:r>
            <a:r>
              <a:rPr lang="ko-KR" altLang="en-US"/>
              <a:t>핀을 켜기 위해 </a:t>
            </a:r>
            <a:r>
              <a:rPr lang="en-US" altLang="ko-KR"/>
              <a:t>2</a:t>
            </a:r>
            <a:r>
              <a:rPr lang="ko-KR" altLang="en-US"/>
              <a:t>진법에서 </a:t>
            </a:r>
            <a:r>
              <a:rPr lang="en-US" altLang="ko-KR"/>
              <a:t>16</a:t>
            </a:r>
            <a:r>
              <a:rPr lang="ko-KR" altLang="en-US"/>
              <a:t>진법으로 바꾼 결과인 </a:t>
            </a:r>
            <a:r>
              <a:rPr lang="en-US" altLang="ko-KR"/>
              <a:t>4101</a:t>
            </a:r>
            <a:r>
              <a:rPr lang="ko-KR" altLang="en-US"/>
              <a:t>을 </a:t>
            </a:r>
            <a:r>
              <a:rPr lang="en-US" altLang="ko-KR"/>
              <a:t>PLC</a:t>
            </a:r>
            <a:r>
              <a:rPr lang="ko-KR" altLang="en-US"/>
              <a:t>의 </a:t>
            </a:r>
            <a:r>
              <a:rPr lang="en-US" altLang="ko-KR"/>
              <a:t>P002</a:t>
            </a:r>
            <a:r>
              <a:rPr lang="ko-KR" altLang="en-US"/>
              <a:t> 주소에 전송해줍니다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81FC20D2-C22C-494E-82B9-AE55C3EE915A}" type="slidenum">
              <a:rPr lang="en-US" altLang="en-US"/>
              <a:pPr lvl="0">
                <a:defRPr/>
              </a:pPr>
              <a:t>105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코드를 설명하기 앞서 이해하기 쉽도록</a:t>
            </a:r>
            <a:r>
              <a:rPr lang="en-US" altLang="ko-KR"/>
              <a:t>,</a:t>
            </a:r>
            <a:r>
              <a:rPr lang="ko-KR" altLang="en-US"/>
              <a:t> 각각의 요소들과 함수간의 연결성을 나타냈습니다</a:t>
            </a:r>
            <a:r>
              <a:rPr lang="en-US" altLang="ko-KR"/>
              <a:t>.</a:t>
            </a:r>
            <a:r>
              <a:rPr lang="ko-KR" altLang="en-US"/>
              <a:t> 위에 보이는 큰 빨간 박스가 디지털 핀과 연결되어 있고</a:t>
            </a:r>
            <a:r>
              <a:rPr lang="en-US" altLang="ko-KR"/>
              <a:t>,</a:t>
            </a:r>
            <a:r>
              <a:rPr lang="ko-KR" altLang="en-US"/>
              <a:t> 아래의 작은 박스들은 아날로그 출력과 관련이 있습니다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81FC20D2-C22C-494E-82B9-AE55C3EE915A}" type="slidenum">
              <a:rPr lang="en-US" altLang="en-US"/>
              <a:pPr lvl="0">
                <a:defRPr/>
              </a:pPr>
              <a:t>106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먼저 디지털 핀을 </a:t>
            </a:r>
            <a:r>
              <a:rPr lang="en-US" altLang="ko-KR"/>
              <a:t>ON, OFF</a:t>
            </a:r>
            <a:r>
              <a:rPr lang="ko-KR" altLang="en-US"/>
              <a:t>하기 위한 함수입니다</a:t>
            </a:r>
            <a:r>
              <a:rPr lang="en-US" altLang="ko-KR"/>
              <a:t>. </a:t>
            </a:r>
            <a:r>
              <a:rPr lang="ko-KR" altLang="en-US"/>
              <a:t>만약에 </a:t>
            </a:r>
            <a:r>
              <a:rPr lang="en-US" altLang="ko-KR"/>
              <a:t>20</a:t>
            </a:r>
            <a:r>
              <a:rPr lang="ko-KR" altLang="en-US"/>
              <a:t>번핀을 누르면 </a:t>
            </a:r>
            <a:r>
              <a:rPr lang="en-US" altLang="ko-KR"/>
              <a:t>0</a:t>
            </a:r>
            <a:r>
              <a:rPr lang="ko-KR" altLang="en-US"/>
              <a:t>이라는 </a:t>
            </a:r>
            <a:r>
              <a:rPr lang="en-US" altLang="ko-KR"/>
              <a:t>value</a:t>
            </a:r>
            <a:r>
              <a:rPr lang="ko-KR" altLang="en-US"/>
              <a:t>를 가져옵니다</a:t>
            </a:r>
            <a:r>
              <a:rPr lang="en-US" altLang="ko-KR"/>
              <a:t>.</a:t>
            </a:r>
            <a:r>
              <a:rPr lang="ko-KR" altLang="en-US"/>
              <a:t> 해당 </a:t>
            </a:r>
            <a:r>
              <a:rPr lang="en-US" altLang="ko-KR"/>
              <a:t>value</a:t>
            </a:r>
            <a:r>
              <a:rPr lang="ko-KR" altLang="en-US"/>
              <a:t>들은 </a:t>
            </a:r>
            <a:r>
              <a:rPr lang="en-US" altLang="ko-KR"/>
              <a:t>1</a:t>
            </a:r>
            <a:r>
              <a:rPr lang="ko-KR" altLang="en-US"/>
              <a:t>씩 더해서 가져옵니다</a:t>
            </a:r>
            <a:r>
              <a:rPr lang="en-US" altLang="ko-KR"/>
              <a:t>.</a:t>
            </a:r>
            <a:r>
              <a:rPr lang="ko-KR" altLang="en-US"/>
              <a:t> 디지털 핀에 대한 </a:t>
            </a:r>
            <a:r>
              <a:rPr lang="en-US" altLang="ko-KR"/>
              <a:t>value</a:t>
            </a:r>
            <a:r>
              <a:rPr lang="ko-KR" altLang="en-US"/>
              <a:t>를 지정해준 이유는 해당 핀을 눌렀는지 확인하기 위함입니다</a:t>
            </a:r>
            <a:r>
              <a:rPr lang="en-US" altLang="ko-KR"/>
              <a:t>.</a:t>
            </a:r>
            <a:r>
              <a:rPr lang="ko-KR" altLang="en-US"/>
              <a:t> 해당 버튼들은 누름유지 버튼이랑 방식이 동일합니다</a:t>
            </a:r>
            <a:r>
              <a:rPr lang="en-US" altLang="ko-KR"/>
              <a:t>.</a:t>
            </a:r>
            <a:r>
              <a:rPr lang="ko-KR" altLang="en-US"/>
              <a:t> </a:t>
            </a:r>
            <a:r>
              <a:rPr lang="en-US" altLang="ko-KR"/>
              <a:t>OFF</a:t>
            </a:r>
            <a:r>
              <a:rPr lang="ko-KR" altLang="en-US"/>
              <a:t>일 경우 버튼을 누르면 </a:t>
            </a:r>
            <a:r>
              <a:rPr lang="en-US" altLang="ko-KR"/>
              <a:t>ON</a:t>
            </a:r>
            <a:r>
              <a:rPr lang="ko-KR" altLang="en-US"/>
              <a:t>이 되고 </a:t>
            </a:r>
            <a:r>
              <a:rPr lang="en-US" altLang="ko-KR"/>
              <a:t>ON</a:t>
            </a:r>
            <a:r>
              <a:rPr lang="ko-KR" altLang="en-US"/>
              <a:t>일 경우 버튼을 누르면 </a:t>
            </a:r>
            <a:r>
              <a:rPr lang="en-US" altLang="ko-KR"/>
              <a:t>OFF</a:t>
            </a:r>
            <a:r>
              <a:rPr lang="ko-KR" altLang="en-US"/>
              <a:t>가 됩니다</a:t>
            </a:r>
            <a:r>
              <a:rPr lang="en-US" altLang="ko-KR"/>
              <a:t>. </a:t>
            </a:r>
            <a:r>
              <a:rPr lang="ko-KR" altLang="en-US"/>
              <a:t>예를 들어 </a:t>
            </a:r>
            <a:r>
              <a:rPr lang="en-US" altLang="ko-KR"/>
              <a:t>a20</a:t>
            </a:r>
            <a:r>
              <a:rPr lang="ko-KR" altLang="en-US"/>
              <a:t>버튼을 </a:t>
            </a:r>
            <a:r>
              <a:rPr lang="en-US" altLang="ko-KR"/>
              <a:t>ON</a:t>
            </a:r>
            <a:r>
              <a:rPr lang="ko-KR" altLang="en-US"/>
              <a:t>하고 싶어서 버튼을 누른다고 가정합니다</a:t>
            </a:r>
            <a:r>
              <a:rPr lang="en-US" altLang="ko-KR"/>
              <a:t>.</a:t>
            </a:r>
            <a:r>
              <a:rPr lang="ko-KR" altLang="en-US"/>
              <a:t> </a:t>
            </a:r>
            <a:r>
              <a:rPr lang="en-US" altLang="ko-KR"/>
              <a:t>20</a:t>
            </a:r>
            <a:r>
              <a:rPr lang="ko-KR" altLang="en-US"/>
              <a:t>번 핀은 </a:t>
            </a:r>
            <a:r>
              <a:rPr lang="en-US" altLang="ko-KR"/>
              <a:t>value</a:t>
            </a:r>
            <a:r>
              <a:rPr lang="ko-KR" altLang="en-US"/>
              <a:t>가 </a:t>
            </a:r>
            <a:r>
              <a:rPr lang="en-US" altLang="ko-KR"/>
              <a:t>0</a:t>
            </a:r>
            <a:r>
              <a:rPr lang="ko-KR" altLang="en-US"/>
              <a:t>이고</a:t>
            </a:r>
            <a:r>
              <a:rPr lang="en-US" altLang="ko-KR"/>
              <a:t>,</a:t>
            </a:r>
            <a:r>
              <a:rPr lang="ko-KR" altLang="en-US"/>
              <a:t> </a:t>
            </a:r>
            <a:r>
              <a:rPr lang="en-US" altLang="ko-KR"/>
              <a:t>15-0</a:t>
            </a:r>
            <a:r>
              <a:rPr lang="ko-KR" altLang="en-US"/>
              <a:t> </a:t>
            </a:r>
            <a:r>
              <a:rPr lang="en-US" altLang="ko-KR"/>
              <a:t>=</a:t>
            </a:r>
            <a:r>
              <a:rPr lang="ko-KR" altLang="en-US"/>
              <a:t> </a:t>
            </a:r>
            <a:r>
              <a:rPr lang="en-US" altLang="ko-KR"/>
              <a:t>15</a:t>
            </a:r>
            <a:r>
              <a:rPr lang="ko-KR" altLang="en-US"/>
              <a:t>니까 </a:t>
            </a:r>
            <a:r>
              <a:rPr lang="en-US" altLang="ko-KR"/>
              <a:t>blist</a:t>
            </a:r>
            <a:r>
              <a:rPr lang="ko-KR" altLang="en-US"/>
              <a:t>의 </a:t>
            </a:r>
            <a:r>
              <a:rPr lang="en-US" altLang="ko-KR"/>
              <a:t>15</a:t>
            </a:r>
            <a:r>
              <a:rPr lang="ko-KR" altLang="en-US"/>
              <a:t>번째 값인 </a:t>
            </a:r>
            <a:r>
              <a:rPr lang="en-US" altLang="ko-KR"/>
              <a:t>20</a:t>
            </a:r>
            <a:r>
              <a:rPr lang="ko-KR" altLang="en-US"/>
              <a:t>번 핀의 온 오프 유무를 확인합니다</a:t>
            </a:r>
            <a:r>
              <a:rPr lang="en-US" altLang="ko-KR"/>
              <a:t>.</a:t>
            </a:r>
            <a:r>
              <a:rPr lang="ko-KR" altLang="en-US"/>
              <a:t> </a:t>
            </a:r>
            <a:r>
              <a:rPr lang="en-US" altLang="ko-KR"/>
              <a:t>b_list</a:t>
            </a:r>
            <a:r>
              <a:rPr lang="ko-KR" altLang="en-US"/>
              <a:t>는 디지털 출력 </a:t>
            </a:r>
            <a:r>
              <a:rPr lang="en-US" altLang="ko-KR"/>
              <a:t>ON, OFF</a:t>
            </a:r>
            <a:r>
              <a:rPr lang="ko-KR" altLang="en-US"/>
              <a:t>를 모아논 변수입니다</a:t>
            </a:r>
            <a:r>
              <a:rPr lang="en-US" altLang="ko-KR"/>
              <a:t>.</a:t>
            </a:r>
            <a:r>
              <a:rPr lang="ko-KR" altLang="en-US"/>
              <a:t> 만약 </a:t>
            </a:r>
            <a:r>
              <a:rPr lang="en-US" altLang="ko-KR"/>
              <a:t>20</a:t>
            </a:r>
            <a:r>
              <a:rPr lang="ko-KR" altLang="en-US"/>
              <a:t>번 핀이 켜져 있으면 끄고</a:t>
            </a:r>
            <a:r>
              <a:rPr lang="en-US" altLang="ko-KR"/>
              <a:t>,</a:t>
            </a:r>
            <a:r>
              <a:rPr lang="ko-KR" altLang="en-US"/>
              <a:t> 꺼져있으면</a:t>
            </a:r>
            <a:r>
              <a:rPr lang="en-US" altLang="ko-KR"/>
              <a:t>,</a:t>
            </a:r>
            <a:r>
              <a:rPr lang="ko-KR" altLang="en-US"/>
              <a:t> 키는 로직으로 함수가 작동합니다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81FC20D2-C22C-494E-82B9-AE55C3EE915A}" type="slidenum">
              <a:rPr lang="en-US" altLang="en-US"/>
              <a:pPr lvl="0">
                <a:defRPr/>
              </a:pPr>
              <a:t>107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그래서 앞서 만들어진 </a:t>
            </a:r>
            <a:r>
              <a:rPr lang="en-US" altLang="ko-KR"/>
              <a:t>2</a:t>
            </a:r>
            <a:r>
              <a:rPr lang="ko-KR" altLang="en-US"/>
              <a:t>진수를 </a:t>
            </a:r>
            <a:r>
              <a:rPr lang="en-US" altLang="ko-KR"/>
              <a:t>16</a:t>
            </a:r>
            <a:r>
              <a:rPr lang="ko-KR" altLang="en-US"/>
              <a:t>진수로 바꾸기 위해 파이썬에서 일단 </a:t>
            </a:r>
            <a:r>
              <a:rPr lang="en-US" altLang="ko-KR"/>
              <a:t>2</a:t>
            </a:r>
            <a:r>
              <a:rPr lang="ko-KR" altLang="en-US"/>
              <a:t>진수를 </a:t>
            </a:r>
            <a:r>
              <a:rPr lang="en-US" altLang="ko-KR"/>
              <a:t>10</a:t>
            </a:r>
            <a:r>
              <a:rPr lang="ko-KR" altLang="en-US"/>
              <a:t>진수로 변환하고 최종적으로 </a:t>
            </a:r>
            <a:r>
              <a:rPr lang="en-US" altLang="ko-KR"/>
              <a:t>16</a:t>
            </a:r>
            <a:r>
              <a:rPr lang="ko-KR" altLang="en-US"/>
              <a:t>진수로 변환하여 </a:t>
            </a:r>
            <a:r>
              <a:rPr lang="en-US" altLang="ko-KR"/>
              <a:t>input</a:t>
            </a:r>
            <a:r>
              <a:rPr lang="ko-KR" altLang="en-US"/>
              <a:t> 값에 쌓아줍니다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81FC20D2-C22C-494E-82B9-AE55C3EE915A}" type="slidenum">
              <a:rPr lang="en-US" altLang="en-US"/>
              <a:pPr lvl="0">
                <a:defRPr/>
              </a:pPr>
              <a:t>108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다음은 아날로그 출력에 대한 설명입니다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81FC20D2-C22C-494E-82B9-AE55C3EE915A}" type="slidenum">
              <a:rPr lang="en-US" altLang="en-US"/>
              <a:pPr lvl="0">
                <a:defRPr/>
              </a:pPr>
              <a:t>109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XG5000</a:t>
            </a:r>
            <a:r>
              <a:rPr lang="ko-KR" altLang="en-US"/>
              <a:t>은 </a:t>
            </a:r>
            <a:r>
              <a:rPr lang="en-US" altLang="ko-KR"/>
              <a:t>LS</a:t>
            </a:r>
            <a:r>
              <a:rPr lang="ko-KR" altLang="en-US"/>
              <a:t> 산전에서 자사 </a:t>
            </a:r>
            <a:r>
              <a:rPr lang="en-US" altLang="ko-KR"/>
              <a:t>PLC</a:t>
            </a:r>
            <a:r>
              <a:rPr lang="ko-KR" altLang="en-US"/>
              <a:t> 시리즈 제품을 소프트웨어적으로 지원하는 산업용 </a:t>
            </a:r>
            <a:r>
              <a:rPr lang="en-US" altLang="ko-KR"/>
              <a:t>PLC</a:t>
            </a:r>
            <a:r>
              <a:rPr lang="ko-KR" altLang="en-US"/>
              <a:t> 응용 프로그램 입니다</a:t>
            </a:r>
            <a:r>
              <a:rPr lang="en-US" altLang="ko-KR"/>
              <a:t>.</a:t>
            </a:r>
            <a:r>
              <a:rPr lang="ko-KR" altLang="en-US"/>
              <a:t> 저희가 사용한 </a:t>
            </a:r>
            <a:r>
              <a:rPr lang="en-US" altLang="ko-KR"/>
              <a:t>Ladder Diagram</a:t>
            </a:r>
            <a:r>
              <a:rPr lang="ko-KR" altLang="en-US"/>
              <a:t> 편집 도구만 설명드리겠습니다</a:t>
            </a:r>
            <a:r>
              <a:rPr lang="en-US" altLang="ko-KR"/>
              <a:t>.</a:t>
            </a:r>
            <a:r>
              <a:rPr lang="ko-KR" altLang="en-US"/>
              <a:t> 첫번째로는 </a:t>
            </a:r>
            <a:r>
              <a:rPr lang="en-US" altLang="ko-KR"/>
              <a:t>A</a:t>
            </a:r>
            <a:r>
              <a:rPr lang="ko-KR" altLang="en-US"/>
              <a:t>접점이라고도 하는 평상시 열린 접점입니다</a:t>
            </a:r>
            <a:r>
              <a:rPr lang="en-US" altLang="ko-KR"/>
              <a:t>.</a:t>
            </a:r>
            <a:r>
              <a:rPr lang="ko-KR" altLang="en-US"/>
              <a:t> 평상시에는 입력조건이 </a:t>
            </a:r>
            <a:r>
              <a:rPr lang="en-US" altLang="ko-KR"/>
              <a:t>LOW</a:t>
            </a:r>
            <a:r>
              <a:rPr lang="ko-KR" altLang="en-US"/>
              <a:t>이며 접점 신호가 </a:t>
            </a:r>
            <a:r>
              <a:rPr lang="en-US" altLang="ko-KR"/>
              <a:t>ON</a:t>
            </a:r>
            <a:r>
              <a:rPr lang="ko-KR" altLang="en-US"/>
              <a:t>이 되면</a:t>
            </a:r>
            <a:r>
              <a:rPr lang="en-US" altLang="ko-KR"/>
              <a:t>,</a:t>
            </a:r>
            <a:r>
              <a:rPr lang="ko-KR" altLang="en-US"/>
              <a:t> 입력조건이 </a:t>
            </a:r>
            <a:r>
              <a:rPr lang="en-US" altLang="ko-KR"/>
              <a:t>HIGH</a:t>
            </a:r>
            <a:r>
              <a:rPr lang="ko-KR" altLang="en-US"/>
              <a:t>가 됩니다</a:t>
            </a:r>
            <a:r>
              <a:rPr lang="en-US" altLang="ko-KR"/>
              <a:t>.</a:t>
            </a:r>
            <a:r>
              <a:rPr lang="ko-KR" altLang="en-US"/>
              <a:t> 다음은 평상시 닫힌 접점입니다</a:t>
            </a:r>
            <a:r>
              <a:rPr lang="en-US" altLang="ko-KR"/>
              <a:t>.</a:t>
            </a:r>
            <a:r>
              <a:rPr lang="ko-KR" altLang="en-US"/>
              <a:t> </a:t>
            </a:r>
            <a:r>
              <a:rPr lang="en-US" altLang="ko-KR"/>
              <a:t>B</a:t>
            </a:r>
            <a:r>
              <a:rPr lang="ko-KR" altLang="en-US"/>
              <a:t>접점이라고도 하며 </a:t>
            </a:r>
            <a:r>
              <a:rPr lang="en-US" altLang="ko-KR"/>
              <a:t>A</a:t>
            </a:r>
            <a:r>
              <a:rPr lang="ko-KR" altLang="en-US"/>
              <a:t>접점과 달리 평상시에는 입력조건이 </a:t>
            </a:r>
            <a:r>
              <a:rPr lang="en-US" altLang="ko-KR"/>
              <a:t>HIGH</a:t>
            </a:r>
            <a:r>
              <a:rPr lang="ko-KR" altLang="en-US"/>
              <a:t>이며 접점 신호가 </a:t>
            </a:r>
            <a:r>
              <a:rPr lang="en-US" altLang="ko-KR"/>
              <a:t>ON</a:t>
            </a:r>
            <a:r>
              <a:rPr lang="ko-KR" altLang="en-US"/>
              <a:t>이 되면</a:t>
            </a:r>
            <a:r>
              <a:rPr lang="en-US" altLang="ko-KR"/>
              <a:t>,</a:t>
            </a:r>
            <a:r>
              <a:rPr lang="ko-KR" altLang="en-US"/>
              <a:t> 입력조건이 </a:t>
            </a:r>
            <a:r>
              <a:rPr lang="en-US" altLang="ko-KR"/>
              <a:t>LOW</a:t>
            </a:r>
            <a:r>
              <a:rPr lang="ko-KR" altLang="en-US"/>
              <a:t>가 됩니다</a:t>
            </a:r>
            <a:r>
              <a:rPr lang="en-US" altLang="ko-KR"/>
              <a:t>. </a:t>
            </a:r>
            <a:r>
              <a:rPr lang="ko-KR" altLang="en-US"/>
              <a:t> 코일은 입력조건이 </a:t>
            </a:r>
            <a:r>
              <a:rPr lang="en-US" altLang="ko-KR"/>
              <a:t>HIGH</a:t>
            </a:r>
            <a:r>
              <a:rPr lang="ko-KR" altLang="en-US"/>
              <a:t>이면</a:t>
            </a:r>
            <a:r>
              <a:rPr lang="en-US" altLang="ko-KR"/>
              <a:t> HIGH</a:t>
            </a:r>
            <a:r>
              <a:rPr lang="ko-KR" altLang="en-US"/>
              <a:t>를</a:t>
            </a:r>
            <a:r>
              <a:rPr lang="en-US" altLang="ko-KR"/>
              <a:t> LOW</a:t>
            </a:r>
            <a:r>
              <a:rPr lang="ko-KR" altLang="en-US"/>
              <a:t>이면</a:t>
            </a:r>
            <a:r>
              <a:rPr lang="en-US" altLang="ko-KR"/>
              <a:t> LOW</a:t>
            </a:r>
            <a:r>
              <a:rPr lang="ko-KR" altLang="en-US"/>
              <a:t>를 출력합니다</a:t>
            </a:r>
            <a:r>
              <a:rPr lang="en-US" altLang="ko-KR"/>
              <a:t>.</a:t>
            </a:r>
            <a:r>
              <a:rPr lang="ko-KR" altLang="en-US"/>
              <a:t> 펑션은 합</a:t>
            </a:r>
            <a:r>
              <a:rPr lang="en-US" altLang="ko-KR"/>
              <a:t>,</a:t>
            </a:r>
            <a:r>
              <a:rPr lang="ko-KR" altLang="en-US"/>
              <a:t> 곱</a:t>
            </a:r>
            <a:r>
              <a:rPr lang="en-US" altLang="ko-KR"/>
              <a:t>,</a:t>
            </a:r>
            <a:r>
              <a:rPr lang="ko-KR" altLang="en-US"/>
              <a:t> 카운트</a:t>
            </a:r>
            <a:r>
              <a:rPr lang="en-US" altLang="ko-KR"/>
              <a:t>,</a:t>
            </a:r>
            <a:r>
              <a:rPr lang="ko-KR" altLang="en-US"/>
              <a:t> 타이머 등 다양한 기능을 제공하고 각 펑션의 입력 조건이 맞으면 펑션에 해당하는 기능을 실행합니다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89593651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아날로그 출력을 변경하기 전에 사용자가 원하는 출력 값을 먼저 지정해줘야 합니다</a:t>
            </a:r>
            <a:r>
              <a:rPr lang="en-US" altLang="ko-KR"/>
              <a:t>.</a:t>
            </a:r>
            <a:r>
              <a:rPr lang="ko-KR" altLang="en-US"/>
              <a:t> 그래서</a:t>
            </a:r>
            <a:r>
              <a:rPr lang="en-US" altLang="ko-KR"/>
              <a:t> slider</a:t>
            </a:r>
            <a:r>
              <a:rPr lang="ko-KR" altLang="en-US"/>
              <a:t> 값이 변경될 때마다 </a:t>
            </a:r>
            <a:r>
              <a:rPr lang="en-US" altLang="ko-KR"/>
              <a:t>pin</a:t>
            </a:r>
            <a:r>
              <a:rPr lang="ko-KR" altLang="en-US"/>
              <a:t>과 </a:t>
            </a:r>
            <a:r>
              <a:rPr lang="en-US" altLang="ko-KR"/>
              <a:t>slider</a:t>
            </a:r>
            <a:r>
              <a:rPr lang="ko-KR" altLang="en-US"/>
              <a:t>의 값을 가져옵니다</a:t>
            </a:r>
            <a:r>
              <a:rPr lang="en-US" altLang="ko-KR"/>
              <a:t>.</a:t>
            </a:r>
            <a:r>
              <a:rPr lang="ko-KR" altLang="en-US"/>
              <a:t> 그리고 값에 대한 디스플레이를 해주어야 하기 때문에 라벨에 계속 변경된 값에 대한 업데이트를 해줍니다</a:t>
            </a:r>
            <a:r>
              <a:rPr lang="en-US" altLang="ko-KR"/>
              <a:t>.</a:t>
            </a:r>
            <a:r>
              <a:rPr lang="ko-KR" altLang="en-US"/>
              <a:t> 또한 출력 단자에서 나오는 </a:t>
            </a:r>
            <a:r>
              <a:rPr lang="en-US" altLang="ko-KR"/>
              <a:t>voltage</a:t>
            </a:r>
            <a:r>
              <a:rPr lang="ko-KR" altLang="en-US"/>
              <a:t> 값인 </a:t>
            </a:r>
            <a:r>
              <a:rPr lang="en-US" altLang="ko-KR"/>
              <a:t>0~</a:t>
            </a:r>
            <a:r>
              <a:rPr lang="ko-KR" altLang="en-US"/>
              <a:t> </a:t>
            </a:r>
            <a:r>
              <a:rPr lang="en-US" altLang="ko-KR"/>
              <a:t>10V</a:t>
            </a:r>
            <a:r>
              <a:rPr lang="ko-KR" altLang="en-US"/>
              <a:t> 사이를 </a:t>
            </a:r>
            <a:r>
              <a:rPr lang="en-US" altLang="ko-KR"/>
              <a:t>0~16000</a:t>
            </a:r>
            <a:r>
              <a:rPr lang="ko-KR" altLang="en-US"/>
              <a:t>의 파라미터 값으로 맵핑해주어야 합니다</a:t>
            </a:r>
            <a:r>
              <a:rPr lang="en-US" altLang="ko-KR"/>
              <a:t>.</a:t>
            </a:r>
            <a:r>
              <a:rPr lang="ko-KR" altLang="en-US"/>
              <a:t> 그 맵핑된 값을 해당 아날로그 값 리스트에 저장을 해줍니다</a:t>
            </a:r>
            <a:r>
              <a:rPr lang="en-US" altLang="ko-KR"/>
              <a:t>.</a:t>
            </a:r>
            <a:r>
              <a:rPr lang="ko-KR" altLang="en-US"/>
              <a:t> 또한 오작동 방지를 위해 아날로그 출력이 켜져있는 상황에서 값을 변경한다면</a:t>
            </a:r>
            <a:r>
              <a:rPr lang="en-US" altLang="ko-KR"/>
              <a:t>,</a:t>
            </a:r>
            <a:r>
              <a:rPr lang="ko-KR" altLang="en-US"/>
              <a:t> 출력을 정지합니다</a:t>
            </a:r>
            <a:r>
              <a:rPr lang="en-US" altLang="ko-KR"/>
              <a:t>.</a:t>
            </a:r>
          </a:p>
          <a:p>
            <a:pPr>
              <a:defRPr/>
            </a:pP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81FC20D2-C22C-494E-82B9-AE55C3EE915A}" type="slidenum">
              <a:rPr lang="en-US" altLang="en-US"/>
              <a:pPr lvl="0">
                <a:defRPr/>
              </a:pPr>
              <a:t>110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아날로그 </a:t>
            </a:r>
            <a:r>
              <a:rPr lang="en-US" altLang="ko-KR"/>
              <a:t>status</a:t>
            </a:r>
            <a:r>
              <a:rPr lang="ko-KR" altLang="en-US"/>
              <a:t>는 아날로그 핀이 출력중인지를 확인하는 변수입니다</a:t>
            </a:r>
            <a:r>
              <a:rPr lang="en-US" altLang="ko-KR"/>
              <a:t>.</a:t>
            </a:r>
            <a:r>
              <a:rPr lang="ko-KR" altLang="en-US"/>
              <a:t> 아날로그 출력이 꺼져 있으면 켜고 </a:t>
            </a:r>
            <a:r>
              <a:rPr lang="en-US" altLang="ko-KR"/>
              <a:t>slider </a:t>
            </a:r>
            <a:r>
              <a:rPr lang="ko-KR" altLang="en-US"/>
              <a:t>함수에서 저장된 사용자가 원하는 아날로그 출력 값을 출력 주소와 함께 </a:t>
            </a:r>
            <a:r>
              <a:rPr lang="en-US" altLang="ko-KR"/>
              <a:t>input</a:t>
            </a:r>
            <a:r>
              <a:rPr lang="ko-KR" altLang="en-US"/>
              <a:t> 변수에 쌓아줍니다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81FC20D2-C22C-494E-82B9-AE55C3EE915A}" type="slidenum">
              <a:rPr lang="en-US" altLang="en-US"/>
              <a:pPr lvl="0">
                <a:defRPr/>
              </a:pPr>
              <a:t>111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작동 예시입니다</a:t>
            </a:r>
            <a:r>
              <a:rPr lang="en-US" altLang="ko-KR"/>
              <a:t>.</a:t>
            </a:r>
            <a:r>
              <a:rPr lang="ko-KR" altLang="en-US"/>
              <a:t> 만약 사용자가 </a:t>
            </a:r>
            <a:r>
              <a:rPr lang="en-US" altLang="ko-KR"/>
              <a:t>20</a:t>
            </a:r>
            <a:r>
              <a:rPr lang="ko-KR" altLang="en-US"/>
              <a:t>번핀을 누르면 </a:t>
            </a:r>
            <a:r>
              <a:rPr lang="en-US" altLang="ko-KR"/>
              <a:t>20</a:t>
            </a:r>
            <a:r>
              <a:rPr lang="ko-KR" altLang="en-US"/>
              <a:t>번 핀에 연결된 </a:t>
            </a:r>
            <a:r>
              <a:rPr lang="en-US" altLang="ko-KR"/>
              <a:t>LED</a:t>
            </a:r>
            <a:r>
              <a:rPr lang="ko-KR" altLang="en-US"/>
              <a:t>가 켜지는 것을 확인할 수 있습니다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81FC20D2-C22C-494E-82B9-AE55C3EE915A}" type="slidenum">
              <a:rPr lang="en-US" altLang="en-US"/>
              <a:pPr lvl="0">
                <a:defRPr/>
              </a:pPr>
              <a:t>112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81FC20D2-C22C-494E-82B9-AE55C3EE915A}" type="slidenum">
              <a:rPr lang="en-US" altLang="en-US"/>
              <a:pPr lvl="0">
                <a:defRPr/>
              </a:pPr>
              <a:t>113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사용자가 원하는 아날로그 출력 값을 설정해주고 </a:t>
            </a:r>
            <a:r>
              <a:rPr lang="en-US" altLang="ko-KR"/>
              <a:t>ch0</a:t>
            </a:r>
            <a:r>
              <a:rPr lang="ko-KR" altLang="en-US"/>
              <a:t> 버튼을 누르면 사용자가 원하는 값인 </a:t>
            </a:r>
            <a:r>
              <a:rPr lang="en-US" altLang="ko-KR"/>
              <a:t>3v</a:t>
            </a:r>
            <a:r>
              <a:rPr lang="ko-KR" altLang="en-US"/>
              <a:t>가 출력되는 것을 확인할 수 있습니다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81FC20D2-C22C-494E-82B9-AE55C3EE915A}" type="slidenum">
              <a:rPr lang="en-US" altLang="en-US"/>
              <a:pPr lvl="0">
                <a:defRPr/>
              </a:pPr>
              <a:t>114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81FC20D2-C22C-494E-82B9-AE55C3EE915A}" type="slidenum">
              <a:rPr lang="en-US" altLang="en-US"/>
              <a:pPr lvl="0">
                <a:defRPr/>
              </a:pPr>
              <a:t>115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/>
                <a:ea typeface="함초롬바탕"/>
              </a:rPr>
              <a:t>이상입니다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/>
                <a:ea typeface="함초롬바탕"/>
              </a:rPr>
              <a:t>.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/>
                <a:ea typeface="함초롬바탕"/>
              </a:rPr>
              <a:t>감사합니다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/>
                <a:ea typeface="함초롬바탕"/>
              </a:rPr>
              <a:t>.</a:t>
            </a:r>
          </a:p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81FC20D2-C22C-494E-82B9-AE55C3EE915A}" type="slidenum">
              <a:rPr lang="en-US" altLang="en-US"/>
              <a:pPr lvl="0">
                <a:defRPr/>
              </a:pPr>
              <a:t>116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10406" y="4926013"/>
            <a:ext cx="5683250" cy="4029075"/>
          </a:xfrm>
        </p:spPr>
        <p:txBody>
          <a:bodyPr/>
          <a:lstStyle/>
          <a:p>
            <a:pPr>
              <a:defRPr/>
            </a:pPr>
            <a:r>
              <a:rPr lang="ko-KR" altLang="en-US" dirty="0" err="1"/>
              <a:t>쓰로틀</a:t>
            </a:r>
            <a:r>
              <a:rPr lang="ko-KR" altLang="en-US" dirty="0"/>
              <a:t> </a:t>
            </a:r>
            <a:r>
              <a:rPr lang="ko-KR" altLang="en-US" dirty="0" err="1"/>
              <a:t>벨브와</a:t>
            </a:r>
            <a:r>
              <a:rPr lang="ko-KR" altLang="en-US" dirty="0"/>
              <a:t> 턴</a:t>
            </a:r>
            <a:r>
              <a:rPr lang="en-US" altLang="ko-KR" dirty="0"/>
              <a:t>, </a:t>
            </a:r>
            <a:r>
              <a:rPr lang="ko-KR" altLang="en-US" dirty="0"/>
              <a:t>리니어</a:t>
            </a:r>
            <a:r>
              <a:rPr lang="en-US" altLang="ko-KR" dirty="0"/>
              <a:t>, </a:t>
            </a:r>
            <a:r>
              <a:rPr lang="ko-KR" altLang="en-US" dirty="0"/>
              <a:t>리프트 모터에 대한 설명입니다</a:t>
            </a:r>
            <a:r>
              <a:rPr lang="en-US" altLang="ko-KR" dirty="0"/>
              <a:t>. </a:t>
            </a:r>
            <a:r>
              <a:rPr lang="ko-KR" altLang="en-US" dirty="0"/>
              <a:t>기본적인 모터 구동회로는 같아 턴 모터 기준으로 설명 드리고 후에 다른 모터들에 대한 세세한 조건들이 나오면 따로 추가하여 설명 드리겠습니다</a:t>
            </a:r>
            <a:r>
              <a:rPr lang="en-US" altLang="ko-KR" dirty="0"/>
              <a:t>.</a:t>
            </a:r>
          </a:p>
          <a:p>
            <a:pPr>
              <a:defRPr/>
            </a:pPr>
            <a:r>
              <a:rPr lang="ko-KR" altLang="en-US" dirty="0" err="1"/>
              <a:t>파이썬에서</a:t>
            </a:r>
            <a:r>
              <a:rPr lang="ko-KR" altLang="en-US" dirty="0"/>
              <a:t> </a:t>
            </a:r>
            <a:r>
              <a:rPr lang="en-US" altLang="ko-KR" dirty="0"/>
              <a:t>m202</a:t>
            </a:r>
            <a:r>
              <a:rPr lang="ko-KR" altLang="en-US" dirty="0"/>
              <a:t>주소에 </a:t>
            </a:r>
            <a:r>
              <a:rPr lang="en-US" altLang="ko-KR" dirty="0"/>
              <a:t>0</a:t>
            </a:r>
            <a:r>
              <a:rPr lang="ko-KR" altLang="en-US" dirty="0"/>
              <a:t>을 보내면 </a:t>
            </a:r>
            <a:r>
              <a:rPr lang="ko-KR" altLang="en-US" dirty="0" err="1"/>
              <a:t>위치모듈이</a:t>
            </a:r>
            <a:r>
              <a:rPr lang="ko-KR" altLang="en-US" dirty="0"/>
              <a:t> 위치해 있는 </a:t>
            </a:r>
            <a:r>
              <a:rPr lang="en-US" altLang="ko-KR" dirty="0"/>
              <a:t>2</a:t>
            </a:r>
            <a:r>
              <a:rPr lang="ko-KR" altLang="en-US" dirty="0"/>
              <a:t>번째 슬롯에 </a:t>
            </a:r>
            <a:r>
              <a:rPr lang="en-US" altLang="ko-KR" dirty="0"/>
              <a:t>x</a:t>
            </a:r>
            <a:r>
              <a:rPr lang="ko-KR" altLang="en-US" dirty="0"/>
              <a:t>축에 대한 부동원점을 설정합니다</a:t>
            </a:r>
            <a:r>
              <a:rPr lang="en-US" altLang="ko-KR" dirty="0"/>
              <a:t>. </a:t>
            </a:r>
            <a:r>
              <a:rPr lang="ko-KR" altLang="en-US" dirty="0"/>
              <a:t>부동원점이란 현재 위치해 있는 모터의 위치를 </a:t>
            </a:r>
            <a:r>
              <a:rPr lang="en-US" altLang="ko-KR" dirty="0"/>
              <a:t>0</a:t>
            </a:r>
            <a:r>
              <a:rPr lang="ko-KR" altLang="en-US" dirty="0"/>
              <a:t>으로 잡아주는 역할을 합니다</a:t>
            </a:r>
            <a:r>
              <a:rPr lang="en-US" altLang="ko-KR" dirty="0"/>
              <a:t>. </a:t>
            </a:r>
            <a:r>
              <a:rPr lang="ko-KR" altLang="en-US" dirty="0"/>
              <a:t>아직 모터에 원점을 잡아주는 기능이 없으므로 모터를 구동하기 위해서는 </a:t>
            </a:r>
            <a:r>
              <a:rPr lang="en-US" altLang="ko-KR" dirty="0"/>
              <a:t>plc </a:t>
            </a:r>
            <a:r>
              <a:rPr lang="ko-KR" altLang="en-US" dirty="0"/>
              <a:t>실행 시 무조건 </a:t>
            </a:r>
            <a:r>
              <a:rPr lang="en-US" altLang="ko-KR" dirty="0"/>
              <a:t>1</a:t>
            </a:r>
            <a:r>
              <a:rPr lang="ko-KR" altLang="en-US" dirty="0"/>
              <a:t>회 실행해 주어야 합니다</a:t>
            </a:r>
            <a:r>
              <a:rPr lang="en-US" altLang="ko-KR" dirty="0"/>
              <a:t>.</a:t>
            </a:r>
          </a:p>
          <a:p>
            <a:pPr>
              <a:defRPr/>
            </a:pPr>
            <a:r>
              <a:rPr lang="ko-KR" altLang="en-US" dirty="0"/>
              <a:t>다음으로 </a:t>
            </a:r>
            <a:r>
              <a:rPr lang="en-US" altLang="ko-KR" dirty="0"/>
              <a:t>m202</a:t>
            </a:r>
            <a:r>
              <a:rPr lang="ko-KR" altLang="en-US" dirty="0"/>
              <a:t>주소에 </a:t>
            </a:r>
            <a:r>
              <a:rPr lang="en-US" altLang="ko-KR" dirty="0"/>
              <a:t>1</a:t>
            </a:r>
            <a:r>
              <a:rPr lang="ko-KR" altLang="en-US" dirty="0"/>
              <a:t>을 보내면 설정한 목표 위치와 속도로 모터를 제어합니다</a:t>
            </a:r>
            <a:r>
              <a:rPr lang="en-US" altLang="ko-KR" dirty="0"/>
              <a:t>. </a:t>
            </a:r>
            <a:r>
              <a:rPr lang="ko-KR" altLang="en-US" dirty="0"/>
              <a:t>설정해 둔 데이터를 쓰지 않고 직접 입력하여 위치결정 제어를 실행하는 것을 직접기동이라 하며 </a:t>
            </a:r>
            <a:r>
              <a:rPr lang="ko-KR" altLang="en-US"/>
              <a:t>목표 위치와 </a:t>
            </a:r>
            <a:r>
              <a:rPr lang="ko-KR" altLang="en-US" dirty="0"/>
              <a:t>초당속도 부분은 변수를 주어 언제든지 변경이 가능합니다</a:t>
            </a:r>
            <a:r>
              <a:rPr lang="en-US" altLang="ko-KR" dirty="0"/>
              <a:t>. </a:t>
            </a:r>
            <a:r>
              <a:rPr lang="ko-KR" altLang="en-US" dirty="0"/>
              <a:t>다음 모션을 실행시키기 전 지연시간인 </a:t>
            </a:r>
            <a:r>
              <a:rPr lang="ko-KR" altLang="en-US" dirty="0" err="1"/>
              <a:t>드웰타임</a:t>
            </a:r>
            <a:r>
              <a:rPr lang="en-US" altLang="ko-KR" dirty="0"/>
              <a:t>, </a:t>
            </a:r>
            <a:r>
              <a:rPr lang="ko-KR" altLang="en-US" dirty="0"/>
              <a:t>보조 동작을 실행하는 </a:t>
            </a:r>
            <a:r>
              <a:rPr lang="en-US" altLang="ko-KR" dirty="0"/>
              <a:t>m</a:t>
            </a:r>
            <a:r>
              <a:rPr lang="ko-KR" altLang="en-US" dirty="0"/>
              <a:t>코드</a:t>
            </a:r>
            <a:r>
              <a:rPr lang="en-US" altLang="ko-KR" dirty="0"/>
              <a:t>, </a:t>
            </a:r>
            <a:r>
              <a:rPr lang="ko-KR" altLang="en-US" dirty="0" err="1"/>
              <a:t>비트별</a:t>
            </a:r>
            <a:r>
              <a:rPr lang="ko-KR" altLang="en-US" dirty="0"/>
              <a:t> 정보를 활용하여 다양한 제어를 제공하는 컨트롤 워드를  통해 좀 더 세심한 모터 컨트롤이 가능합니다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117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59551650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10406" y="4926013"/>
            <a:ext cx="5683250" cy="4029075"/>
          </a:xfrm>
        </p:spPr>
        <p:txBody>
          <a:bodyPr/>
          <a:lstStyle/>
          <a:p>
            <a:pPr>
              <a:defRPr/>
            </a:pPr>
            <a:r>
              <a:rPr lang="ko-KR" altLang="en-US" dirty="0" err="1"/>
              <a:t>쓰로틀</a:t>
            </a:r>
            <a:r>
              <a:rPr lang="ko-KR" altLang="en-US" dirty="0"/>
              <a:t> </a:t>
            </a:r>
            <a:r>
              <a:rPr lang="ko-KR" altLang="en-US" dirty="0" err="1"/>
              <a:t>벨브와</a:t>
            </a:r>
            <a:r>
              <a:rPr lang="ko-KR" altLang="en-US" dirty="0"/>
              <a:t> 턴</a:t>
            </a:r>
            <a:r>
              <a:rPr lang="en-US" altLang="ko-KR" dirty="0"/>
              <a:t>, </a:t>
            </a:r>
            <a:r>
              <a:rPr lang="ko-KR" altLang="en-US" dirty="0"/>
              <a:t>리니어</a:t>
            </a:r>
            <a:r>
              <a:rPr lang="en-US" altLang="ko-KR" dirty="0"/>
              <a:t>, </a:t>
            </a:r>
            <a:r>
              <a:rPr lang="ko-KR" altLang="en-US" dirty="0"/>
              <a:t>리프트 모터에 대한 설명입니다</a:t>
            </a:r>
            <a:r>
              <a:rPr lang="en-US" altLang="ko-KR" dirty="0"/>
              <a:t>. </a:t>
            </a:r>
            <a:r>
              <a:rPr lang="ko-KR" altLang="en-US" dirty="0"/>
              <a:t>기본적인 모터 구동회로는 같아 턴 모터 기준으로 설명 드리고 후에 다른 모터들에 대한 세세한 조건들이 나오면 따로 추가하여 설명 드리겠습니다</a:t>
            </a:r>
            <a:r>
              <a:rPr lang="en-US" altLang="ko-KR" dirty="0"/>
              <a:t>.</a:t>
            </a:r>
          </a:p>
          <a:p>
            <a:pPr>
              <a:defRPr/>
            </a:pPr>
            <a:r>
              <a:rPr lang="ko-KR" altLang="en-US" dirty="0" err="1"/>
              <a:t>파이썬에서</a:t>
            </a:r>
            <a:r>
              <a:rPr lang="ko-KR" altLang="en-US" dirty="0"/>
              <a:t> </a:t>
            </a:r>
            <a:r>
              <a:rPr lang="en-US" altLang="ko-KR" dirty="0"/>
              <a:t>m202</a:t>
            </a:r>
            <a:r>
              <a:rPr lang="ko-KR" altLang="en-US" dirty="0"/>
              <a:t>주소에 </a:t>
            </a:r>
            <a:r>
              <a:rPr lang="en-US" altLang="ko-KR" dirty="0"/>
              <a:t>0</a:t>
            </a:r>
            <a:r>
              <a:rPr lang="ko-KR" altLang="en-US" dirty="0"/>
              <a:t>을 보내면 </a:t>
            </a:r>
            <a:r>
              <a:rPr lang="ko-KR" altLang="en-US" dirty="0" err="1"/>
              <a:t>위치모듈이</a:t>
            </a:r>
            <a:r>
              <a:rPr lang="ko-KR" altLang="en-US" dirty="0"/>
              <a:t> 위치해 있는 </a:t>
            </a:r>
            <a:r>
              <a:rPr lang="en-US" altLang="ko-KR" dirty="0"/>
              <a:t>2</a:t>
            </a:r>
            <a:r>
              <a:rPr lang="ko-KR" altLang="en-US" dirty="0"/>
              <a:t>번째 슬롯에 </a:t>
            </a:r>
            <a:r>
              <a:rPr lang="en-US" altLang="ko-KR" dirty="0"/>
              <a:t>x</a:t>
            </a:r>
            <a:r>
              <a:rPr lang="ko-KR" altLang="en-US" dirty="0"/>
              <a:t>축에 대한 부동원점을 설정합니다</a:t>
            </a:r>
            <a:r>
              <a:rPr lang="en-US" altLang="ko-KR" dirty="0"/>
              <a:t>. </a:t>
            </a:r>
            <a:r>
              <a:rPr lang="ko-KR" altLang="en-US" dirty="0"/>
              <a:t>부동원점이란 현재 위치해 있는 모터의 위치를 </a:t>
            </a:r>
            <a:r>
              <a:rPr lang="en-US" altLang="ko-KR" dirty="0"/>
              <a:t>0</a:t>
            </a:r>
            <a:r>
              <a:rPr lang="ko-KR" altLang="en-US" dirty="0"/>
              <a:t>으로 잡아주는 역할을 합니다</a:t>
            </a:r>
            <a:r>
              <a:rPr lang="en-US" altLang="ko-KR" dirty="0"/>
              <a:t>. </a:t>
            </a:r>
            <a:r>
              <a:rPr lang="ko-KR" altLang="en-US" dirty="0"/>
              <a:t>아직 모터에 원점을 잡아주는 기능이 없으므로 모터를 구동하기 위해서는 </a:t>
            </a:r>
            <a:r>
              <a:rPr lang="en-US" altLang="ko-KR" dirty="0"/>
              <a:t>plc </a:t>
            </a:r>
            <a:r>
              <a:rPr lang="ko-KR" altLang="en-US" dirty="0"/>
              <a:t>실행 시 무조건 </a:t>
            </a:r>
            <a:r>
              <a:rPr lang="en-US" altLang="ko-KR" dirty="0"/>
              <a:t>1</a:t>
            </a:r>
            <a:r>
              <a:rPr lang="ko-KR" altLang="en-US" dirty="0"/>
              <a:t>회 실행해 주어야 합니다</a:t>
            </a:r>
            <a:r>
              <a:rPr lang="en-US" altLang="ko-KR" dirty="0"/>
              <a:t>.</a:t>
            </a:r>
          </a:p>
          <a:p>
            <a:pPr>
              <a:defRPr/>
            </a:pPr>
            <a:r>
              <a:rPr lang="ko-KR" altLang="en-US" dirty="0"/>
              <a:t>다음으로 </a:t>
            </a:r>
            <a:r>
              <a:rPr lang="en-US" altLang="ko-KR" dirty="0"/>
              <a:t>m202</a:t>
            </a:r>
            <a:r>
              <a:rPr lang="ko-KR" altLang="en-US" dirty="0"/>
              <a:t>주소에 </a:t>
            </a:r>
            <a:r>
              <a:rPr lang="en-US" altLang="ko-KR" dirty="0"/>
              <a:t>1</a:t>
            </a:r>
            <a:r>
              <a:rPr lang="ko-KR" altLang="en-US" dirty="0"/>
              <a:t>을 보내면 설정한 목표 위치와 속도로 모터를 제어합니다</a:t>
            </a:r>
            <a:r>
              <a:rPr lang="en-US" altLang="ko-KR" dirty="0"/>
              <a:t>. </a:t>
            </a:r>
            <a:r>
              <a:rPr lang="ko-KR" altLang="en-US" dirty="0"/>
              <a:t>설정해 둔 데이터를 쓰지 않고 직접 입력하여 위치결정 제어를 실행하는 것을 직접기동이라 하며 </a:t>
            </a:r>
            <a:r>
              <a:rPr lang="ko-KR" altLang="en-US"/>
              <a:t>목표 위치와 </a:t>
            </a:r>
            <a:r>
              <a:rPr lang="ko-KR" altLang="en-US" dirty="0"/>
              <a:t>초당속도 부분은 변수를 주어 언제든지 변경이 가능합니다</a:t>
            </a:r>
            <a:r>
              <a:rPr lang="en-US" altLang="ko-KR" dirty="0"/>
              <a:t>. </a:t>
            </a:r>
            <a:r>
              <a:rPr lang="ko-KR" altLang="en-US" dirty="0"/>
              <a:t>다음 모션을 실행시키기 전 지연시간인 </a:t>
            </a:r>
            <a:r>
              <a:rPr lang="ko-KR" altLang="en-US" dirty="0" err="1"/>
              <a:t>드웰타임</a:t>
            </a:r>
            <a:r>
              <a:rPr lang="en-US" altLang="ko-KR" dirty="0"/>
              <a:t>, </a:t>
            </a:r>
            <a:r>
              <a:rPr lang="ko-KR" altLang="en-US" dirty="0"/>
              <a:t>보조 동작을 실행하는 </a:t>
            </a:r>
            <a:r>
              <a:rPr lang="en-US" altLang="ko-KR" dirty="0"/>
              <a:t>m</a:t>
            </a:r>
            <a:r>
              <a:rPr lang="ko-KR" altLang="en-US" dirty="0"/>
              <a:t>코드</a:t>
            </a:r>
            <a:r>
              <a:rPr lang="en-US" altLang="ko-KR" dirty="0"/>
              <a:t>, </a:t>
            </a:r>
            <a:r>
              <a:rPr lang="ko-KR" altLang="en-US" dirty="0" err="1"/>
              <a:t>비트별</a:t>
            </a:r>
            <a:r>
              <a:rPr lang="ko-KR" altLang="en-US" dirty="0"/>
              <a:t> 정보를 활용하여 다양한 제어를 제공하는 컨트롤 워드를  통해 좀 더 세심한 모터 컨트롤이 가능합니다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118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75920077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10406" y="4926013"/>
            <a:ext cx="5683250" cy="4029075"/>
          </a:xfrm>
        </p:spPr>
        <p:txBody>
          <a:bodyPr/>
          <a:lstStyle/>
          <a:p>
            <a:pPr>
              <a:defRPr/>
            </a:pPr>
            <a:r>
              <a:rPr lang="ko-KR" altLang="en-US" dirty="0" err="1"/>
              <a:t>쓰로틀</a:t>
            </a:r>
            <a:r>
              <a:rPr lang="ko-KR" altLang="en-US" dirty="0"/>
              <a:t> </a:t>
            </a:r>
            <a:r>
              <a:rPr lang="ko-KR" altLang="en-US" dirty="0" err="1"/>
              <a:t>벨브와</a:t>
            </a:r>
            <a:r>
              <a:rPr lang="ko-KR" altLang="en-US" dirty="0"/>
              <a:t> 턴</a:t>
            </a:r>
            <a:r>
              <a:rPr lang="en-US" altLang="ko-KR" dirty="0"/>
              <a:t>, </a:t>
            </a:r>
            <a:r>
              <a:rPr lang="ko-KR" altLang="en-US" dirty="0"/>
              <a:t>리니어</a:t>
            </a:r>
            <a:r>
              <a:rPr lang="en-US" altLang="ko-KR" dirty="0"/>
              <a:t>, </a:t>
            </a:r>
            <a:r>
              <a:rPr lang="ko-KR" altLang="en-US" dirty="0"/>
              <a:t>리프트 모터에 대한 설명입니다</a:t>
            </a:r>
            <a:r>
              <a:rPr lang="en-US" altLang="ko-KR" dirty="0"/>
              <a:t>. </a:t>
            </a:r>
            <a:r>
              <a:rPr lang="ko-KR" altLang="en-US" dirty="0"/>
              <a:t>기본적인 모터 구동회로는 같아 턴 모터 기준으로 설명 드리고 후에 다른 모터들에 대한 세세한 조건들이 나오면 따로 추가하여 설명 드리겠습니다</a:t>
            </a:r>
            <a:r>
              <a:rPr lang="en-US" altLang="ko-KR" dirty="0"/>
              <a:t>.</a:t>
            </a:r>
          </a:p>
          <a:p>
            <a:pPr>
              <a:defRPr/>
            </a:pPr>
            <a:r>
              <a:rPr lang="ko-KR" altLang="en-US" dirty="0" err="1"/>
              <a:t>파이썬에서</a:t>
            </a:r>
            <a:r>
              <a:rPr lang="ko-KR" altLang="en-US" dirty="0"/>
              <a:t> </a:t>
            </a:r>
            <a:r>
              <a:rPr lang="en-US" altLang="ko-KR" dirty="0"/>
              <a:t>m202</a:t>
            </a:r>
            <a:r>
              <a:rPr lang="ko-KR" altLang="en-US" dirty="0"/>
              <a:t>주소에 </a:t>
            </a:r>
            <a:r>
              <a:rPr lang="en-US" altLang="ko-KR" dirty="0"/>
              <a:t>0</a:t>
            </a:r>
            <a:r>
              <a:rPr lang="ko-KR" altLang="en-US" dirty="0"/>
              <a:t>을 보내면 </a:t>
            </a:r>
            <a:r>
              <a:rPr lang="ko-KR" altLang="en-US" dirty="0" err="1"/>
              <a:t>위치모듈이</a:t>
            </a:r>
            <a:r>
              <a:rPr lang="ko-KR" altLang="en-US" dirty="0"/>
              <a:t> 위치해 있는 </a:t>
            </a:r>
            <a:r>
              <a:rPr lang="en-US" altLang="ko-KR" dirty="0"/>
              <a:t>2</a:t>
            </a:r>
            <a:r>
              <a:rPr lang="ko-KR" altLang="en-US" dirty="0"/>
              <a:t>번째 슬롯에 </a:t>
            </a:r>
            <a:r>
              <a:rPr lang="en-US" altLang="ko-KR" dirty="0"/>
              <a:t>x</a:t>
            </a:r>
            <a:r>
              <a:rPr lang="ko-KR" altLang="en-US" dirty="0"/>
              <a:t>축에 대한 부동원점을 설정합니다</a:t>
            </a:r>
            <a:r>
              <a:rPr lang="en-US" altLang="ko-KR" dirty="0"/>
              <a:t>. </a:t>
            </a:r>
            <a:r>
              <a:rPr lang="ko-KR" altLang="en-US" dirty="0"/>
              <a:t>부동원점이란 현재 위치해 있는 모터의 위치를 </a:t>
            </a:r>
            <a:r>
              <a:rPr lang="en-US" altLang="ko-KR" dirty="0"/>
              <a:t>0</a:t>
            </a:r>
            <a:r>
              <a:rPr lang="ko-KR" altLang="en-US" dirty="0"/>
              <a:t>으로 잡아주는 역할을 합니다</a:t>
            </a:r>
            <a:r>
              <a:rPr lang="en-US" altLang="ko-KR" dirty="0"/>
              <a:t>. </a:t>
            </a:r>
            <a:r>
              <a:rPr lang="ko-KR" altLang="en-US" dirty="0"/>
              <a:t>아직 모터에 원점을 잡아주는 기능이 없으므로 모터를 구동하기 위해서는 </a:t>
            </a:r>
            <a:r>
              <a:rPr lang="en-US" altLang="ko-KR" dirty="0"/>
              <a:t>plc </a:t>
            </a:r>
            <a:r>
              <a:rPr lang="ko-KR" altLang="en-US" dirty="0"/>
              <a:t>실행 시 무조건 </a:t>
            </a:r>
            <a:r>
              <a:rPr lang="en-US" altLang="ko-KR" dirty="0"/>
              <a:t>1</a:t>
            </a:r>
            <a:r>
              <a:rPr lang="ko-KR" altLang="en-US" dirty="0"/>
              <a:t>회 실행해 주어야 합니다</a:t>
            </a:r>
            <a:r>
              <a:rPr lang="en-US" altLang="ko-KR" dirty="0"/>
              <a:t>.</a:t>
            </a:r>
          </a:p>
          <a:p>
            <a:pPr>
              <a:defRPr/>
            </a:pPr>
            <a:r>
              <a:rPr lang="ko-KR" altLang="en-US" dirty="0"/>
              <a:t>다음으로 </a:t>
            </a:r>
            <a:r>
              <a:rPr lang="en-US" altLang="ko-KR" dirty="0"/>
              <a:t>m202</a:t>
            </a:r>
            <a:r>
              <a:rPr lang="ko-KR" altLang="en-US" dirty="0"/>
              <a:t>주소에 </a:t>
            </a:r>
            <a:r>
              <a:rPr lang="en-US" altLang="ko-KR" dirty="0"/>
              <a:t>1</a:t>
            </a:r>
            <a:r>
              <a:rPr lang="ko-KR" altLang="en-US" dirty="0"/>
              <a:t>을 보내면 설정한 목표 위치와 속도로 모터를 제어합니다</a:t>
            </a:r>
            <a:r>
              <a:rPr lang="en-US" altLang="ko-KR" dirty="0"/>
              <a:t>. </a:t>
            </a:r>
            <a:r>
              <a:rPr lang="ko-KR" altLang="en-US" dirty="0"/>
              <a:t>설정해 둔 데이터를 쓰지 않고 직접 입력하여 위치결정 제어를 실행하는 것을 직접기동이라 하며 </a:t>
            </a:r>
            <a:r>
              <a:rPr lang="ko-KR" altLang="en-US"/>
              <a:t>목표 위치와 </a:t>
            </a:r>
            <a:r>
              <a:rPr lang="ko-KR" altLang="en-US" dirty="0"/>
              <a:t>초당속도 부분은 변수를 주어 언제든지 변경이 가능합니다</a:t>
            </a:r>
            <a:r>
              <a:rPr lang="en-US" altLang="ko-KR" dirty="0"/>
              <a:t>. </a:t>
            </a:r>
            <a:r>
              <a:rPr lang="ko-KR" altLang="en-US" dirty="0"/>
              <a:t>다음 모션을 실행시키기 전 지연시간인 </a:t>
            </a:r>
            <a:r>
              <a:rPr lang="ko-KR" altLang="en-US" dirty="0" err="1"/>
              <a:t>드웰타임</a:t>
            </a:r>
            <a:r>
              <a:rPr lang="en-US" altLang="ko-KR" dirty="0"/>
              <a:t>, </a:t>
            </a:r>
            <a:r>
              <a:rPr lang="ko-KR" altLang="en-US" dirty="0"/>
              <a:t>보조 동작을 실행하는 </a:t>
            </a:r>
            <a:r>
              <a:rPr lang="en-US" altLang="ko-KR" dirty="0"/>
              <a:t>m</a:t>
            </a:r>
            <a:r>
              <a:rPr lang="ko-KR" altLang="en-US" dirty="0"/>
              <a:t>코드</a:t>
            </a:r>
            <a:r>
              <a:rPr lang="en-US" altLang="ko-KR" dirty="0"/>
              <a:t>, </a:t>
            </a:r>
            <a:r>
              <a:rPr lang="ko-KR" altLang="en-US" dirty="0" err="1"/>
              <a:t>비트별</a:t>
            </a:r>
            <a:r>
              <a:rPr lang="ko-KR" altLang="en-US" dirty="0"/>
              <a:t> 정보를 활용하여 다양한 제어를 제공하는 컨트롤 워드를  통해 좀 더 세심한 모터 컨트롤이 가능합니다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119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397077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XG5000</a:t>
            </a:r>
            <a:r>
              <a:rPr lang="ko-KR" altLang="en-US" dirty="0"/>
              <a:t>을 이용하여 </a:t>
            </a:r>
            <a:r>
              <a:rPr lang="en-US" altLang="ko-KR" dirty="0"/>
              <a:t>PLC</a:t>
            </a:r>
            <a:r>
              <a:rPr lang="ko-KR" altLang="en-US" dirty="0"/>
              <a:t>를 제어하기 위해서는 </a:t>
            </a:r>
            <a:r>
              <a:rPr lang="ko-KR" altLang="en-US" dirty="0" err="1"/>
              <a:t>아이오</a:t>
            </a:r>
            <a:r>
              <a:rPr lang="ko-KR" altLang="en-US" dirty="0"/>
              <a:t> </a:t>
            </a:r>
            <a:r>
              <a:rPr lang="ko-KR" altLang="en-US" dirty="0" err="1"/>
              <a:t>파라미터설정</a:t>
            </a:r>
            <a:r>
              <a:rPr lang="en-US" altLang="ko-KR" dirty="0"/>
              <a:t>, </a:t>
            </a:r>
            <a:r>
              <a:rPr lang="ko-KR" altLang="en-US" dirty="0"/>
              <a:t>국번설정</a:t>
            </a:r>
            <a:r>
              <a:rPr lang="en-US" altLang="ko-KR" dirty="0"/>
              <a:t>, </a:t>
            </a:r>
            <a:r>
              <a:rPr lang="ko-KR" altLang="en-US" dirty="0"/>
              <a:t>스캔프로그램 작성</a:t>
            </a:r>
            <a:r>
              <a:rPr lang="en-US" altLang="ko-KR" dirty="0"/>
              <a:t>, </a:t>
            </a:r>
            <a:r>
              <a:rPr lang="ko-KR" altLang="en-US" dirty="0"/>
              <a:t>쓰기</a:t>
            </a:r>
            <a:r>
              <a:rPr lang="en-US" altLang="ko-KR" dirty="0"/>
              <a:t>, </a:t>
            </a:r>
            <a:r>
              <a:rPr lang="ko-KR" altLang="en-US" dirty="0"/>
              <a:t>모니터링 순으로 진행해야 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049399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/>
              <a:t>먼저 </a:t>
            </a:r>
            <a:r>
              <a:rPr lang="ko-KR" altLang="en-US" dirty="0" err="1"/>
              <a:t>프로젝트을</a:t>
            </a:r>
            <a:r>
              <a:rPr lang="ko-KR" altLang="en-US" dirty="0"/>
              <a:t> 열어 새 프로젝트 열기를 클릭합니다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764677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/>
              <a:t>새프로젝트 이름을 정하고 설치되어 있는 </a:t>
            </a:r>
            <a:r>
              <a:rPr lang="en-US" altLang="ko-KR" dirty="0"/>
              <a:t>plc</a:t>
            </a:r>
            <a:r>
              <a:rPr lang="ko-KR" altLang="en-US" dirty="0"/>
              <a:t>와 맞게 시리즈와 종류를 설정해 줍니다</a:t>
            </a:r>
            <a:r>
              <a:rPr lang="en-US" altLang="ko-KR" dirty="0"/>
              <a:t>. </a:t>
            </a:r>
            <a:r>
              <a:rPr lang="ko-KR" altLang="en-US" dirty="0"/>
              <a:t>그 후 </a:t>
            </a:r>
            <a:r>
              <a:rPr lang="ko-KR" altLang="en-US" dirty="0" err="1"/>
              <a:t>아이오파라미터를</a:t>
            </a:r>
            <a:r>
              <a:rPr lang="ko-KR" altLang="en-US" dirty="0"/>
              <a:t> 클릭해 줍니다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552006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 err="1"/>
              <a:t>아이오</a:t>
            </a:r>
            <a:r>
              <a:rPr lang="ko-KR" altLang="en-US" dirty="0"/>
              <a:t> 파라미터에서 전원 </a:t>
            </a:r>
            <a:r>
              <a:rPr lang="ko-KR" altLang="en-US" dirty="0" err="1"/>
              <a:t>피엘시인</a:t>
            </a:r>
            <a:r>
              <a:rPr lang="ko-KR" altLang="en-US" dirty="0"/>
              <a:t> </a:t>
            </a:r>
            <a:r>
              <a:rPr lang="en-US" altLang="ko-KR" dirty="0"/>
              <a:t>dn32s</a:t>
            </a:r>
            <a:r>
              <a:rPr lang="ko-KR" altLang="en-US" dirty="0"/>
              <a:t>를 선택해줍니다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628505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/>
              <a:t>적용을 눌러주고 뉴 </a:t>
            </a:r>
            <a:r>
              <a:rPr lang="ko-KR" altLang="en-US" dirty="0" err="1"/>
              <a:t>피엘시를</a:t>
            </a:r>
            <a:r>
              <a:rPr lang="ko-KR" altLang="en-US" dirty="0"/>
              <a:t> 눌러 </a:t>
            </a:r>
            <a:r>
              <a:rPr lang="en-US" altLang="ko-KR" dirty="0"/>
              <a:t>rs232</a:t>
            </a:r>
            <a:r>
              <a:rPr lang="ko-KR" altLang="en-US" dirty="0"/>
              <a:t>통신 국번을 설정한 후 확인을 눌러줍니다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8711092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/>
              <a:t>뉴 프로그램을 클릭한 후 </a:t>
            </a:r>
            <a:r>
              <a:rPr lang="en-US" altLang="ko-KR" dirty="0"/>
              <a:t>A</a:t>
            </a:r>
            <a:r>
              <a:rPr lang="ko-KR" altLang="en-US" dirty="0"/>
              <a:t>접점에 해당하는 </a:t>
            </a:r>
            <a:r>
              <a:rPr lang="en-US" altLang="ko-KR" dirty="0"/>
              <a:t>f3</a:t>
            </a:r>
            <a:r>
              <a:rPr lang="ko-KR" altLang="en-US" dirty="0"/>
              <a:t>을 눌러준 후 </a:t>
            </a:r>
            <a:r>
              <a:rPr lang="en-US" altLang="ko-KR" dirty="0"/>
              <a:t>p0</a:t>
            </a:r>
            <a:r>
              <a:rPr lang="ko-KR" altLang="en-US" dirty="0"/>
              <a:t>를 쓰고 확인을 누릅니다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264767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/>
              <a:t>코일에 해당하는 </a:t>
            </a:r>
            <a:r>
              <a:rPr lang="en-US" altLang="ko-KR" dirty="0"/>
              <a:t>F9</a:t>
            </a:r>
            <a:r>
              <a:rPr lang="ko-KR" altLang="en-US" dirty="0"/>
              <a:t>를 </a:t>
            </a:r>
            <a:r>
              <a:rPr lang="ko-KR" altLang="en-US" dirty="0" err="1"/>
              <a:t>누른다음</a:t>
            </a:r>
            <a:r>
              <a:rPr lang="ko-KR" altLang="en-US" dirty="0"/>
              <a:t> 접점 </a:t>
            </a:r>
            <a:r>
              <a:rPr lang="en-US" altLang="ko-KR" dirty="0"/>
              <a:t>20</a:t>
            </a:r>
            <a:r>
              <a:rPr lang="ko-KR" altLang="en-US" dirty="0"/>
              <a:t>에 해당하는 </a:t>
            </a:r>
            <a:r>
              <a:rPr lang="en-US" altLang="ko-KR" dirty="0"/>
              <a:t>p20 </a:t>
            </a:r>
            <a:r>
              <a:rPr lang="ko-KR" altLang="en-US" dirty="0"/>
              <a:t>써준 후 확인을 누릅니다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717585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/>
              <a:t>온라인으로 들어가 접속을 눌러 </a:t>
            </a:r>
            <a:r>
              <a:rPr lang="en-US" altLang="ko-KR" dirty="0"/>
              <a:t>plc</a:t>
            </a:r>
            <a:r>
              <a:rPr lang="ko-KR" altLang="en-US" dirty="0"/>
              <a:t>와 </a:t>
            </a:r>
            <a:r>
              <a:rPr lang="en-US" altLang="ko-KR" dirty="0"/>
              <a:t>xg5000</a:t>
            </a:r>
            <a:r>
              <a:rPr lang="ko-KR" altLang="en-US" dirty="0"/>
              <a:t>을 연결합니다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183589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목차는 </a:t>
            </a:r>
            <a:r>
              <a:rPr lang="en-US" altLang="ko-KR"/>
              <a:t>PLC</a:t>
            </a:r>
            <a:r>
              <a:rPr lang="ko-KR" altLang="en-US"/>
              <a:t> 소개</a:t>
            </a:r>
            <a:r>
              <a:rPr lang="en-US" altLang="ko-KR"/>
              <a:t>, 232/485 </a:t>
            </a:r>
            <a:r>
              <a:rPr lang="ko-KR" altLang="en-US"/>
              <a:t>통신</a:t>
            </a:r>
            <a:r>
              <a:rPr lang="en-US" altLang="ko-KR"/>
              <a:t>, PLC </a:t>
            </a:r>
            <a:r>
              <a:rPr lang="ko-KR" altLang="en-US"/>
              <a:t>배선</a:t>
            </a:r>
            <a:r>
              <a:rPr lang="en-US" altLang="ko-KR"/>
              <a:t>, XG5000</a:t>
            </a:r>
            <a:r>
              <a:rPr lang="ko-KR" altLang="en-US"/>
              <a:t>에 대한</a:t>
            </a:r>
            <a:r>
              <a:rPr lang="en-US" altLang="ko-KR"/>
              <a:t> </a:t>
            </a:r>
            <a:r>
              <a:rPr lang="ko-KR" altLang="en-US"/>
              <a:t>소프트웨어 설명</a:t>
            </a:r>
            <a:r>
              <a:rPr lang="en-US" altLang="ko-KR"/>
              <a:t>, PLC</a:t>
            </a:r>
            <a:r>
              <a:rPr lang="ko-KR" altLang="en-US"/>
              <a:t>와 파이썬 통신</a:t>
            </a:r>
            <a:r>
              <a:rPr lang="en-US" altLang="ko-KR"/>
              <a:t>, </a:t>
            </a:r>
            <a:r>
              <a:rPr lang="ko-KR" altLang="en-US"/>
              <a:t>파이썬 제어하기 순으로 설명하겠습니다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81FC20D2-C22C-494E-82B9-AE55C3EE915A}" type="slidenum">
              <a:rPr lang="en-US" altLang="en-US"/>
              <a:pPr lvl="0">
                <a:defRPr/>
              </a:pPr>
              <a:t>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/>
              <a:t>쓰기를 눌러 </a:t>
            </a:r>
            <a:r>
              <a:rPr lang="en-US" altLang="ko-KR" dirty="0"/>
              <a:t>plc</a:t>
            </a:r>
            <a:r>
              <a:rPr lang="ko-KR" altLang="en-US" dirty="0"/>
              <a:t>에 저희가 했던 회로 구성도를 입력해줍니다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191008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/>
              <a:t>그 후 </a:t>
            </a:r>
            <a:r>
              <a:rPr lang="en-US" altLang="ko-KR" dirty="0"/>
              <a:t>plc</a:t>
            </a:r>
            <a:r>
              <a:rPr lang="ko-KR" altLang="en-US" dirty="0"/>
              <a:t>를 </a:t>
            </a:r>
            <a:r>
              <a:rPr lang="ko-KR" altLang="en-US" dirty="0" err="1"/>
              <a:t>리셋해주고</a:t>
            </a:r>
            <a:r>
              <a:rPr lang="ko-KR" altLang="en-US" dirty="0"/>
              <a:t> 모니터 시작을 누른 후 </a:t>
            </a:r>
            <a:r>
              <a:rPr lang="en-US" altLang="ko-KR" dirty="0"/>
              <a:t>plc</a:t>
            </a:r>
            <a:r>
              <a:rPr lang="ko-KR" altLang="en-US" dirty="0"/>
              <a:t>가 잘 작동하는지 확인합니다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5876737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/>
              <a:t>그 후 </a:t>
            </a:r>
            <a:r>
              <a:rPr lang="en-US" altLang="ko-KR" dirty="0"/>
              <a:t>plc</a:t>
            </a:r>
            <a:r>
              <a:rPr lang="ko-KR" altLang="en-US" dirty="0"/>
              <a:t>를 </a:t>
            </a:r>
            <a:r>
              <a:rPr lang="ko-KR" altLang="en-US" dirty="0" err="1"/>
              <a:t>리셋해주고</a:t>
            </a:r>
            <a:r>
              <a:rPr lang="ko-KR" altLang="en-US" dirty="0"/>
              <a:t> 모니터 시작을 누른 후 </a:t>
            </a:r>
            <a:r>
              <a:rPr lang="en-US" altLang="ko-KR" dirty="0"/>
              <a:t>plc</a:t>
            </a:r>
            <a:r>
              <a:rPr lang="ko-KR" altLang="en-US" dirty="0"/>
              <a:t>가 잘 작동하는지 확인합니다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9311944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/>
              <a:t>그 후 </a:t>
            </a:r>
            <a:r>
              <a:rPr lang="en-US" altLang="ko-KR" dirty="0"/>
              <a:t>plc</a:t>
            </a:r>
            <a:r>
              <a:rPr lang="ko-KR" altLang="en-US" dirty="0"/>
              <a:t>를 </a:t>
            </a:r>
            <a:r>
              <a:rPr lang="ko-KR" altLang="en-US" dirty="0" err="1"/>
              <a:t>리셋해주고</a:t>
            </a:r>
            <a:r>
              <a:rPr lang="ko-KR" altLang="en-US" dirty="0"/>
              <a:t> 모니터 시작을 누른 후 </a:t>
            </a:r>
            <a:r>
              <a:rPr lang="en-US" altLang="ko-KR" dirty="0"/>
              <a:t>plc</a:t>
            </a:r>
            <a:r>
              <a:rPr lang="ko-KR" altLang="en-US" dirty="0"/>
              <a:t>가 잘 작동하는지 확인합니다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8985565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/>
              <a:t>그 후 </a:t>
            </a:r>
            <a:r>
              <a:rPr lang="en-US" altLang="ko-KR" dirty="0"/>
              <a:t>plc</a:t>
            </a:r>
            <a:r>
              <a:rPr lang="ko-KR" altLang="en-US" dirty="0"/>
              <a:t>를 </a:t>
            </a:r>
            <a:r>
              <a:rPr lang="ko-KR" altLang="en-US" dirty="0" err="1"/>
              <a:t>리셋해주고</a:t>
            </a:r>
            <a:r>
              <a:rPr lang="ko-KR" altLang="en-US" dirty="0"/>
              <a:t> 모니터 시작을 누른 후 </a:t>
            </a:r>
            <a:r>
              <a:rPr lang="en-US" altLang="ko-KR" dirty="0"/>
              <a:t>plc</a:t>
            </a:r>
            <a:r>
              <a:rPr lang="ko-KR" altLang="en-US" dirty="0"/>
              <a:t>가 잘 작동하는지 확인합니다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2466108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/>
              <a:t>그 후 </a:t>
            </a:r>
            <a:r>
              <a:rPr lang="en-US" altLang="ko-KR" dirty="0"/>
              <a:t>plc</a:t>
            </a:r>
            <a:r>
              <a:rPr lang="ko-KR" altLang="en-US" dirty="0"/>
              <a:t>를 </a:t>
            </a:r>
            <a:r>
              <a:rPr lang="ko-KR" altLang="en-US" dirty="0" err="1"/>
              <a:t>리셋해주고</a:t>
            </a:r>
            <a:r>
              <a:rPr lang="ko-KR" altLang="en-US" dirty="0"/>
              <a:t> 모니터 시작을 누른 후 </a:t>
            </a:r>
            <a:r>
              <a:rPr lang="en-US" altLang="ko-KR" dirty="0"/>
              <a:t>plc</a:t>
            </a:r>
            <a:r>
              <a:rPr lang="ko-KR" altLang="en-US" dirty="0"/>
              <a:t>가 잘 작동하는지 확인합니다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0458877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/>
              <a:t>그 후 </a:t>
            </a:r>
            <a:r>
              <a:rPr lang="en-US" altLang="ko-KR" dirty="0"/>
              <a:t>plc</a:t>
            </a:r>
            <a:r>
              <a:rPr lang="ko-KR" altLang="en-US" dirty="0"/>
              <a:t>를 </a:t>
            </a:r>
            <a:r>
              <a:rPr lang="ko-KR" altLang="en-US" dirty="0" err="1"/>
              <a:t>리셋해주고</a:t>
            </a:r>
            <a:r>
              <a:rPr lang="ko-KR" altLang="en-US" dirty="0"/>
              <a:t> 모니터 시작을 누른 후 </a:t>
            </a:r>
            <a:r>
              <a:rPr lang="en-US" altLang="ko-KR" dirty="0"/>
              <a:t>plc</a:t>
            </a:r>
            <a:r>
              <a:rPr lang="ko-KR" altLang="en-US" dirty="0"/>
              <a:t>가 잘 작동하는지 확인합니다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82398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/>
              <a:t>그 후 </a:t>
            </a:r>
            <a:r>
              <a:rPr lang="en-US" altLang="ko-KR" dirty="0"/>
              <a:t>plc</a:t>
            </a:r>
            <a:r>
              <a:rPr lang="ko-KR" altLang="en-US" dirty="0"/>
              <a:t>를 </a:t>
            </a:r>
            <a:r>
              <a:rPr lang="ko-KR" altLang="en-US" dirty="0" err="1"/>
              <a:t>리셋해주고</a:t>
            </a:r>
            <a:r>
              <a:rPr lang="ko-KR" altLang="en-US" dirty="0"/>
              <a:t> 모니터 시작을 누른 후 </a:t>
            </a:r>
            <a:r>
              <a:rPr lang="en-US" altLang="ko-KR" dirty="0"/>
              <a:t>plc</a:t>
            </a:r>
            <a:r>
              <a:rPr lang="ko-KR" altLang="en-US" dirty="0"/>
              <a:t>가 잘 작동하는지 확인합니다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8071471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/>
              <a:t>그 후 </a:t>
            </a:r>
            <a:r>
              <a:rPr lang="en-US" altLang="ko-KR" dirty="0"/>
              <a:t>plc</a:t>
            </a:r>
            <a:r>
              <a:rPr lang="ko-KR" altLang="en-US" dirty="0"/>
              <a:t>를 </a:t>
            </a:r>
            <a:r>
              <a:rPr lang="ko-KR" altLang="en-US" dirty="0" err="1"/>
              <a:t>리셋해주고</a:t>
            </a:r>
            <a:r>
              <a:rPr lang="ko-KR" altLang="en-US" dirty="0"/>
              <a:t> 모니터 시작을 누른 후 </a:t>
            </a:r>
            <a:r>
              <a:rPr lang="en-US" altLang="ko-KR" dirty="0"/>
              <a:t>plc</a:t>
            </a:r>
            <a:r>
              <a:rPr lang="ko-KR" altLang="en-US" dirty="0"/>
              <a:t>가 잘 작동하는지 확인합니다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1152040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/>
              <a:t>그 후 </a:t>
            </a:r>
            <a:r>
              <a:rPr lang="en-US" altLang="ko-KR" dirty="0"/>
              <a:t>plc</a:t>
            </a:r>
            <a:r>
              <a:rPr lang="ko-KR" altLang="en-US" dirty="0"/>
              <a:t>를 </a:t>
            </a:r>
            <a:r>
              <a:rPr lang="ko-KR" altLang="en-US" dirty="0" err="1"/>
              <a:t>리셋해주고</a:t>
            </a:r>
            <a:r>
              <a:rPr lang="ko-KR" altLang="en-US" dirty="0"/>
              <a:t> 모니터 시작을 누른 후 </a:t>
            </a:r>
            <a:r>
              <a:rPr lang="en-US" altLang="ko-KR" dirty="0"/>
              <a:t>plc</a:t>
            </a:r>
            <a:r>
              <a:rPr lang="ko-KR" altLang="en-US" dirty="0"/>
              <a:t>가 잘 작동하는지 확인합니다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200306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먼저 </a:t>
            </a:r>
            <a:r>
              <a:rPr lang="en-US" altLang="ko-KR"/>
              <a:t>PLC</a:t>
            </a:r>
            <a:r>
              <a:rPr lang="ko-KR" altLang="en-US"/>
              <a:t>에 대한 소개입니다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81FC20D2-C22C-494E-82B9-AE55C3EE915A}" type="slidenum">
              <a:rPr lang="en-US" altLang="en-US"/>
              <a:pPr lvl="0">
                <a:defRPr/>
              </a:pPr>
              <a:t>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/>
              <a:t>그 후 </a:t>
            </a:r>
            <a:r>
              <a:rPr lang="en-US" altLang="ko-KR" dirty="0"/>
              <a:t>plc</a:t>
            </a:r>
            <a:r>
              <a:rPr lang="ko-KR" altLang="en-US" dirty="0"/>
              <a:t>를 </a:t>
            </a:r>
            <a:r>
              <a:rPr lang="ko-KR" altLang="en-US" dirty="0" err="1"/>
              <a:t>리셋해주고</a:t>
            </a:r>
            <a:r>
              <a:rPr lang="ko-KR" altLang="en-US" dirty="0"/>
              <a:t> 모니터 시작을 누른 후 </a:t>
            </a:r>
            <a:r>
              <a:rPr lang="en-US" altLang="ko-KR" dirty="0"/>
              <a:t>plc</a:t>
            </a:r>
            <a:r>
              <a:rPr lang="ko-KR" altLang="en-US" dirty="0"/>
              <a:t>가 잘 작동하는지 확인합니다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30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1789355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/>
              <a:t>그 후 </a:t>
            </a:r>
            <a:r>
              <a:rPr lang="en-US" altLang="ko-KR" dirty="0"/>
              <a:t>plc</a:t>
            </a:r>
            <a:r>
              <a:rPr lang="ko-KR" altLang="en-US" dirty="0"/>
              <a:t>를 </a:t>
            </a:r>
            <a:r>
              <a:rPr lang="ko-KR" altLang="en-US" dirty="0" err="1"/>
              <a:t>리셋해주고</a:t>
            </a:r>
            <a:r>
              <a:rPr lang="ko-KR" altLang="en-US" dirty="0"/>
              <a:t> 모니터 시작을 누른 후 </a:t>
            </a:r>
            <a:r>
              <a:rPr lang="en-US" altLang="ko-KR" dirty="0"/>
              <a:t>plc</a:t>
            </a:r>
            <a:r>
              <a:rPr lang="ko-KR" altLang="en-US" dirty="0"/>
              <a:t>가 잘 작동하는지 확인합니다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31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6025660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/>
              <a:t>그 후 </a:t>
            </a:r>
            <a:r>
              <a:rPr lang="en-US" altLang="ko-KR" dirty="0"/>
              <a:t>plc</a:t>
            </a:r>
            <a:r>
              <a:rPr lang="ko-KR" altLang="en-US" dirty="0"/>
              <a:t>를 </a:t>
            </a:r>
            <a:r>
              <a:rPr lang="ko-KR" altLang="en-US" dirty="0" err="1"/>
              <a:t>리셋해주고</a:t>
            </a:r>
            <a:r>
              <a:rPr lang="ko-KR" altLang="en-US" dirty="0"/>
              <a:t> 모니터 시작을 누른 후 </a:t>
            </a:r>
            <a:r>
              <a:rPr lang="en-US" altLang="ko-KR" dirty="0"/>
              <a:t>plc</a:t>
            </a:r>
            <a:r>
              <a:rPr lang="ko-KR" altLang="en-US" dirty="0"/>
              <a:t>가 잘 작동하는지 확인합니다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32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2780628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/>
              <a:t>그 후 </a:t>
            </a:r>
            <a:r>
              <a:rPr lang="en-US" altLang="ko-KR" dirty="0"/>
              <a:t>plc</a:t>
            </a:r>
            <a:r>
              <a:rPr lang="ko-KR" altLang="en-US" dirty="0"/>
              <a:t>를 </a:t>
            </a:r>
            <a:r>
              <a:rPr lang="ko-KR" altLang="en-US" dirty="0" err="1"/>
              <a:t>리셋해주고</a:t>
            </a:r>
            <a:r>
              <a:rPr lang="ko-KR" altLang="en-US" dirty="0"/>
              <a:t> 모니터 시작을 누른 후 </a:t>
            </a:r>
            <a:r>
              <a:rPr lang="en-US" altLang="ko-KR" dirty="0"/>
              <a:t>plc</a:t>
            </a:r>
            <a:r>
              <a:rPr lang="ko-KR" altLang="en-US" dirty="0"/>
              <a:t>가 잘 작동하는지 확인합니다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33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5666881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/>
              <a:t>그 후 </a:t>
            </a:r>
            <a:r>
              <a:rPr lang="en-US" altLang="ko-KR" dirty="0"/>
              <a:t>plc</a:t>
            </a:r>
            <a:r>
              <a:rPr lang="ko-KR" altLang="en-US" dirty="0"/>
              <a:t>를 </a:t>
            </a:r>
            <a:r>
              <a:rPr lang="ko-KR" altLang="en-US" dirty="0" err="1"/>
              <a:t>리셋해주고</a:t>
            </a:r>
            <a:r>
              <a:rPr lang="ko-KR" altLang="en-US" dirty="0"/>
              <a:t> 모니터 시작을 누른 후 </a:t>
            </a:r>
            <a:r>
              <a:rPr lang="en-US" altLang="ko-KR" dirty="0"/>
              <a:t>plc</a:t>
            </a:r>
            <a:r>
              <a:rPr lang="ko-KR" altLang="en-US" dirty="0"/>
              <a:t>가 잘 작동하는지 확인합니다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34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3040301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/>
              <a:t>그 후 </a:t>
            </a:r>
            <a:r>
              <a:rPr lang="en-US" altLang="ko-KR" dirty="0"/>
              <a:t>plc</a:t>
            </a:r>
            <a:r>
              <a:rPr lang="ko-KR" altLang="en-US" dirty="0"/>
              <a:t>를 </a:t>
            </a:r>
            <a:r>
              <a:rPr lang="ko-KR" altLang="en-US" dirty="0" err="1"/>
              <a:t>리셋해주고</a:t>
            </a:r>
            <a:r>
              <a:rPr lang="ko-KR" altLang="en-US" dirty="0"/>
              <a:t> 모니터 시작을 누른 후 </a:t>
            </a:r>
            <a:r>
              <a:rPr lang="en-US" altLang="ko-KR" dirty="0"/>
              <a:t>plc</a:t>
            </a:r>
            <a:r>
              <a:rPr lang="ko-KR" altLang="en-US" dirty="0"/>
              <a:t>가 잘 작동하는지 확인합니다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35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4971357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/>
              <a:t>그 후 </a:t>
            </a:r>
            <a:r>
              <a:rPr lang="en-US" altLang="ko-KR" dirty="0"/>
              <a:t>plc</a:t>
            </a:r>
            <a:r>
              <a:rPr lang="ko-KR" altLang="en-US" dirty="0"/>
              <a:t>를 </a:t>
            </a:r>
            <a:r>
              <a:rPr lang="ko-KR" altLang="en-US" dirty="0" err="1"/>
              <a:t>리셋해주고</a:t>
            </a:r>
            <a:r>
              <a:rPr lang="ko-KR" altLang="en-US" dirty="0"/>
              <a:t> 모니터 시작을 누른 후 </a:t>
            </a:r>
            <a:r>
              <a:rPr lang="en-US" altLang="ko-KR" dirty="0"/>
              <a:t>plc</a:t>
            </a:r>
            <a:r>
              <a:rPr lang="ko-KR" altLang="en-US" dirty="0"/>
              <a:t>가 잘 작동하는지 확인합니다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36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1346567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/>
              <a:t>그 후 </a:t>
            </a:r>
            <a:r>
              <a:rPr lang="en-US" altLang="ko-KR" dirty="0"/>
              <a:t>plc</a:t>
            </a:r>
            <a:r>
              <a:rPr lang="ko-KR" altLang="en-US" dirty="0"/>
              <a:t>를 </a:t>
            </a:r>
            <a:r>
              <a:rPr lang="ko-KR" altLang="en-US" dirty="0" err="1"/>
              <a:t>리셋해주고</a:t>
            </a:r>
            <a:r>
              <a:rPr lang="ko-KR" altLang="en-US" dirty="0"/>
              <a:t> 모니터 시작을 누른 후 </a:t>
            </a:r>
            <a:r>
              <a:rPr lang="en-US" altLang="ko-KR" dirty="0"/>
              <a:t>plc</a:t>
            </a:r>
            <a:r>
              <a:rPr lang="ko-KR" altLang="en-US" dirty="0"/>
              <a:t>가 잘 작동하는지 확인합니다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37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1210687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/>
              <a:t>그 후 </a:t>
            </a:r>
            <a:r>
              <a:rPr lang="en-US" altLang="ko-KR" dirty="0"/>
              <a:t>plc</a:t>
            </a:r>
            <a:r>
              <a:rPr lang="ko-KR" altLang="en-US" dirty="0"/>
              <a:t>를 </a:t>
            </a:r>
            <a:r>
              <a:rPr lang="ko-KR" altLang="en-US" dirty="0" err="1"/>
              <a:t>리셋해주고</a:t>
            </a:r>
            <a:r>
              <a:rPr lang="ko-KR" altLang="en-US" dirty="0"/>
              <a:t> 모니터 시작을 누른 후 </a:t>
            </a:r>
            <a:r>
              <a:rPr lang="en-US" altLang="ko-KR" dirty="0"/>
              <a:t>plc</a:t>
            </a:r>
            <a:r>
              <a:rPr lang="ko-KR" altLang="en-US" dirty="0"/>
              <a:t>가 잘 작동하는지 확인합니다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38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2219420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/>
              <a:t>그 후 </a:t>
            </a:r>
            <a:r>
              <a:rPr lang="en-US" altLang="ko-KR" dirty="0"/>
              <a:t>plc</a:t>
            </a:r>
            <a:r>
              <a:rPr lang="ko-KR" altLang="en-US" dirty="0"/>
              <a:t>를 </a:t>
            </a:r>
            <a:r>
              <a:rPr lang="ko-KR" altLang="en-US" dirty="0" err="1"/>
              <a:t>리셋해주고</a:t>
            </a:r>
            <a:r>
              <a:rPr lang="ko-KR" altLang="en-US" dirty="0"/>
              <a:t> 모니터 시작을 누른 후 </a:t>
            </a:r>
            <a:r>
              <a:rPr lang="en-US" altLang="ko-KR" dirty="0"/>
              <a:t>plc</a:t>
            </a:r>
            <a:r>
              <a:rPr lang="ko-KR" altLang="en-US" dirty="0"/>
              <a:t>가 잘 작동하는지 확인합니다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39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235912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피엘시란 논리연산제어장치로 기존에 일일이 수동으로 조작했던 수동제어와 기계식 릴레이를 사용한 제어를 논리</a:t>
            </a:r>
            <a:r>
              <a:rPr lang="en-US" altLang="ko-KR"/>
              <a:t> </a:t>
            </a:r>
            <a:r>
              <a:rPr lang="ko-KR" altLang="en-US"/>
              <a:t>연산과 순서에 맞게 자동제어 할 수 있게 하는 전자장치입니다</a:t>
            </a:r>
            <a:r>
              <a:rPr lang="en-US" altLang="ko-KR"/>
              <a:t>. </a:t>
            </a:r>
            <a:r>
              <a:rPr lang="ko-KR" altLang="en-US"/>
              <a:t>피엘시가 사용되기 이전에는 기계식 릴레이를 사용한 릴레이 제어반을 사용했지만 부피가 크고 제어를 할 때마다 배선을 직접 바꿔줘야 했기에 복잡했습니다</a:t>
            </a:r>
            <a:r>
              <a:rPr lang="en-US" altLang="ko-KR"/>
              <a:t>. </a:t>
            </a:r>
            <a:r>
              <a:rPr lang="ko-KR" altLang="en-US"/>
              <a:t>하지만 피엘시가 등장하며 전자식과 소프트웨어를 활용하여 장비 소규모와 복잡한 제어를 정확하고 빠르게 제어가 가능해졌습니다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81FC20D2-C22C-494E-82B9-AE55C3EE915A}" type="slidenum">
              <a:rPr lang="en-US" altLang="en-US"/>
              <a:pPr lvl="0">
                <a:defRPr/>
              </a:pPr>
              <a:t>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/>
              <a:t>그 후 </a:t>
            </a:r>
            <a:r>
              <a:rPr lang="en-US" altLang="ko-KR" dirty="0"/>
              <a:t>plc</a:t>
            </a:r>
            <a:r>
              <a:rPr lang="ko-KR" altLang="en-US" dirty="0"/>
              <a:t>를 </a:t>
            </a:r>
            <a:r>
              <a:rPr lang="ko-KR" altLang="en-US" dirty="0" err="1"/>
              <a:t>리셋해주고</a:t>
            </a:r>
            <a:r>
              <a:rPr lang="ko-KR" altLang="en-US" dirty="0"/>
              <a:t> 모니터 시작을 누른 후 </a:t>
            </a:r>
            <a:r>
              <a:rPr lang="en-US" altLang="ko-KR" dirty="0"/>
              <a:t>plc</a:t>
            </a:r>
            <a:r>
              <a:rPr lang="ko-KR" altLang="en-US" dirty="0"/>
              <a:t>가 잘 작동하는지 확인합니다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40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6050363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/>
              <a:t>그 후 </a:t>
            </a:r>
            <a:r>
              <a:rPr lang="en-US" altLang="ko-KR" dirty="0"/>
              <a:t>plc</a:t>
            </a:r>
            <a:r>
              <a:rPr lang="ko-KR" altLang="en-US" dirty="0"/>
              <a:t>를 </a:t>
            </a:r>
            <a:r>
              <a:rPr lang="ko-KR" altLang="en-US" dirty="0" err="1"/>
              <a:t>리셋해주고</a:t>
            </a:r>
            <a:r>
              <a:rPr lang="ko-KR" altLang="en-US" dirty="0"/>
              <a:t> 모니터 시작을 누른 후 </a:t>
            </a:r>
            <a:r>
              <a:rPr lang="en-US" altLang="ko-KR" dirty="0"/>
              <a:t>plc</a:t>
            </a:r>
            <a:r>
              <a:rPr lang="ko-KR" altLang="en-US" dirty="0"/>
              <a:t>가 잘 작동하는지 확인합니다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41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2049368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/>
              <a:t>그 후 </a:t>
            </a:r>
            <a:r>
              <a:rPr lang="en-US" altLang="ko-KR" dirty="0"/>
              <a:t>plc</a:t>
            </a:r>
            <a:r>
              <a:rPr lang="ko-KR" altLang="en-US" dirty="0"/>
              <a:t>를 </a:t>
            </a:r>
            <a:r>
              <a:rPr lang="ko-KR" altLang="en-US" dirty="0" err="1"/>
              <a:t>리셋해주고</a:t>
            </a:r>
            <a:r>
              <a:rPr lang="ko-KR" altLang="en-US" dirty="0"/>
              <a:t> 모니터 시작을 누른 후 </a:t>
            </a:r>
            <a:r>
              <a:rPr lang="en-US" altLang="ko-KR" dirty="0"/>
              <a:t>plc</a:t>
            </a:r>
            <a:r>
              <a:rPr lang="ko-KR" altLang="en-US" dirty="0"/>
              <a:t>가 잘 작동하는지 확인합니다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42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0136438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/>
              <a:t>그 후 </a:t>
            </a:r>
            <a:r>
              <a:rPr lang="en-US" altLang="ko-KR" dirty="0"/>
              <a:t>plc</a:t>
            </a:r>
            <a:r>
              <a:rPr lang="ko-KR" altLang="en-US" dirty="0"/>
              <a:t>를 </a:t>
            </a:r>
            <a:r>
              <a:rPr lang="ko-KR" altLang="en-US" dirty="0" err="1"/>
              <a:t>리셋해주고</a:t>
            </a:r>
            <a:r>
              <a:rPr lang="ko-KR" altLang="en-US" dirty="0"/>
              <a:t> 모니터 시작을 누른 후 </a:t>
            </a:r>
            <a:r>
              <a:rPr lang="en-US" altLang="ko-KR" dirty="0"/>
              <a:t>plc</a:t>
            </a:r>
            <a:r>
              <a:rPr lang="ko-KR" altLang="en-US" dirty="0"/>
              <a:t>가 잘 작동하는지 확인합니다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43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0861902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/>
              <a:t>그 후 </a:t>
            </a:r>
            <a:r>
              <a:rPr lang="en-US" altLang="ko-KR" dirty="0"/>
              <a:t>plc</a:t>
            </a:r>
            <a:r>
              <a:rPr lang="ko-KR" altLang="en-US" dirty="0"/>
              <a:t>를 </a:t>
            </a:r>
            <a:r>
              <a:rPr lang="ko-KR" altLang="en-US" dirty="0" err="1"/>
              <a:t>리셋해주고</a:t>
            </a:r>
            <a:r>
              <a:rPr lang="ko-KR" altLang="en-US" dirty="0"/>
              <a:t> 모니터 시작을 누른 후 </a:t>
            </a:r>
            <a:r>
              <a:rPr lang="en-US" altLang="ko-KR" dirty="0"/>
              <a:t>plc</a:t>
            </a:r>
            <a:r>
              <a:rPr lang="ko-KR" altLang="en-US" dirty="0"/>
              <a:t>가 잘 작동하는지 확인합니다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44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5718554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10406" y="4926013"/>
            <a:ext cx="5683250" cy="4029075"/>
          </a:xfrm>
        </p:spPr>
        <p:txBody>
          <a:bodyPr/>
          <a:lstStyle/>
          <a:p>
            <a:pPr>
              <a:defRPr/>
            </a:pPr>
            <a:r>
              <a:rPr lang="ko-KR" altLang="en-US" dirty="0" err="1"/>
              <a:t>쓰로틀</a:t>
            </a:r>
            <a:r>
              <a:rPr lang="ko-KR" altLang="en-US" dirty="0"/>
              <a:t> </a:t>
            </a:r>
            <a:r>
              <a:rPr lang="ko-KR" altLang="en-US" dirty="0" err="1"/>
              <a:t>벨브와</a:t>
            </a:r>
            <a:r>
              <a:rPr lang="ko-KR" altLang="en-US" dirty="0"/>
              <a:t> 턴</a:t>
            </a:r>
            <a:r>
              <a:rPr lang="en-US" altLang="ko-KR" dirty="0"/>
              <a:t>, </a:t>
            </a:r>
            <a:r>
              <a:rPr lang="ko-KR" altLang="en-US" dirty="0"/>
              <a:t>리니어</a:t>
            </a:r>
            <a:r>
              <a:rPr lang="en-US" altLang="ko-KR" dirty="0"/>
              <a:t>, </a:t>
            </a:r>
            <a:r>
              <a:rPr lang="ko-KR" altLang="en-US" dirty="0"/>
              <a:t>리프트 모터에 대한 설명입니다</a:t>
            </a:r>
            <a:r>
              <a:rPr lang="en-US" altLang="ko-KR" dirty="0"/>
              <a:t>. </a:t>
            </a:r>
            <a:r>
              <a:rPr lang="ko-KR" altLang="en-US" dirty="0"/>
              <a:t>기본적인 모터 구동회로는 같아 턴 모터 기준으로 설명 드리고 후에 다른 모터들에 대한 세세한 조건들이 나오면 따로 추가하여 설명 드리겠습니다</a:t>
            </a:r>
            <a:r>
              <a:rPr lang="en-US" altLang="ko-KR" dirty="0"/>
              <a:t>.</a:t>
            </a:r>
          </a:p>
          <a:p>
            <a:pPr>
              <a:defRPr/>
            </a:pPr>
            <a:r>
              <a:rPr lang="ko-KR" altLang="en-US" dirty="0" err="1"/>
              <a:t>파이썬에서</a:t>
            </a:r>
            <a:r>
              <a:rPr lang="ko-KR" altLang="en-US" dirty="0"/>
              <a:t> </a:t>
            </a:r>
            <a:r>
              <a:rPr lang="en-US" altLang="ko-KR" dirty="0"/>
              <a:t>m202</a:t>
            </a:r>
            <a:r>
              <a:rPr lang="ko-KR" altLang="en-US" dirty="0"/>
              <a:t>주소에 </a:t>
            </a:r>
            <a:r>
              <a:rPr lang="en-US" altLang="ko-KR" dirty="0"/>
              <a:t>0</a:t>
            </a:r>
            <a:r>
              <a:rPr lang="ko-KR" altLang="en-US" dirty="0"/>
              <a:t>을 보내면 </a:t>
            </a:r>
            <a:r>
              <a:rPr lang="ko-KR" altLang="en-US" dirty="0" err="1"/>
              <a:t>위치모듈이</a:t>
            </a:r>
            <a:r>
              <a:rPr lang="ko-KR" altLang="en-US" dirty="0"/>
              <a:t> 위치해 있는 </a:t>
            </a:r>
            <a:r>
              <a:rPr lang="en-US" altLang="ko-KR" dirty="0"/>
              <a:t>2</a:t>
            </a:r>
            <a:r>
              <a:rPr lang="ko-KR" altLang="en-US" dirty="0"/>
              <a:t>번째 슬롯에 </a:t>
            </a:r>
            <a:r>
              <a:rPr lang="en-US" altLang="ko-KR" dirty="0"/>
              <a:t>x</a:t>
            </a:r>
            <a:r>
              <a:rPr lang="ko-KR" altLang="en-US" dirty="0"/>
              <a:t>축에 대한 부동원점을 설정합니다</a:t>
            </a:r>
            <a:r>
              <a:rPr lang="en-US" altLang="ko-KR" dirty="0"/>
              <a:t>. </a:t>
            </a:r>
            <a:r>
              <a:rPr lang="ko-KR" altLang="en-US" dirty="0"/>
              <a:t>부동원점이란 현재 위치해 있는 모터의 위치를 </a:t>
            </a:r>
            <a:r>
              <a:rPr lang="en-US" altLang="ko-KR" dirty="0"/>
              <a:t>0</a:t>
            </a:r>
            <a:r>
              <a:rPr lang="ko-KR" altLang="en-US" dirty="0"/>
              <a:t>으로 잡아주는 역할을 합니다</a:t>
            </a:r>
            <a:r>
              <a:rPr lang="en-US" altLang="ko-KR" dirty="0"/>
              <a:t>. </a:t>
            </a:r>
            <a:r>
              <a:rPr lang="ko-KR" altLang="en-US" dirty="0"/>
              <a:t>아직 모터에 원점을 잡아주는 기능이 없으므로 모터를 구동하기 위해서는 </a:t>
            </a:r>
            <a:r>
              <a:rPr lang="en-US" altLang="ko-KR" dirty="0"/>
              <a:t>plc </a:t>
            </a:r>
            <a:r>
              <a:rPr lang="ko-KR" altLang="en-US" dirty="0"/>
              <a:t>실행 시 무조건 </a:t>
            </a:r>
            <a:r>
              <a:rPr lang="en-US" altLang="ko-KR" dirty="0"/>
              <a:t>1</a:t>
            </a:r>
            <a:r>
              <a:rPr lang="ko-KR" altLang="en-US" dirty="0"/>
              <a:t>회 실행해 주어야 합니다</a:t>
            </a:r>
            <a:r>
              <a:rPr lang="en-US" altLang="ko-KR" dirty="0"/>
              <a:t>.</a:t>
            </a:r>
          </a:p>
          <a:p>
            <a:pPr>
              <a:defRPr/>
            </a:pPr>
            <a:r>
              <a:rPr lang="ko-KR" altLang="en-US" dirty="0"/>
              <a:t>다음으로 </a:t>
            </a:r>
            <a:r>
              <a:rPr lang="en-US" altLang="ko-KR" dirty="0"/>
              <a:t>m202</a:t>
            </a:r>
            <a:r>
              <a:rPr lang="ko-KR" altLang="en-US" dirty="0"/>
              <a:t>주소에 </a:t>
            </a:r>
            <a:r>
              <a:rPr lang="en-US" altLang="ko-KR" dirty="0"/>
              <a:t>1</a:t>
            </a:r>
            <a:r>
              <a:rPr lang="ko-KR" altLang="en-US" dirty="0"/>
              <a:t>을 보내면 설정한 목표 위치와 속도로 모터를 제어합니다</a:t>
            </a:r>
            <a:r>
              <a:rPr lang="en-US" altLang="ko-KR" dirty="0"/>
              <a:t>. </a:t>
            </a:r>
            <a:r>
              <a:rPr lang="ko-KR" altLang="en-US" dirty="0"/>
              <a:t>설정해 둔 데이터를 쓰지 않고 직접 입력하여 위치결정 제어를 실행하는 것을 직접기동이라 하며 </a:t>
            </a:r>
            <a:r>
              <a:rPr lang="ko-KR" altLang="en-US"/>
              <a:t>목표 위치와 </a:t>
            </a:r>
            <a:r>
              <a:rPr lang="ko-KR" altLang="en-US" dirty="0"/>
              <a:t>초당속도 부분은 변수를 주어 언제든지 변경이 가능합니다</a:t>
            </a:r>
            <a:r>
              <a:rPr lang="en-US" altLang="ko-KR" dirty="0"/>
              <a:t>. </a:t>
            </a:r>
            <a:r>
              <a:rPr lang="ko-KR" altLang="en-US" dirty="0"/>
              <a:t>다음 모션을 실행시키기 전 지연시간인 </a:t>
            </a:r>
            <a:r>
              <a:rPr lang="ko-KR" altLang="en-US" dirty="0" err="1"/>
              <a:t>드웰타임</a:t>
            </a:r>
            <a:r>
              <a:rPr lang="en-US" altLang="ko-KR" dirty="0"/>
              <a:t>, </a:t>
            </a:r>
            <a:r>
              <a:rPr lang="ko-KR" altLang="en-US" dirty="0"/>
              <a:t>보조 동작을 실행하는 </a:t>
            </a:r>
            <a:r>
              <a:rPr lang="en-US" altLang="ko-KR" dirty="0"/>
              <a:t>m</a:t>
            </a:r>
            <a:r>
              <a:rPr lang="ko-KR" altLang="en-US" dirty="0"/>
              <a:t>코드</a:t>
            </a:r>
            <a:r>
              <a:rPr lang="en-US" altLang="ko-KR" dirty="0"/>
              <a:t>, </a:t>
            </a:r>
            <a:r>
              <a:rPr lang="ko-KR" altLang="en-US" dirty="0" err="1"/>
              <a:t>비트별</a:t>
            </a:r>
            <a:r>
              <a:rPr lang="ko-KR" altLang="en-US" dirty="0"/>
              <a:t> 정보를 활용하여 다양한 제어를 제공하는 컨트롤 워드를  통해 좀 더 세심한 모터 컨트롤이 가능합니다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45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8383745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10406" y="4926013"/>
            <a:ext cx="5683250" cy="4029075"/>
          </a:xfrm>
        </p:spPr>
        <p:txBody>
          <a:bodyPr/>
          <a:lstStyle/>
          <a:p>
            <a:pPr>
              <a:defRPr/>
            </a:pPr>
            <a:r>
              <a:rPr lang="ko-KR" altLang="en-US" dirty="0" err="1"/>
              <a:t>쓰로틀</a:t>
            </a:r>
            <a:r>
              <a:rPr lang="ko-KR" altLang="en-US" dirty="0"/>
              <a:t> </a:t>
            </a:r>
            <a:r>
              <a:rPr lang="ko-KR" altLang="en-US" dirty="0" err="1"/>
              <a:t>벨브와</a:t>
            </a:r>
            <a:r>
              <a:rPr lang="ko-KR" altLang="en-US" dirty="0"/>
              <a:t> 턴</a:t>
            </a:r>
            <a:r>
              <a:rPr lang="en-US" altLang="ko-KR" dirty="0"/>
              <a:t>, </a:t>
            </a:r>
            <a:r>
              <a:rPr lang="ko-KR" altLang="en-US" dirty="0"/>
              <a:t>리니어</a:t>
            </a:r>
            <a:r>
              <a:rPr lang="en-US" altLang="ko-KR" dirty="0"/>
              <a:t>, </a:t>
            </a:r>
            <a:r>
              <a:rPr lang="ko-KR" altLang="en-US" dirty="0"/>
              <a:t>리프트 모터에 대한 설명입니다</a:t>
            </a:r>
            <a:r>
              <a:rPr lang="en-US" altLang="ko-KR" dirty="0"/>
              <a:t>. </a:t>
            </a:r>
            <a:r>
              <a:rPr lang="ko-KR" altLang="en-US" dirty="0"/>
              <a:t>기본적인 모터 구동회로는 같아 턴 모터 기준으로 설명 드리고 후에 다른 모터들에 대한 세세한 조건들이 나오면 따로 추가하여 설명 드리겠습니다</a:t>
            </a:r>
            <a:r>
              <a:rPr lang="en-US" altLang="ko-KR" dirty="0"/>
              <a:t>.</a:t>
            </a:r>
          </a:p>
          <a:p>
            <a:pPr>
              <a:defRPr/>
            </a:pPr>
            <a:r>
              <a:rPr lang="ko-KR" altLang="en-US" dirty="0" err="1"/>
              <a:t>파이썬에서</a:t>
            </a:r>
            <a:r>
              <a:rPr lang="ko-KR" altLang="en-US" dirty="0"/>
              <a:t> </a:t>
            </a:r>
            <a:r>
              <a:rPr lang="en-US" altLang="ko-KR" dirty="0"/>
              <a:t>m202</a:t>
            </a:r>
            <a:r>
              <a:rPr lang="ko-KR" altLang="en-US" dirty="0"/>
              <a:t>주소에 </a:t>
            </a:r>
            <a:r>
              <a:rPr lang="en-US" altLang="ko-KR" dirty="0"/>
              <a:t>0</a:t>
            </a:r>
            <a:r>
              <a:rPr lang="ko-KR" altLang="en-US" dirty="0"/>
              <a:t>을 보내면 </a:t>
            </a:r>
            <a:r>
              <a:rPr lang="ko-KR" altLang="en-US" dirty="0" err="1"/>
              <a:t>위치모듈이</a:t>
            </a:r>
            <a:r>
              <a:rPr lang="ko-KR" altLang="en-US" dirty="0"/>
              <a:t> 위치해 있는 </a:t>
            </a:r>
            <a:r>
              <a:rPr lang="en-US" altLang="ko-KR" dirty="0"/>
              <a:t>2</a:t>
            </a:r>
            <a:r>
              <a:rPr lang="ko-KR" altLang="en-US" dirty="0"/>
              <a:t>번째 슬롯에 </a:t>
            </a:r>
            <a:r>
              <a:rPr lang="en-US" altLang="ko-KR" dirty="0"/>
              <a:t>x</a:t>
            </a:r>
            <a:r>
              <a:rPr lang="ko-KR" altLang="en-US" dirty="0"/>
              <a:t>축에 대한 부동원점을 설정합니다</a:t>
            </a:r>
            <a:r>
              <a:rPr lang="en-US" altLang="ko-KR" dirty="0"/>
              <a:t>. </a:t>
            </a:r>
            <a:r>
              <a:rPr lang="ko-KR" altLang="en-US" dirty="0"/>
              <a:t>부동원점이란 현재 위치해 있는 모터의 위치를 </a:t>
            </a:r>
            <a:r>
              <a:rPr lang="en-US" altLang="ko-KR" dirty="0"/>
              <a:t>0</a:t>
            </a:r>
            <a:r>
              <a:rPr lang="ko-KR" altLang="en-US" dirty="0"/>
              <a:t>으로 잡아주는 역할을 합니다</a:t>
            </a:r>
            <a:r>
              <a:rPr lang="en-US" altLang="ko-KR" dirty="0"/>
              <a:t>. </a:t>
            </a:r>
            <a:r>
              <a:rPr lang="ko-KR" altLang="en-US" dirty="0"/>
              <a:t>아직 모터에 원점을 잡아주는 기능이 없으므로 모터를 구동하기 위해서는 </a:t>
            </a:r>
            <a:r>
              <a:rPr lang="en-US" altLang="ko-KR" dirty="0"/>
              <a:t>plc </a:t>
            </a:r>
            <a:r>
              <a:rPr lang="ko-KR" altLang="en-US" dirty="0"/>
              <a:t>실행 시 무조건 </a:t>
            </a:r>
            <a:r>
              <a:rPr lang="en-US" altLang="ko-KR" dirty="0"/>
              <a:t>1</a:t>
            </a:r>
            <a:r>
              <a:rPr lang="ko-KR" altLang="en-US" dirty="0"/>
              <a:t>회 실행해 주어야 합니다</a:t>
            </a:r>
            <a:r>
              <a:rPr lang="en-US" altLang="ko-KR" dirty="0"/>
              <a:t>.</a:t>
            </a:r>
          </a:p>
          <a:p>
            <a:pPr>
              <a:defRPr/>
            </a:pPr>
            <a:r>
              <a:rPr lang="ko-KR" altLang="en-US" dirty="0"/>
              <a:t>다음으로 </a:t>
            </a:r>
            <a:r>
              <a:rPr lang="en-US" altLang="ko-KR" dirty="0"/>
              <a:t>m202</a:t>
            </a:r>
            <a:r>
              <a:rPr lang="ko-KR" altLang="en-US" dirty="0"/>
              <a:t>주소에 </a:t>
            </a:r>
            <a:r>
              <a:rPr lang="en-US" altLang="ko-KR" dirty="0"/>
              <a:t>1</a:t>
            </a:r>
            <a:r>
              <a:rPr lang="ko-KR" altLang="en-US" dirty="0"/>
              <a:t>을 보내면 설정한 목표 위치와 속도로 모터를 제어합니다</a:t>
            </a:r>
            <a:r>
              <a:rPr lang="en-US" altLang="ko-KR" dirty="0"/>
              <a:t>. </a:t>
            </a:r>
            <a:r>
              <a:rPr lang="ko-KR" altLang="en-US" dirty="0"/>
              <a:t>설정해 둔 데이터를 쓰지 않고 직접 입력하여 위치결정 제어를 실행하는 것을 직접기동이라 하며 </a:t>
            </a:r>
            <a:r>
              <a:rPr lang="ko-KR" altLang="en-US"/>
              <a:t>목표 위치와 </a:t>
            </a:r>
            <a:r>
              <a:rPr lang="ko-KR" altLang="en-US" dirty="0"/>
              <a:t>초당속도 부분은 변수를 주어 언제든지 변경이 가능합니다</a:t>
            </a:r>
            <a:r>
              <a:rPr lang="en-US" altLang="ko-KR" dirty="0"/>
              <a:t>. </a:t>
            </a:r>
            <a:r>
              <a:rPr lang="ko-KR" altLang="en-US" dirty="0"/>
              <a:t>다음 모션을 실행시키기 전 지연시간인 </a:t>
            </a:r>
            <a:r>
              <a:rPr lang="ko-KR" altLang="en-US" dirty="0" err="1"/>
              <a:t>드웰타임</a:t>
            </a:r>
            <a:r>
              <a:rPr lang="en-US" altLang="ko-KR" dirty="0"/>
              <a:t>, </a:t>
            </a:r>
            <a:r>
              <a:rPr lang="ko-KR" altLang="en-US" dirty="0"/>
              <a:t>보조 동작을 실행하는 </a:t>
            </a:r>
            <a:r>
              <a:rPr lang="en-US" altLang="ko-KR" dirty="0"/>
              <a:t>m</a:t>
            </a:r>
            <a:r>
              <a:rPr lang="ko-KR" altLang="en-US" dirty="0"/>
              <a:t>코드</a:t>
            </a:r>
            <a:r>
              <a:rPr lang="en-US" altLang="ko-KR" dirty="0"/>
              <a:t>, </a:t>
            </a:r>
            <a:r>
              <a:rPr lang="ko-KR" altLang="en-US" dirty="0" err="1"/>
              <a:t>비트별</a:t>
            </a:r>
            <a:r>
              <a:rPr lang="ko-KR" altLang="en-US" dirty="0"/>
              <a:t> 정보를 활용하여 다양한 제어를 제공하는 컨트롤 워드를  통해 좀 더 세심한 모터 컨트롤이 가능합니다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46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9687871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P0</a:t>
            </a:r>
            <a:r>
              <a:rPr lang="ko-KR" altLang="en-US" dirty="0"/>
              <a:t>에 해당하는 접점</a:t>
            </a:r>
            <a:r>
              <a:rPr lang="en-US" altLang="ko-KR" dirty="0"/>
              <a:t>0</a:t>
            </a:r>
            <a:r>
              <a:rPr lang="ko-KR" altLang="en-US" dirty="0"/>
              <a:t>에 연결되어 있는 스위치를 눌렀을 때 </a:t>
            </a:r>
            <a:r>
              <a:rPr lang="en-US" altLang="ko-KR" dirty="0"/>
              <a:t>p20</a:t>
            </a:r>
            <a:r>
              <a:rPr lang="ko-KR" altLang="en-US" dirty="0"/>
              <a:t>에 해당하는 </a:t>
            </a:r>
            <a:r>
              <a:rPr lang="ko-KR" altLang="en-US" dirty="0" err="1"/>
              <a:t>출력부</a:t>
            </a:r>
            <a:r>
              <a:rPr lang="ko-KR" altLang="en-US" dirty="0"/>
              <a:t> 접점이 반응하는 것을 확인 할 수 있습니다</a:t>
            </a:r>
            <a:endParaRPr lang="en-US" altLang="ko-KR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47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0466455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P0</a:t>
            </a:r>
            <a:r>
              <a:rPr lang="ko-KR" altLang="en-US" dirty="0"/>
              <a:t>에 해당하는 접점</a:t>
            </a:r>
            <a:r>
              <a:rPr lang="en-US" altLang="ko-KR" dirty="0"/>
              <a:t>0</a:t>
            </a:r>
            <a:r>
              <a:rPr lang="ko-KR" altLang="en-US" dirty="0"/>
              <a:t>에 연결되어 있는 스위치를 눌렀을 때 </a:t>
            </a:r>
            <a:r>
              <a:rPr lang="en-US" altLang="ko-KR" dirty="0"/>
              <a:t>p20</a:t>
            </a:r>
            <a:r>
              <a:rPr lang="ko-KR" altLang="en-US" dirty="0"/>
              <a:t>에 해당하는 </a:t>
            </a:r>
            <a:r>
              <a:rPr lang="ko-KR" altLang="en-US" dirty="0" err="1"/>
              <a:t>출력부</a:t>
            </a:r>
            <a:r>
              <a:rPr lang="ko-KR" altLang="en-US" dirty="0"/>
              <a:t> 접점이 반응하는 것을 확인 할 수 있습니다</a:t>
            </a:r>
            <a:endParaRPr lang="en-US" altLang="ko-KR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48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1424271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P0</a:t>
            </a:r>
            <a:r>
              <a:rPr lang="ko-KR" altLang="en-US" dirty="0"/>
              <a:t>에 해당하는 접점</a:t>
            </a:r>
            <a:r>
              <a:rPr lang="en-US" altLang="ko-KR" dirty="0"/>
              <a:t>0</a:t>
            </a:r>
            <a:r>
              <a:rPr lang="ko-KR" altLang="en-US" dirty="0"/>
              <a:t>에 연결되어 있는 스위치를 눌렀을 때 </a:t>
            </a:r>
            <a:r>
              <a:rPr lang="en-US" altLang="ko-KR" dirty="0"/>
              <a:t>p20</a:t>
            </a:r>
            <a:r>
              <a:rPr lang="ko-KR" altLang="en-US" dirty="0"/>
              <a:t>에 해당하는 </a:t>
            </a:r>
            <a:r>
              <a:rPr lang="ko-KR" altLang="en-US" dirty="0" err="1"/>
              <a:t>출력부</a:t>
            </a:r>
            <a:r>
              <a:rPr lang="ko-KR" altLang="en-US" dirty="0"/>
              <a:t> 접점이 반응하는 것을 확인 할 수 있습니다</a:t>
            </a:r>
            <a:endParaRPr lang="en-US" altLang="ko-KR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49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346773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좀 더 자세히 알아보면 기계식 릴레이는 실제 전선을 기반으로 전용 입력 및 출력을 제어했습니다</a:t>
            </a:r>
            <a:r>
              <a:rPr lang="en-US" altLang="ko-KR"/>
              <a:t>. </a:t>
            </a:r>
            <a:r>
              <a:rPr lang="ko-KR" altLang="en-US"/>
              <a:t>작동을 변경하려면 배선 상태를 변경해야 했기에 엘리베이터 릴레이 처럼 뱅크의 크기가 크고 복잡했습니다</a:t>
            </a:r>
            <a:r>
              <a:rPr lang="en-US" altLang="ko-KR"/>
              <a:t>. </a:t>
            </a:r>
            <a:r>
              <a:rPr lang="ko-KR" altLang="en-US"/>
              <a:t>하지만 솔리드스테이트 전자장치와 마이크로 칩의 발명으로 릴레이 뱅크의 명령 논리부분은 소프트웨어 논리 부분으로 대체 될 수 있었고 따라서 </a:t>
            </a:r>
            <a:r>
              <a:rPr lang="en-US" altLang="ko-KR"/>
              <a:t>PLC</a:t>
            </a:r>
            <a:r>
              <a:rPr lang="ko-KR" altLang="en-US"/>
              <a:t>가 이를 빠르게 대체했습니다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81FC20D2-C22C-494E-82B9-AE55C3EE915A}" type="slidenum">
              <a:rPr lang="en-US" altLang="en-US"/>
              <a:pPr lvl="0">
                <a:defRPr/>
              </a:pPr>
              <a:t>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P0</a:t>
            </a:r>
            <a:r>
              <a:rPr lang="ko-KR" altLang="en-US" dirty="0"/>
              <a:t>에 해당하는 접점</a:t>
            </a:r>
            <a:r>
              <a:rPr lang="en-US" altLang="ko-KR" dirty="0"/>
              <a:t>0</a:t>
            </a:r>
            <a:r>
              <a:rPr lang="ko-KR" altLang="en-US" dirty="0"/>
              <a:t>에 연결되어 있는 스위치를 눌렀을 때 </a:t>
            </a:r>
            <a:r>
              <a:rPr lang="en-US" altLang="ko-KR" dirty="0"/>
              <a:t>p20</a:t>
            </a:r>
            <a:r>
              <a:rPr lang="ko-KR" altLang="en-US" dirty="0"/>
              <a:t>에 해당하는 </a:t>
            </a:r>
            <a:r>
              <a:rPr lang="ko-KR" altLang="en-US" dirty="0" err="1"/>
              <a:t>출력부</a:t>
            </a:r>
            <a:r>
              <a:rPr lang="ko-KR" altLang="en-US" dirty="0"/>
              <a:t> 접점이 반응하는 것을 확인 할 수 있습니다</a:t>
            </a:r>
            <a:endParaRPr lang="en-US" altLang="ko-KR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50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352214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P0</a:t>
            </a:r>
            <a:r>
              <a:rPr lang="ko-KR" altLang="en-US" dirty="0"/>
              <a:t>에 해당하는 접점</a:t>
            </a:r>
            <a:r>
              <a:rPr lang="en-US" altLang="ko-KR" dirty="0"/>
              <a:t>0</a:t>
            </a:r>
            <a:r>
              <a:rPr lang="ko-KR" altLang="en-US" dirty="0"/>
              <a:t>에 연결되어 있는 스위치를 눌렀을 때 </a:t>
            </a:r>
            <a:r>
              <a:rPr lang="en-US" altLang="ko-KR" dirty="0"/>
              <a:t>p20</a:t>
            </a:r>
            <a:r>
              <a:rPr lang="ko-KR" altLang="en-US" dirty="0"/>
              <a:t>에 해당하는 </a:t>
            </a:r>
            <a:r>
              <a:rPr lang="ko-KR" altLang="en-US" dirty="0" err="1"/>
              <a:t>출력부</a:t>
            </a:r>
            <a:r>
              <a:rPr lang="ko-KR" altLang="en-US" dirty="0"/>
              <a:t> 접점이 반응하는 것을 확인 할 수 있습니다</a:t>
            </a:r>
            <a:endParaRPr lang="en-US" altLang="ko-KR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51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1110295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P0</a:t>
            </a:r>
            <a:r>
              <a:rPr lang="ko-KR" altLang="en-US" dirty="0"/>
              <a:t>에 해당하는 접점</a:t>
            </a:r>
            <a:r>
              <a:rPr lang="en-US" altLang="ko-KR" dirty="0"/>
              <a:t>0</a:t>
            </a:r>
            <a:r>
              <a:rPr lang="ko-KR" altLang="en-US" dirty="0"/>
              <a:t>에 연결되어 있는 스위치를 눌렀을 때 </a:t>
            </a:r>
            <a:r>
              <a:rPr lang="en-US" altLang="ko-KR" dirty="0"/>
              <a:t>p20</a:t>
            </a:r>
            <a:r>
              <a:rPr lang="ko-KR" altLang="en-US" dirty="0"/>
              <a:t>에 해당하는 </a:t>
            </a:r>
            <a:r>
              <a:rPr lang="ko-KR" altLang="en-US" dirty="0" err="1"/>
              <a:t>출력부</a:t>
            </a:r>
            <a:r>
              <a:rPr lang="ko-KR" altLang="en-US" dirty="0"/>
              <a:t> 접점이 반응하는 것을 확인 할 수 있습니다</a:t>
            </a:r>
            <a:endParaRPr lang="en-US" altLang="ko-KR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52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28560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P0</a:t>
            </a:r>
            <a:r>
              <a:rPr lang="ko-KR" altLang="en-US" dirty="0"/>
              <a:t>에 해당하는 접점</a:t>
            </a:r>
            <a:r>
              <a:rPr lang="en-US" altLang="ko-KR" dirty="0"/>
              <a:t>0</a:t>
            </a:r>
            <a:r>
              <a:rPr lang="ko-KR" altLang="en-US" dirty="0"/>
              <a:t>에 연결되어 있는 스위치를 눌렀을 때 </a:t>
            </a:r>
            <a:r>
              <a:rPr lang="en-US" altLang="ko-KR" dirty="0"/>
              <a:t>p20</a:t>
            </a:r>
            <a:r>
              <a:rPr lang="ko-KR" altLang="en-US" dirty="0"/>
              <a:t>에 해당하는 </a:t>
            </a:r>
            <a:r>
              <a:rPr lang="ko-KR" altLang="en-US" dirty="0" err="1"/>
              <a:t>출력부</a:t>
            </a:r>
            <a:r>
              <a:rPr lang="ko-KR" altLang="en-US" dirty="0"/>
              <a:t> 접점이 반응하는 것을 확인 할 수 있습니다</a:t>
            </a:r>
            <a:endParaRPr lang="en-US" altLang="ko-KR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53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117883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P0</a:t>
            </a:r>
            <a:r>
              <a:rPr lang="ko-KR" altLang="en-US" dirty="0"/>
              <a:t>에 해당하는 접점</a:t>
            </a:r>
            <a:r>
              <a:rPr lang="en-US" altLang="ko-KR" dirty="0"/>
              <a:t>0</a:t>
            </a:r>
            <a:r>
              <a:rPr lang="ko-KR" altLang="en-US" dirty="0"/>
              <a:t>에 연결되어 있는 스위치를 눌렀을 때 </a:t>
            </a:r>
            <a:r>
              <a:rPr lang="en-US" altLang="ko-KR" dirty="0"/>
              <a:t>p20</a:t>
            </a:r>
            <a:r>
              <a:rPr lang="ko-KR" altLang="en-US" dirty="0"/>
              <a:t>에 해당하는 </a:t>
            </a:r>
            <a:r>
              <a:rPr lang="ko-KR" altLang="en-US" dirty="0" err="1"/>
              <a:t>출력부</a:t>
            </a:r>
            <a:r>
              <a:rPr lang="ko-KR" altLang="en-US" dirty="0"/>
              <a:t> 접점이 반응하는 것을 확인 할 수 있습니다</a:t>
            </a:r>
            <a:endParaRPr lang="en-US" altLang="ko-KR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54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2928380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P0</a:t>
            </a:r>
            <a:r>
              <a:rPr lang="ko-KR" altLang="en-US" dirty="0"/>
              <a:t>에 해당하는 접점</a:t>
            </a:r>
            <a:r>
              <a:rPr lang="en-US" altLang="ko-KR" dirty="0"/>
              <a:t>0</a:t>
            </a:r>
            <a:r>
              <a:rPr lang="ko-KR" altLang="en-US" dirty="0"/>
              <a:t>에 연결되어 있는 스위치를 눌렀을 때 </a:t>
            </a:r>
            <a:r>
              <a:rPr lang="en-US" altLang="ko-KR" dirty="0"/>
              <a:t>p20</a:t>
            </a:r>
            <a:r>
              <a:rPr lang="ko-KR" altLang="en-US" dirty="0"/>
              <a:t>에 해당하는 </a:t>
            </a:r>
            <a:r>
              <a:rPr lang="ko-KR" altLang="en-US" dirty="0" err="1"/>
              <a:t>출력부</a:t>
            </a:r>
            <a:r>
              <a:rPr lang="ko-KR" altLang="en-US" dirty="0"/>
              <a:t> 접점이 반응하는 것을 확인 할 수 있습니다</a:t>
            </a:r>
            <a:endParaRPr lang="en-US" altLang="ko-KR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55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5413778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P0</a:t>
            </a:r>
            <a:r>
              <a:rPr lang="ko-KR" altLang="en-US" dirty="0"/>
              <a:t>에 해당하는 접점</a:t>
            </a:r>
            <a:r>
              <a:rPr lang="en-US" altLang="ko-KR" dirty="0"/>
              <a:t>0</a:t>
            </a:r>
            <a:r>
              <a:rPr lang="ko-KR" altLang="en-US" dirty="0"/>
              <a:t>에 연결되어 있는 스위치를 눌렀을 때 </a:t>
            </a:r>
            <a:r>
              <a:rPr lang="en-US" altLang="ko-KR" dirty="0"/>
              <a:t>p20</a:t>
            </a:r>
            <a:r>
              <a:rPr lang="ko-KR" altLang="en-US" dirty="0"/>
              <a:t>에 해당하는 </a:t>
            </a:r>
            <a:r>
              <a:rPr lang="ko-KR" altLang="en-US" dirty="0" err="1"/>
              <a:t>출력부</a:t>
            </a:r>
            <a:r>
              <a:rPr lang="ko-KR" altLang="en-US" dirty="0"/>
              <a:t> 접점이 반응하는 것을 확인 할 수 있습니다</a:t>
            </a:r>
            <a:endParaRPr lang="en-US" altLang="ko-KR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56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2627036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P0</a:t>
            </a:r>
            <a:r>
              <a:rPr lang="ko-KR" altLang="en-US" dirty="0"/>
              <a:t>에 해당하는 접점</a:t>
            </a:r>
            <a:r>
              <a:rPr lang="en-US" altLang="ko-KR" dirty="0"/>
              <a:t>0</a:t>
            </a:r>
            <a:r>
              <a:rPr lang="ko-KR" altLang="en-US" dirty="0"/>
              <a:t>에 연결되어 있는 스위치를 눌렀을 때 </a:t>
            </a:r>
            <a:r>
              <a:rPr lang="en-US" altLang="ko-KR" dirty="0"/>
              <a:t>p20</a:t>
            </a:r>
            <a:r>
              <a:rPr lang="ko-KR" altLang="en-US" dirty="0"/>
              <a:t>에 해당하는 </a:t>
            </a:r>
            <a:r>
              <a:rPr lang="ko-KR" altLang="en-US" dirty="0" err="1"/>
              <a:t>출력부</a:t>
            </a:r>
            <a:r>
              <a:rPr lang="ko-KR" altLang="en-US" dirty="0"/>
              <a:t> 접점이 반응하는 것을 확인 할 수 있습니다</a:t>
            </a:r>
            <a:endParaRPr lang="en-US" altLang="ko-KR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57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4397058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P0</a:t>
            </a:r>
            <a:r>
              <a:rPr lang="ko-KR" altLang="en-US" dirty="0"/>
              <a:t>에 해당하는 접점</a:t>
            </a:r>
            <a:r>
              <a:rPr lang="en-US" altLang="ko-KR" dirty="0"/>
              <a:t>0</a:t>
            </a:r>
            <a:r>
              <a:rPr lang="ko-KR" altLang="en-US" dirty="0"/>
              <a:t>에 연결되어 있는 스위치를 눌렀을 때 </a:t>
            </a:r>
            <a:r>
              <a:rPr lang="en-US" altLang="ko-KR" dirty="0"/>
              <a:t>p20</a:t>
            </a:r>
            <a:r>
              <a:rPr lang="ko-KR" altLang="en-US" dirty="0"/>
              <a:t>에 해당하는 </a:t>
            </a:r>
            <a:r>
              <a:rPr lang="ko-KR" altLang="en-US" dirty="0" err="1"/>
              <a:t>출력부</a:t>
            </a:r>
            <a:r>
              <a:rPr lang="ko-KR" altLang="en-US" dirty="0"/>
              <a:t> 접점이 반응하는 것을 확인 할 수 있습니다</a:t>
            </a:r>
            <a:endParaRPr lang="en-US" altLang="ko-KR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58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3313896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P0</a:t>
            </a:r>
            <a:r>
              <a:rPr lang="ko-KR" altLang="en-US" dirty="0"/>
              <a:t>에 해당하는 접점</a:t>
            </a:r>
            <a:r>
              <a:rPr lang="en-US" altLang="ko-KR" dirty="0"/>
              <a:t>0</a:t>
            </a:r>
            <a:r>
              <a:rPr lang="ko-KR" altLang="en-US" dirty="0"/>
              <a:t>에 연결되어 있는 스위치를 눌렀을 때 </a:t>
            </a:r>
            <a:r>
              <a:rPr lang="en-US" altLang="ko-KR" dirty="0"/>
              <a:t>p20</a:t>
            </a:r>
            <a:r>
              <a:rPr lang="ko-KR" altLang="en-US" dirty="0"/>
              <a:t>에 해당하는 </a:t>
            </a:r>
            <a:r>
              <a:rPr lang="ko-KR" altLang="en-US" dirty="0" err="1"/>
              <a:t>출력부</a:t>
            </a:r>
            <a:r>
              <a:rPr lang="ko-KR" altLang="en-US" dirty="0"/>
              <a:t> 접점이 반응하는 것을 확인 할 수 있습니다</a:t>
            </a:r>
            <a:endParaRPr lang="en-US" altLang="ko-KR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59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514935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PLC</a:t>
            </a:r>
            <a:r>
              <a:rPr lang="ko-KR" altLang="en-US"/>
              <a:t>에는 크게 전원</a:t>
            </a:r>
            <a:r>
              <a:rPr lang="en-US" altLang="ko-KR"/>
              <a:t>, CPU, </a:t>
            </a:r>
            <a:r>
              <a:rPr lang="ko-KR" altLang="en-US"/>
              <a:t>입력 모듈</a:t>
            </a:r>
            <a:r>
              <a:rPr lang="en-US" altLang="ko-KR"/>
              <a:t>, </a:t>
            </a:r>
            <a:r>
              <a:rPr lang="ko-KR" altLang="en-US"/>
              <a:t>출력 모듈로 나눌 수 있습니다</a:t>
            </a:r>
            <a:r>
              <a:rPr lang="en-US" altLang="ko-KR"/>
              <a:t>. </a:t>
            </a:r>
            <a:r>
              <a:rPr lang="ko-KR" altLang="en-US"/>
              <a:t>전원은 </a:t>
            </a:r>
            <a:r>
              <a:rPr lang="en-US" altLang="ko-KR"/>
              <a:t>PLC</a:t>
            </a:r>
            <a:r>
              <a:rPr lang="ko-KR" altLang="en-US"/>
              <a:t>를 동작 시키기 위한 전원이 공급되는 부분입니다</a:t>
            </a:r>
            <a:r>
              <a:rPr lang="en-US" altLang="ko-KR"/>
              <a:t>. </a:t>
            </a:r>
            <a:r>
              <a:rPr lang="ko-KR" altLang="en-US"/>
              <a:t>입력 모듈은 센서 신호 및 외부의 여러가지 입력신호를 받는 부분입니다</a:t>
            </a:r>
            <a:r>
              <a:rPr lang="en-US" altLang="ko-KR"/>
              <a:t>. CPU</a:t>
            </a:r>
            <a:r>
              <a:rPr lang="ko-KR" altLang="en-US"/>
              <a:t>는 소프웨어에 설정된 논리회로에 맞춰 입력신호가 출력조건에 충족되는 경우 특정출력이 발생되도록 처리되는 부분입니다</a:t>
            </a:r>
            <a:r>
              <a:rPr lang="en-US" altLang="ko-KR"/>
              <a:t>. </a:t>
            </a:r>
            <a:r>
              <a:rPr lang="ko-KR" altLang="en-US"/>
              <a:t>마지막으로 출력모듈은 램프</a:t>
            </a:r>
            <a:r>
              <a:rPr lang="en-US" altLang="ko-KR"/>
              <a:t>, </a:t>
            </a:r>
            <a:r>
              <a:rPr lang="ko-KR" altLang="en-US"/>
              <a:t>벨브</a:t>
            </a:r>
            <a:r>
              <a:rPr lang="en-US" altLang="ko-KR"/>
              <a:t>, </a:t>
            </a:r>
            <a:r>
              <a:rPr lang="ko-KR" altLang="en-US"/>
              <a:t>모터 스타터 등의 부하가 역할을 수행할 수 있도록 출력을 보내주는 부분입니다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81FC20D2-C22C-494E-82B9-AE55C3EE915A}" type="slidenum">
              <a:rPr lang="en-US" altLang="en-US"/>
              <a:pPr lvl="0">
                <a:defRPr/>
              </a:pPr>
              <a:t>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P0</a:t>
            </a:r>
            <a:r>
              <a:rPr lang="ko-KR" altLang="en-US" dirty="0"/>
              <a:t>에 해당하는 접점</a:t>
            </a:r>
            <a:r>
              <a:rPr lang="en-US" altLang="ko-KR" dirty="0"/>
              <a:t>0</a:t>
            </a:r>
            <a:r>
              <a:rPr lang="ko-KR" altLang="en-US" dirty="0"/>
              <a:t>에 연결되어 있는 스위치를 눌렀을 때 </a:t>
            </a:r>
            <a:r>
              <a:rPr lang="en-US" altLang="ko-KR" dirty="0"/>
              <a:t>p20</a:t>
            </a:r>
            <a:r>
              <a:rPr lang="ko-KR" altLang="en-US" dirty="0"/>
              <a:t>에 해당하는 </a:t>
            </a:r>
            <a:r>
              <a:rPr lang="ko-KR" altLang="en-US" dirty="0" err="1"/>
              <a:t>출력부</a:t>
            </a:r>
            <a:r>
              <a:rPr lang="ko-KR" altLang="en-US" dirty="0"/>
              <a:t> 접점이 반응하는 것을 확인 할 수 있습니다</a:t>
            </a:r>
            <a:endParaRPr lang="en-US" altLang="ko-KR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60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0579499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P0</a:t>
            </a:r>
            <a:r>
              <a:rPr lang="ko-KR" altLang="en-US" dirty="0"/>
              <a:t>에 해당하는 접점</a:t>
            </a:r>
            <a:r>
              <a:rPr lang="en-US" altLang="ko-KR" dirty="0"/>
              <a:t>0</a:t>
            </a:r>
            <a:r>
              <a:rPr lang="ko-KR" altLang="en-US" dirty="0"/>
              <a:t>에 연결되어 있는 스위치를 눌렀을 때 </a:t>
            </a:r>
            <a:r>
              <a:rPr lang="en-US" altLang="ko-KR" dirty="0"/>
              <a:t>p20</a:t>
            </a:r>
            <a:r>
              <a:rPr lang="ko-KR" altLang="en-US" dirty="0"/>
              <a:t>에 해당하는 </a:t>
            </a:r>
            <a:r>
              <a:rPr lang="ko-KR" altLang="en-US" dirty="0" err="1"/>
              <a:t>출력부</a:t>
            </a:r>
            <a:r>
              <a:rPr lang="ko-KR" altLang="en-US" dirty="0"/>
              <a:t> 접점이 반응하는 것을 확인 할 수 있습니다</a:t>
            </a:r>
            <a:endParaRPr lang="en-US" altLang="ko-KR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61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6500507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/>
              <a:t>먼저 </a:t>
            </a:r>
            <a:r>
              <a:rPr lang="ko-KR" altLang="en-US" dirty="0" err="1"/>
              <a:t>프로젝트을</a:t>
            </a:r>
            <a:r>
              <a:rPr lang="ko-KR" altLang="en-US" dirty="0"/>
              <a:t> 열어 새 프로젝트 열기를 클릭합니다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62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12559534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/>
              <a:t>새프로젝트 이름을 정하고 설치되어 있는 </a:t>
            </a:r>
            <a:r>
              <a:rPr lang="en-US" altLang="ko-KR" dirty="0"/>
              <a:t>plc</a:t>
            </a:r>
            <a:r>
              <a:rPr lang="ko-KR" altLang="en-US" dirty="0"/>
              <a:t>와 맞게 시리즈와 종류를 설정해 줍니다</a:t>
            </a:r>
            <a:r>
              <a:rPr lang="en-US" altLang="ko-KR" dirty="0"/>
              <a:t>. </a:t>
            </a:r>
            <a:r>
              <a:rPr lang="ko-KR" altLang="en-US" dirty="0"/>
              <a:t>그 후 </a:t>
            </a:r>
            <a:r>
              <a:rPr lang="ko-KR" altLang="en-US" dirty="0" err="1"/>
              <a:t>아이오파라미터를</a:t>
            </a:r>
            <a:r>
              <a:rPr lang="ko-KR" altLang="en-US" dirty="0"/>
              <a:t> 클릭해 줍니다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63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9915707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 err="1"/>
              <a:t>아이오</a:t>
            </a:r>
            <a:r>
              <a:rPr lang="ko-KR" altLang="en-US" dirty="0"/>
              <a:t> 파라미터에서 전원 </a:t>
            </a:r>
            <a:r>
              <a:rPr lang="ko-KR" altLang="en-US" dirty="0" err="1"/>
              <a:t>피엘시인</a:t>
            </a:r>
            <a:r>
              <a:rPr lang="ko-KR" altLang="en-US" dirty="0"/>
              <a:t> </a:t>
            </a:r>
            <a:r>
              <a:rPr lang="en-US" altLang="ko-KR" dirty="0"/>
              <a:t>dn32s</a:t>
            </a:r>
            <a:r>
              <a:rPr lang="ko-KR" altLang="en-US" dirty="0"/>
              <a:t>를 선택해줍니다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64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52021045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/>
              <a:t>적용을 눌러주고 뉴 </a:t>
            </a:r>
            <a:r>
              <a:rPr lang="ko-KR" altLang="en-US" dirty="0" err="1"/>
              <a:t>피엘시를</a:t>
            </a:r>
            <a:r>
              <a:rPr lang="ko-KR" altLang="en-US" dirty="0"/>
              <a:t> 눌러 </a:t>
            </a:r>
            <a:r>
              <a:rPr lang="en-US" altLang="ko-KR" dirty="0"/>
              <a:t>rs232</a:t>
            </a:r>
            <a:r>
              <a:rPr lang="ko-KR" altLang="en-US" dirty="0"/>
              <a:t>통신 국번을 설정한 후 확인을 눌러줍니다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65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52690854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/>
              <a:t>뉴 프로그램을 클릭한 후 </a:t>
            </a:r>
            <a:r>
              <a:rPr lang="en-US" altLang="ko-KR" dirty="0"/>
              <a:t>A</a:t>
            </a:r>
            <a:r>
              <a:rPr lang="ko-KR" altLang="en-US" dirty="0"/>
              <a:t>접점에 해당하는 </a:t>
            </a:r>
            <a:r>
              <a:rPr lang="en-US" altLang="ko-KR" dirty="0"/>
              <a:t>f3</a:t>
            </a:r>
            <a:r>
              <a:rPr lang="ko-KR" altLang="en-US" dirty="0"/>
              <a:t>을 눌러준 후 </a:t>
            </a:r>
            <a:r>
              <a:rPr lang="en-US" altLang="ko-KR" dirty="0"/>
              <a:t>p0</a:t>
            </a:r>
            <a:r>
              <a:rPr lang="ko-KR" altLang="en-US" dirty="0"/>
              <a:t>를 쓰고 확인을 누릅니다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66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0276665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/>
              <a:t>코일에 해당하는 </a:t>
            </a:r>
            <a:r>
              <a:rPr lang="en-US" altLang="ko-KR" dirty="0"/>
              <a:t>F9</a:t>
            </a:r>
            <a:r>
              <a:rPr lang="ko-KR" altLang="en-US" dirty="0"/>
              <a:t>를 </a:t>
            </a:r>
            <a:r>
              <a:rPr lang="ko-KR" altLang="en-US" dirty="0" err="1"/>
              <a:t>누른다음</a:t>
            </a:r>
            <a:r>
              <a:rPr lang="ko-KR" altLang="en-US" dirty="0"/>
              <a:t> 접점 </a:t>
            </a:r>
            <a:r>
              <a:rPr lang="en-US" altLang="ko-KR" dirty="0"/>
              <a:t>20</a:t>
            </a:r>
            <a:r>
              <a:rPr lang="ko-KR" altLang="en-US" dirty="0"/>
              <a:t>에 해당하는 </a:t>
            </a:r>
            <a:r>
              <a:rPr lang="en-US" altLang="ko-KR" dirty="0"/>
              <a:t>p20 </a:t>
            </a:r>
            <a:r>
              <a:rPr lang="ko-KR" altLang="en-US" dirty="0"/>
              <a:t>써준 후 확인을 누릅니다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67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70667793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/>
              <a:t>온라인으로 들어가 접속을 눌러 </a:t>
            </a:r>
            <a:r>
              <a:rPr lang="en-US" altLang="ko-KR" dirty="0"/>
              <a:t>plc</a:t>
            </a:r>
            <a:r>
              <a:rPr lang="ko-KR" altLang="en-US" dirty="0"/>
              <a:t>와 </a:t>
            </a:r>
            <a:r>
              <a:rPr lang="en-US" altLang="ko-KR" dirty="0"/>
              <a:t>xg5000</a:t>
            </a:r>
            <a:r>
              <a:rPr lang="ko-KR" altLang="en-US" dirty="0"/>
              <a:t>을 연결합니다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68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40207863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/>
              <a:t>쓰기를 눌러 </a:t>
            </a:r>
            <a:r>
              <a:rPr lang="en-US" altLang="ko-KR" dirty="0"/>
              <a:t>plc</a:t>
            </a:r>
            <a:r>
              <a:rPr lang="ko-KR" altLang="en-US" dirty="0"/>
              <a:t>에 저희가 했던 회로 구성도를 입력해줍니다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69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602873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이처럼 피엘시는 입력</a:t>
            </a:r>
            <a:r>
              <a:rPr lang="en-US" altLang="ko-KR"/>
              <a:t>, </a:t>
            </a:r>
            <a:r>
              <a:rPr lang="ko-KR" altLang="en-US"/>
              <a:t>처리</a:t>
            </a:r>
            <a:r>
              <a:rPr lang="en-US" altLang="ko-KR"/>
              <a:t>, </a:t>
            </a:r>
            <a:r>
              <a:rPr lang="ko-KR" altLang="en-US"/>
              <a:t>출력순으로 진행됩니다</a:t>
            </a:r>
            <a:r>
              <a:rPr lang="en-US" altLang="ko-KR"/>
              <a:t>. </a:t>
            </a:r>
            <a:r>
              <a:rPr lang="ko-KR" altLang="en-US"/>
              <a:t>기업에서는 피엘시에서 처리해야 할 데이터가 많기에 입력</a:t>
            </a:r>
            <a:r>
              <a:rPr lang="en-US" altLang="ko-KR"/>
              <a:t>, </a:t>
            </a:r>
            <a:r>
              <a:rPr lang="ko-KR" altLang="en-US"/>
              <a:t>출력부분을 따로 리스트로 나누어서 관리하고 이 모두를 합쳐 아이오 리스트라고 부릅니다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/>
              <a:t>그 후 </a:t>
            </a:r>
            <a:r>
              <a:rPr lang="en-US" altLang="ko-KR" dirty="0"/>
              <a:t>plc</a:t>
            </a:r>
            <a:r>
              <a:rPr lang="ko-KR" altLang="en-US" dirty="0"/>
              <a:t>를 </a:t>
            </a:r>
            <a:r>
              <a:rPr lang="ko-KR" altLang="en-US" dirty="0" err="1"/>
              <a:t>리셋해주고</a:t>
            </a:r>
            <a:r>
              <a:rPr lang="ko-KR" altLang="en-US" dirty="0"/>
              <a:t> 모니터 시작을 누른 후 </a:t>
            </a:r>
            <a:r>
              <a:rPr lang="en-US" altLang="ko-KR" dirty="0"/>
              <a:t>plc</a:t>
            </a:r>
            <a:r>
              <a:rPr lang="ko-KR" altLang="en-US" dirty="0"/>
              <a:t>가 잘 작동하는지 확인합니다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70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5554495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P0</a:t>
            </a:r>
            <a:r>
              <a:rPr lang="ko-KR" altLang="en-US" dirty="0"/>
              <a:t>에 해당하는 접점</a:t>
            </a:r>
            <a:r>
              <a:rPr lang="en-US" altLang="ko-KR" dirty="0"/>
              <a:t>0</a:t>
            </a:r>
            <a:r>
              <a:rPr lang="ko-KR" altLang="en-US" dirty="0"/>
              <a:t>에 연결되어 있는 스위치를 눌렀을 때 </a:t>
            </a:r>
            <a:r>
              <a:rPr lang="en-US" altLang="ko-KR" dirty="0"/>
              <a:t>p20</a:t>
            </a:r>
            <a:r>
              <a:rPr lang="ko-KR" altLang="en-US" dirty="0"/>
              <a:t>에 해당하는 </a:t>
            </a:r>
            <a:r>
              <a:rPr lang="ko-KR" altLang="en-US" dirty="0" err="1"/>
              <a:t>출력부</a:t>
            </a:r>
            <a:r>
              <a:rPr lang="ko-KR" altLang="en-US" dirty="0"/>
              <a:t> 접점이 반응하는 것을 확인 할 수 있습니다</a:t>
            </a:r>
            <a:endParaRPr lang="en-US" altLang="ko-KR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71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09648258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현재 설치되어 있는 </a:t>
            </a:r>
            <a:r>
              <a:rPr lang="en-US" altLang="ko-KR"/>
              <a:t>PLC</a:t>
            </a:r>
            <a:r>
              <a:rPr lang="ko-KR" altLang="en-US"/>
              <a:t> 구성도를 보시면 전원과 </a:t>
            </a:r>
            <a:r>
              <a:rPr lang="en-US" altLang="ko-KR"/>
              <a:t>cpu</a:t>
            </a:r>
            <a:r>
              <a:rPr lang="ko-KR" altLang="en-US"/>
              <a:t>를 담당하는 </a:t>
            </a:r>
            <a:r>
              <a:rPr lang="en-US" altLang="ko-KR"/>
              <a:t>dn-32s</a:t>
            </a:r>
            <a:r>
              <a:rPr lang="ko-KR" altLang="en-US"/>
              <a:t>를 시작으로 우측으로 전압입력</a:t>
            </a:r>
            <a:r>
              <a:rPr lang="en-US" altLang="ko-KR"/>
              <a:t>, </a:t>
            </a:r>
            <a:r>
              <a:rPr lang="ko-KR" altLang="en-US"/>
              <a:t>위치결정</a:t>
            </a:r>
            <a:r>
              <a:rPr lang="en-US" altLang="ko-KR"/>
              <a:t>, </a:t>
            </a:r>
            <a:r>
              <a:rPr lang="ko-KR" altLang="en-US"/>
              <a:t>트랜지스터 출력 </a:t>
            </a:r>
            <a:r>
              <a:rPr lang="en-US" altLang="ko-KR"/>
              <a:t>2</a:t>
            </a:r>
            <a:r>
              <a:rPr lang="ko-KR" altLang="en-US"/>
              <a:t>개</a:t>
            </a:r>
            <a:r>
              <a:rPr lang="en-US" altLang="ko-KR"/>
              <a:t>, </a:t>
            </a:r>
            <a:r>
              <a:rPr lang="ko-KR" altLang="en-US"/>
              <a:t>전압출력 모듈로 구성되어있습니다</a:t>
            </a:r>
            <a:r>
              <a:rPr lang="en-US" altLang="ko-KR"/>
              <a:t>. Xg5000</a:t>
            </a:r>
            <a:r>
              <a:rPr lang="ko-KR" altLang="en-US"/>
              <a:t>의 </a:t>
            </a:r>
            <a:r>
              <a:rPr lang="en-US" altLang="ko-KR"/>
              <a:t>I/o</a:t>
            </a:r>
            <a:r>
              <a:rPr lang="ko-KR" altLang="en-US"/>
              <a:t>파라미터에서 설치되어 있는 </a:t>
            </a:r>
            <a:r>
              <a:rPr lang="en-US" altLang="ko-KR"/>
              <a:t>PLC</a:t>
            </a:r>
            <a:r>
              <a:rPr lang="ko-KR" altLang="en-US"/>
              <a:t> 구성과 똑같은 순서대로 설정해줍니다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81FC20D2-C22C-494E-82B9-AE55C3EE915A}" type="slidenum">
              <a:rPr lang="en-US" altLang="en-US"/>
              <a:pPr lvl="0">
                <a:defRPr/>
              </a:pPr>
              <a:t>72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89255942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/>
              <a:t>아날로그 출력은 아날로그를 출력하는 모듈을 연결해야 하기에 </a:t>
            </a:r>
            <a:r>
              <a:rPr lang="ko-KR" altLang="en-US" dirty="0" err="1"/>
              <a:t>아이오파라미터에서</a:t>
            </a:r>
            <a:r>
              <a:rPr lang="ko-KR" altLang="en-US" dirty="0"/>
              <a:t> </a:t>
            </a:r>
            <a:r>
              <a:rPr lang="en-US" altLang="ko-KR" dirty="0"/>
              <a:t>plc</a:t>
            </a:r>
            <a:r>
              <a:rPr lang="ko-KR" altLang="en-US" dirty="0"/>
              <a:t>에 연결되어 있는 </a:t>
            </a:r>
            <a:r>
              <a:rPr lang="ko-KR" altLang="en-US" dirty="0" err="1"/>
              <a:t>출력모듈을</a:t>
            </a:r>
            <a:r>
              <a:rPr lang="ko-KR" altLang="en-US" dirty="0"/>
              <a:t> 선택해서 적용합니다</a:t>
            </a:r>
            <a:r>
              <a:rPr lang="en-US" altLang="ko-KR" dirty="0"/>
              <a:t>. </a:t>
            </a:r>
            <a:r>
              <a:rPr lang="ko-KR" altLang="en-US" dirty="0"/>
              <a:t>저희는 아날로그 출력 모듈이 </a:t>
            </a:r>
            <a:r>
              <a:rPr lang="en-US" altLang="ko-KR" dirty="0"/>
              <a:t>5</a:t>
            </a:r>
            <a:r>
              <a:rPr lang="ko-KR" altLang="en-US" dirty="0"/>
              <a:t>번째에 있었기 때문에 슬롯 </a:t>
            </a:r>
            <a:r>
              <a:rPr lang="en-US" altLang="ko-KR" dirty="0"/>
              <a:t>5</a:t>
            </a:r>
            <a:r>
              <a:rPr lang="ko-KR" altLang="en-US" dirty="0"/>
              <a:t>에 적용해주었고 모듈 위치에 따라 슬롯 번호는 달라질 수 있습니다</a:t>
            </a:r>
            <a:r>
              <a:rPr lang="en-US" altLang="ko-KR" dirty="0"/>
              <a:t>.</a:t>
            </a:r>
            <a:r>
              <a:rPr lang="ko-KR" altLang="en-US" dirty="0"/>
              <a:t> 만약 다른 모듈을 사용하지 않는다면 해당 모듈의 슬롯은 </a:t>
            </a:r>
            <a:r>
              <a:rPr lang="ko-KR" altLang="en-US" dirty="0" err="1"/>
              <a:t>비워두어도</a:t>
            </a:r>
            <a:r>
              <a:rPr lang="ko-KR" altLang="en-US" dirty="0"/>
              <a:t> 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73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69273427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/>
              <a:t>이후 변수 자동 등록이 나오는데 </a:t>
            </a:r>
            <a:r>
              <a:rPr lang="ko-KR" altLang="en-US" dirty="0" err="1"/>
              <a:t>출력모듈에</a:t>
            </a:r>
            <a:r>
              <a:rPr lang="ko-KR" altLang="en-US" dirty="0"/>
              <a:t> 해당하는 변수이므로 이 변수를 쓰기 위해서는 모두 체크 한 뒤 확인을 눌러 줍니다</a:t>
            </a:r>
            <a:r>
              <a:rPr lang="en-US" altLang="ko-KR" dirty="0"/>
              <a:t>. </a:t>
            </a:r>
            <a:r>
              <a:rPr lang="ko-KR" altLang="en-US" dirty="0" err="1"/>
              <a:t>뉴피엘시를</a:t>
            </a:r>
            <a:r>
              <a:rPr lang="ko-KR" altLang="en-US" dirty="0"/>
              <a:t> 눌러 </a:t>
            </a:r>
            <a:r>
              <a:rPr lang="en-US" altLang="ko-KR" dirty="0"/>
              <a:t>rs232</a:t>
            </a:r>
            <a:r>
              <a:rPr lang="ko-KR" altLang="en-US" dirty="0"/>
              <a:t>와 통신 할 국번을 입력한 후 확인을 눌러줍니다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74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85942875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/>
              <a:t>이후 </a:t>
            </a:r>
            <a:r>
              <a:rPr lang="ko-KR" altLang="en-US" dirty="0" err="1"/>
              <a:t>출력모듈을</a:t>
            </a:r>
            <a:r>
              <a:rPr lang="ko-KR" altLang="en-US" dirty="0"/>
              <a:t> 클릭하여 운전채널과 출력범위를 설정해 줍니다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75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88325384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4</a:t>
            </a:r>
            <a:r>
              <a:rPr lang="ko-KR" altLang="en-US" dirty="0"/>
              <a:t>개의 채널을 모두 사용하기 위해서 운전으로 바꾸고 출력범위를 </a:t>
            </a:r>
            <a:r>
              <a:rPr lang="en-US" altLang="ko-KR" dirty="0"/>
              <a:t>0~10</a:t>
            </a:r>
            <a:r>
              <a:rPr lang="ko-KR" altLang="en-US" dirty="0"/>
              <a:t>볼트로 설정한 후 확인을 누릅니다</a:t>
            </a:r>
            <a:r>
              <a:rPr lang="en-US" altLang="ko-KR" dirty="0"/>
              <a:t>. </a:t>
            </a:r>
            <a:r>
              <a:rPr lang="ko-KR" altLang="en-US" dirty="0"/>
              <a:t>이때 출력범위는 자신이 원하는 범위를 지정해주면 됩니다</a:t>
            </a:r>
            <a:r>
              <a:rPr lang="en-US" altLang="ko-KR" dirty="0"/>
              <a:t>. </a:t>
            </a:r>
            <a:r>
              <a:rPr lang="ko-KR" altLang="en-US" dirty="0"/>
              <a:t>그리고 스캔프로그램으로 돌아갑니다</a:t>
            </a:r>
            <a:r>
              <a:rPr lang="en-US" altLang="ko-KR" dirty="0"/>
              <a:t>. 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76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89818732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A</a:t>
            </a:r>
            <a:r>
              <a:rPr lang="ko-KR" altLang="en-US" dirty="0"/>
              <a:t>접점을 클릭 한 후 상시 작동되는 </a:t>
            </a:r>
            <a:r>
              <a:rPr lang="en-US" altLang="ko-KR" dirty="0"/>
              <a:t>f99</a:t>
            </a:r>
            <a:r>
              <a:rPr lang="ko-KR" altLang="en-US" dirty="0"/>
              <a:t>변수를 입력 후 확인을 눌러 줍니다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77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78127064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415925" y="1279525"/>
            <a:ext cx="6140450" cy="3454400"/>
          </a:xfrm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/>
              <a:t>코일을 눌러 채널</a:t>
            </a:r>
            <a:r>
              <a:rPr lang="en-US" altLang="ko-KR" dirty="0"/>
              <a:t>0</a:t>
            </a:r>
            <a:r>
              <a:rPr lang="ko-KR" altLang="en-US" dirty="0"/>
              <a:t>의 출력상태를 결정하는 </a:t>
            </a:r>
            <a:r>
              <a:rPr lang="en-US" altLang="ko-KR" dirty="0"/>
              <a:t>u05.02.0</a:t>
            </a:r>
            <a:r>
              <a:rPr lang="ko-KR" altLang="en-US" dirty="0"/>
              <a:t>을 클릭해서 </a:t>
            </a:r>
            <a:r>
              <a:rPr lang="en-US" altLang="ko-KR" dirty="0"/>
              <a:t>f99</a:t>
            </a:r>
            <a:r>
              <a:rPr lang="ko-KR" altLang="en-US" dirty="0"/>
              <a:t>와 연결합니다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78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47942855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/>
              <a:t>다음으로 출력상태를 설정하는 </a:t>
            </a:r>
            <a:r>
              <a:rPr lang="en-US" altLang="ko-KR" dirty="0"/>
              <a:t>u05.02.0</a:t>
            </a:r>
            <a:r>
              <a:rPr lang="ko-KR" altLang="en-US" dirty="0"/>
              <a:t>을 </a:t>
            </a:r>
            <a:r>
              <a:rPr lang="en-US" altLang="ko-KR" dirty="0"/>
              <a:t>a</a:t>
            </a:r>
            <a:r>
              <a:rPr lang="ko-KR" altLang="en-US" dirty="0"/>
              <a:t>접점으로 만들어 줍니다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79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239602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PLC </a:t>
            </a:r>
            <a:r>
              <a:rPr lang="ko-KR" altLang="en-US"/>
              <a:t>배선은 싱크 입력과 출력</a:t>
            </a:r>
            <a:r>
              <a:rPr lang="en-US" altLang="ko-KR"/>
              <a:t>, </a:t>
            </a:r>
            <a:r>
              <a:rPr lang="ko-KR" altLang="en-US"/>
              <a:t>소스 입력과 출력으로 나뉩니다</a:t>
            </a:r>
            <a:r>
              <a:rPr lang="en-US" altLang="ko-KR"/>
              <a:t>. </a:t>
            </a:r>
            <a:r>
              <a:rPr lang="ko-KR" altLang="en-US"/>
              <a:t>싱크 입력은 입력신호가 </a:t>
            </a:r>
            <a:r>
              <a:rPr lang="en-US" altLang="ko-KR"/>
              <a:t>on</a:t>
            </a:r>
            <a:r>
              <a:rPr lang="ko-KR" altLang="en-US"/>
              <a:t>이 될 때 </a:t>
            </a:r>
            <a:r>
              <a:rPr lang="en-US" altLang="ko-KR"/>
              <a:t>plc</a:t>
            </a:r>
            <a:r>
              <a:rPr lang="ko-KR" altLang="en-US"/>
              <a:t>로 전류가 유입되는 방식이고 소스 입력은 </a:t>
            </a:r>
            <a:r>
              <a:rPr lang="en-US" altLang="ko-KR"/>
              <a:t>plc</a:t>
            </a:r>
            <a:r>
              <a:rPr lang="ko-KR" altLang="en-US"/>
              <a:t>로부터 스위치로 전류가 유출되는 방식입니다</a:t>
            </a:r>
            <a:r>
              <a:rPr lang="en-US" altLang="ko-KR"/>
              <a:t>. </a:t>
            </a:r>
            <a:r>
              <a:rPr lang="ko-KR" altLang="en-US"/>
              <a:t>싱크 출력은 </a:t>
            </a:r>
            <a:r>
              <a:rPr lang="en-US" altLang="ko-KR"/>
              <a:t>plc </a:t>
            </a:r>
            <a:r>
              <a:rPr lang="ko-KR" altLang="en-US"/>
              <a:t>출력 접점이 </a:t>
            </a:r>
            <a:r>
              <a:rPr lang="en-US" altLang="ko-KR"/>
              <a:t>on</a:t>
            </a:r>
            <a:r>
              <a:rPr lang="ko-KR" altLang="en-US"/>
              <a:t>이 될 때 부하에서 출력단자로 전류가 유입되고 소스 출력은 출력단자로부터 전류가 유츌되는 방식입니다</a:t>
            </a:r>
            <a:r>
              <a:rPr lang="en-US" altLang="ko-KR"/>
              <a:t>. </a:t>
            </a:r>
            <a:r>
              <a:rPr lang="ko-KR" altLang="en-US"/>
              <a:t>유의해야 할 점은 </a:t>
            </a:r>
            <a:r>
              <a:rPr lang="en-US" altLang="ko-KR"/>
              <a:t>plc</a:t>
            </a:r>
            <a:r>
              <a:rPr lang="ko-KR" altLang="en-US"/>
              <a:t> 배선 방식에 따라 </a:t>
            </a:r>
            <a:r>
              <a:rPr lang="en-US" altLang="ko-KR"/>
              <a:t>com</a:t>
            </a:r>
            <a:r>
              <a:rPr lang="ko-KR" altLang="en-US"/>
              <a:t>단자의 전극이 바뀐다는 것 입니다</a:t>
            </a:r>
            <a:r>
              <a:rPr lang="en-US" altLang="ko-KR"/>
              <a:t>.</a:t>
            </a:r>
            <a:r>
              <a:rPr lang="ko-KR" altLang="en-US"/>
              <a:t> 그래서 배선을 가지고 </a:t>
            </a:r>
            <a:r>
              <a:rPr lang="en-US" altLang="ko-KR"/>
              <a:t>plc</a:t>
            </a:r>
            <a:r>
              <a:rPr lang="ko-KR" altLang="en-US"/>
              <a:t>를 연결할 때 한번더 유의해야 합니다</a:t>
            </a:r>
            <a:r>
              <a:rPr lang="en-US" altLang="ko-KR"/>
              <a:t>.</a:t>
            </a:r>
            <a:r>
              <a:rPr lang="ko-KR" altLang="en-US"/>
              <a:t> 저희 </a:t>
            </a:r>
            <a:r>
              <a:rPr lang="en-US" altLang="ko-KR"/>
              <a:t>plc</a:t>
            </a:r>
            <a:r>
              <a:rPr lang="ko-KR" altLang="en-US"/>
              <a:t>는 싱크 방식을 사용했습니다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/>
              <a:t>채널</a:t>
            </a:r>
            <a:r>
              <a:rPr lang="en-US" altLang="ko-KR" dirty="0"/>
              <a:t>0 </a:t>
            </a:r>
            <a:r>
              <a:rPr lang="ko-KR" altLang="en-US" dirty="0" err="1"/>
              <a:t>운전중을</a:t>
            </a:r>
            <a:r>
              <a:rPr lang="ko-KR" altLang="en-US" dirty="0"/>
              <a:t> 나타내는 </a:t>
            </a:r>
            <a:r>
              <a:rPr lang="en-US" altLang="ko-KR" dirty="0"/>
              <a:t>u05.01.0</a:t>
            </a:r>
            <a:r>
              <a:rPr lang="ko-KR" altLang="en-US" dirty="0"/>
              <a:t>을 코일로 입력해 출력상태설정을 나타내는 접점</a:t>
            </a:r>
            <a:r>
              <a:rPr lang="en-US" altLang="ko-KR" dirty="0"/>
              <a:t>a</a:t>
            </a:r>
            <a:r>
              <a:rPr lang="ko-KR" altLang="en-US" dirty="0"/>
              <a:t>와 연결합니다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80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19801489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/>
              <a:t>운전 중을 나타내는 </a:t>
            </a:r>
            <a:r>
              <a:rPr lang="en-US" altLang="ko-KR" dirty="0"/>
              <a:t>u05.01.0</a:t>
            </a:r>
            <a:r>
              <a:rPr lang="ko-KR" altLang="en-US" dirty="0"/>
              <a:t>을 </a:t>
            </a:r>
            <a:r>
              <a:rPr lang="en-US" altLang="ko-KR" dirty="0"/>
              <a:t>a</a:t>
            </a:r>
            <a:r>
              <a:rPr lang="ko-KR" altLang="en-US" dirty="0"/>
              <a:t>접점으로 설정해 주고 </a:t>
            </a:r>
            <a:r>
              <a:rPr lang="ko-KR" altLang="en-US" dirty="0" err="1"/>
              <a:t>평션을</a:t>
            </a:r>
            <a:r>
              <a:rPr lang="ko-KR" altLang="en-US" dirty="0"/>
              <a:t> 클릭해 줍니다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81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44705743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Mov</a:t>
            </a:r>
            <a:r>
              <a:rPr lang="ko-KR" altLang="en-US" dirty="0"/>
              <a:t>라는 기능을 사용해 </a:t>
            </a:r>
            <a:r>
              <a:rPr lang="en-US" altLang="ko-KR" dirty="0"/>
              <a:t>m200</a:t>
            </a:r>
            <a:r>
              <a:rPr lang="ko-KR" altLang="en-US" dirty="0"/>
              <a:t>에 값이 있으면 </a:t>
            </a:r>
            <a:r>
              <a:rPr lang="ko-KR" altLang="en-US" dirty="0" err="1"/>
              <a:t>입력값을</a:t>
            </a:r>
            <a:r>
              <a:rPr lang="ko-KR" altLang="en-US" dirty="0"/>
              <a:t> 나타내는 </a:t>
            </a:r>
            <a:r>
              <a:rPr lang="en-US" altLang="ko-KR" dirty="0"/>
              <a:t>u05.03</a:t>
            </a:r>
            <a:r>
              <a:rPr lang="ko-KR" altLang="en-US" dirty="0"/>
              <a:t>에 값을 넣어주도록 설정해 줍니다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82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1292060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/>
              <a:t>위 결과와 같이 </a:t>
            </a:r>
            <a:r>
              <a:rPr lang="en-US" altLang="ko-KR" dirty="0"/>
              <a:t>m200</a:t>
            </a:r>
            <a:r>
              <a:rPr lang="ko-KR" altLang="en-US" dirty="0"/>
              <a:t>의 </a:t>
            </a:r>
            <a:r>
              <a:rPr lang="en-US" altLang="ko-KR" dirty="0"/>
              <a:t>4800</a:t>
            </a:r>
            <a:r>
              <a:rPr lang="ko-KR" altLang="en-US" dirty="0"/>
              <a:t>이 채널</a:t>
            </a:r>
            <a:r>
              <a:rPr lang="en-US" altLang="ko-KR" dirty="0"/>
              <a:t>0</a:t>
            </a:r>
            <a:r>
              <a:rPr lang="ko-KR" altLang="en-US" dirty="0"/>
              <a:t>의 </a:t>
            </a:r>
            <a:r>
              <a:rPr lang="ko-KR" altLang="en-US" dirty="0" err="1"/>
              <a:t>입력값을</a:t>
            </a:r>
            <a:r>
              <a:rPr lang="ko-KR" altLang="en-US" dirty="0"/>
              <a:t> 나타내는 </a:t>
            </a:r>
            <a:r>
              <a:rPr lang="en-US" altLang="ko-KR" dirty="0"/>
              <a:t>u05.03</a:t>
            </a:r>
            <a:r>
              <a:rPr lang="ko-KR" altLang="en-US" dirty="0"/>
              <a:t>으로 이동하는 것을 볼 수 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83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2532004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U05.02.0</a:t>
            </a:r>
            <a:r>
              <a:rPr lang="ko-KR" altLang="en-US" dirty="0"/>
              <a:t>에서 </a:t>
            </a:r>
            <a:r>
              <a:rPr lang="en-US" altLang="ko-KR" dirty="0"/>
              <a:t>U</a:t>
            </a:r>
            <a:r>
              <a:rPr lang="ko-KR" altLang="en-US" dirty="0"/>
              <a:t>는 </a:t>
            </a:r>
            <a:r>
              <a:rPr lang="en-US" altLang="ko-KR" dirty="0" err="1"/>
              <a:t>xbc</a:t>
            </a:r>
            <a:r>
              <a:rPr lang="ko-KR" altLang="en-US" dirty="0"/>
              <a:t>타입의 디바이스의 할당을 나타내고 </a:t>
            </a:r>
            <a:r>
              <a:rPr lang="en-US" altLang="ko-KR" dirty="0"/>
              <a:t>0</a:t>
            </a:r>
            <a:r>
              <a:rPr lang="ko-KR" altLang="en-US" dirty="0"/>
              <a:t>은 베이스를 </a:t>
            </a:r>
            <a:r>
              <a:rPr lang="en-US" altLang="ko-KR" dirty="0"/>
              <a:t>5</a:t>
            </a:r>
            <a:r>
              <a:rPr lang="ko-KR" altLang="en-US" dirty="0"/>
              <a:t>는 슬롯위치를 나타냅니다</a:t>
            </a:r>
            <a:r>
              <a:rPr lang="en-US" altLang="ko-KR" dirty="0"/>
              <a:t>. </a:t>
            </a:r>
            <a:r>
              <a:rPr lang="ko-KR" altLang="en-US" dirty="0"/>
              <a:t>그리고 </a:t>
            </a:r>
            <a:r>
              <a:rPr lang="en-US" altLang="ko-KR" dirty="0"/>
              <a:t>02</a:t>
            </a:r>
            <a:r>
              <a:rPr lang="ko-KR" altLang="en-US" dirty="0"/>
              <a:t>는 워드</a:t>
            </a:r>
            <a:r>
              <a:rPr lang="en-US" altLang="ko-KR" dirty="0"/>
              <a:t>, 0</a:t>
            </a:r>
            <a:r>
              <a:rPr lang="ko-KR" altLang="en-US" dirty="0"/>
              <a:t>은 비트를 나타냅니다</a:t>
            </a:r>
            <a:r>
              <a:rPr lang="en-US" altLang="ko-KR" dirty="0"/>
              <a:t>. </a:t>
            </a:r>
            <a:r>
              <a:rPr lang="ko-KR" altLang="en-US" dirty="0"/>
              <a:t>디바이스 모니터를 통해 </a:t>
            </a:r>
            <a:r>
              <a:rPr lang="en-US" altLang="ko-KR" dirty="0"/>
              <a:t>U</a:t>
            </a:r>
            <a:r>
              <a:rPr lang="ko-KR" altLang="en-US" dirty="0">
                <a:solidFill>
                  <a:schemeClr val="accent1"/>
                </a:solidFill>
              </a:rPr>
              <a:t> </a:t>
            </a:r>
            <a:r>
              <a:rPr lang="ko-KR" altLang="en-US" dirty="0"/>
              <a:t>디바이스를 보면 출력 모듈이 실행 되었기에 </a:t>
            </a:r>
            <a:r>
              <a:rPr lang="en-US" altLang="ko-KR" dirty="0"/>
              <a:t>u05.00</a:t>
            </a:r>
            <a:r>
              <a:rPr lang="ko-KR" altLang="en-US" dirty="0"/>
              <a:t>워드 맨 앞자리에 </a:t>
            </a:r>
            <a:r>
              <a:rPr lang="en-US" altLang="ko-KR" dirty="0"/>
              <a:t>1</a:t>
            </a:r>
            <a:r>
              <a:rPr lang="ko-KR" altLang="en-US" dirty="0"/>
              <a:t>이 실행된 것을 볼 수 있고 </a:t>
            </a:r>
            <a:r>
              <a:rPr lang="en-US" altLang="ko-KR" dirty="0"/>
              <a:t>u05.03</a:t>
            </a:r>
            <a:r>
              <a:rPr lang="ko-KR" altLang="en-US" dirty="0"/>
              <a:t>워드에 </a:t>
            </a:r>
            <a:r>
              <a:rPr lang="en-US" altLang="ko-KR" dirty="0"/>
              <a:t>4800</a:t>
            </a:r>
            <a:r>
              <a:rPr lang="ko-KR" altLang="en-US" dirty="0"/>
              <a:t>을 </a:t>
            </a:r>
            <a:r>
              <a:rPr lang="en-US" altLang="ko-KR" dirty="0"/>
              <a:t>2</a:t>
            </a:r>
            <a:r>
              <a:rPr lang="ko-KR" altLang="en-US" dirty="0"/>
              <a:t>진수로 변환한 값이 들어있는 것을 확인 할 수 있습니다</a:t>
            </a:r>
            <a:r>
              <a:rPr lang="en-US" altLang="ko-KR" dirty="0"/>
              <a:t>. </a:t>
            </a:r>
            <a:r>
              <a:rPr lang="ko-KR" altLang="en-US" dirty="0"/>
              <a:t>마지막으로 </a:t>
            </a:r>
            <a:r>
              <a:rPr lang="en-US" altLang="ko-KR" dirty="0"/>
              <a:t>u05.02</a:t>
            </a:r>
            <a:r>
              <a:rPr lang="ko-KR" altLang="en-US" dirty="0"/>
              <a:t>워드 비트 </a:t>
            </a:r>
            <a:r>
              <a:rPr lang="en-US" altLang="ko-KR" dirty="0"/>
              <a:t>0</a:t>
            </a:r>
            <a:r>
              <a:rPr lang="ko-KR" altLang="en-US" dirty="0"/>
              <a:t>위치에 </a:t>
            </a:r>
            <a:r>
              <a:rPr lang="en-US" altLang="ko-KR" dirty="0"/>
              <a:t>on</a:t>
            </a:r>
            <a:r>
              <a:rPr lang="ko-KR" altLang="en-US" dirty="0"/>
              <a:t>이 되었으므로 </a:t>
            </a:r>
            <a:r>
              <a:rPr lang="en-US" altLang="ko-KR" dirty="0"/>
              <a:t>1</a:t>
            </a:r>
            <a:r>
              <a:rPr lang="ko-KR" altLang="en-US" dirty="0"/>
              <a:t>이 들어간 것을 확인 할 수 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84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15709383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/>
              <a:t>예를 들면 </a:t>
            </a:r>
            <a:r>
              <a:rPr lang="en-US" altLang="ko-KR" dirty="0"/>
              <a:t>u05.02.1</a:t>
            </a:r>
            <a:r>
              <a:rPr lang="ko-KR" altLang="en-US" dirty="0"/>
              <a:t>이 실행이 되면 </a:t>
            </a:r>
            <a:r>
              <a:rPr lang="en-US" altLang="ko-KR" dirty="0"/>
              <a:t>u05.02</a:t>
            </a:r>
            <a:r>
              <a:rPr lang="ko-KR" altLang="en-US" dirty="0"/>
              <a:t>의 비트 </a:t>
            </a:r>
            <a:r>
              <a:rPr lang="en-US" altLang="ko-KR" dirty="0"/>
              <a:t>1</a:t>
            </a:r>
            <a:r>
              <a:rPr lang="ko-KR" altLang="en-US" dirty="0"/>
              <a:t>의 위치에 </a:t>
            </a:r>
            <a:r>
              <a:rPr lang="en-US" altLang="ko-KR" dirty="0"/>
              <a:t>1</a:t>
            </a:r>
            <a:r>
              <a:rPr lang="ko-KR" altLang="en-US" dirty="0"/>
              <a:t>이 들어 간 것을 확인 할 수 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85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31222362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 err="1"/>
              <a:t>스퍼터와</a:t>
            </a:r>
            <a:r>
              <a:rPr lang="ko-KR" altLang="en-US" dirty="0"/>
              <a:t> 관련된 </a:t>
            </a:r>
            <a:r>
              <a:rPr lang="en-US" altLang="ko-KR" dirty="0"/>
              <a:t>plc</a:t>
            </a:r>
            <a:r>
              <a:rPr lang="ko-KR" altLang="en-US" dirty="0"/>
              <a:t>로직에 대해서 </a:t>
            </a:r>
            <a:r>
              <a:rPr lang="ko-KR" altLang="en-US" dirty="0" err="1"/>
              <a:t>설명드리겠습니다</a:t>
            </a:r>
            <a:r>
              <a:rPr lang="en-US" altLang="ko-KR" dirty="0"/>
              <a:t>.</a:t>
            </a:r>
          </a:p>
          <a:p>
            <a:pPr>
              <a:defRPr/>
            </a:pPr>
            <a:r>
              <a:rPr lang="ko-KR" altLang="en-US" dirty="0" err="1"/>
              <a:t>가스관련된</a:t>
            </a:r>
            <a:r>
              <a:rPr lang="ko-KR" altLang="en-US" dirty="0"/>
              <a:t> 부분에 대한 설명입니다</a:t>
            </a:r>
            <a:r>
              <a:rPr lang="en-US" altLang="ko-KR" dirty="0"/>
              <a:t>.</a:t>
            </a:r>
          </a:p>
          <a:p>
            <a:pPr>
              <a:defRPr/>
            </a:pPr>
            <a:r>
              <a:rPr lang="ko-KR" altLang="en-US" dirty="0"/>
              <a:t>아날로그 출력 모듈 채널</a:t>
            </a:r>
            <a:r>
              <a:rPr lang="en-US" altLang="ko-KR" dirty="0"/>
              <a:t>0</a:t>
            </a:r>
            <a:r>
              <a:rPr lang="ko-KR" altLang="en-US" dirty="0"/>
              <a:t>의 출력상태를 허용하고 채널</a:t>
            </a:r>
            <a:r>
              <a:rPr lang="en-US" altLang="ko-KR" dirty="0"/>
              <a:t>0</a:t>
            </a:r>
            <a:r>
              <a:rPr lang="ko-KR" altLang="en-US" dirty="0"/>
              <a:t>의 분해능이 </a:t>
            </a:r>
            <a:r>
              <a:rPr lang="en-US" altLang="ko-KR" dirty="0"/>
              <a:t>0</a:t>
            </a:r>
            <a:r>
              <a:rPr lang="ko-KR" altLang="en-US" dirty="0"/>
              <a:t>에서 </a:t>
            </a:r>
            <a:r>
              <a:rPr lang="en-US" altLang="ko-KR" dirty="0"/>
              <a:t>16000</a:t>
            </a:r>
            <a:r>
              <a:rPr lang="ko-KR" altLang="en-US" dirty="0"/>
              <a:t>이기 때문에 </a:t>
            </a:r>
            <a:r>
              <a:rPr lang="en-US" altLang="ko-KR" dirty="0"/>
              <a:t>0</a:t>
            </a:r>
            <a:r>
              <a:rPr lang="ko-KR" altLang="en-US" dirty="0"/>
              <a:t>에서 </a:t>
            </a:r>
            <a:r>
              <a:rPr lang="en-US" altLang="ko-KR" dirty="0"/>
              <a:t>16000</a:t>
            </a:r>
            <a:r>
              <a:rPr lang="ko-KR" altLang="en-US" dirty="0"/>
              <a:t>사이일 때만 출력을 허용하도록 로직을 설정합니다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86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84672403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/>
              <a:t>하이</a:t>
            </a:r>
            <a:r>
              <a:rPr lang="en-US" altLang="ko-KR" dirty="0"/>
              <a:t>, </a:t>
            </a:r>
            <a:r>
              <a:rPr lang="ko-KR" altLang="en-US" dirty="0"/>
              <a:t>로우 </a:t>
            </a:r>
            <a:r>
              <a:rPr lang="ko-KR" altLang="en-US" dirty="0" err="1"/>
              <a:t>베컴섹터에</a:t>
            </a:r>
            <a:r>
              <a:rPr lang="ko-KR" altLang="en-US" dirty="0"/>
              <a:t> 대한 설명입니다</a:t>
            </a:r>
            <a:r>
              <a:rPr lang="en-US" altLang="ko-KR" dirty="0"/>
              <a:t>,</a:t>
            </a:r>
          </a:p>
          <a:p>
            <a:pPr>
              <a:defRPr/>
            </a:pPr>
            <a:r>
              <a:rPr lang="ko-KR" altLang="en-US" dirty="0" err="1"/>
              <a:t>하이베컴에</a:t>
            </a:r>
            <a:r>
              <a:rPr lang="ko-KR" altLang="en-US" dirty="0"/>
              <a:t> 해당하는 아날로그 </a:t>
            </a:r>
            <a:r>
              <a:rPr lang="ko-KR" altLang="en-US" dirty="0" err="1"/>
              <a:t>입력모듈</a:t>
            </a:r>
            <a:r>
              <a:rPr lang="ko-KR" altLang="en-US" dirty="0"/>
              <a:t> 채널</a:t>
            </a:r>
            <a:r>
              <a:rPr lang="en-US" altLang="ko-KR" dirty="0"/>
              <a:t>2, </a:t>
            </a:r>
            <a:r>
              <a:rPr lang="ko-KR" altLang="en-US" dirty="0" err="1"/>
              <a:t>로우베컴에</a:t>
            </a:r>
            <a:r>
              <a:rPr lang="ko-KR" altLang="en-US" dirty="0"/>
              <a:t> 해당하는 </a:t>
            </a:r>
            <a:r>
              <a:rPr lang="ko-KR" altLang="en-US" dirty="0" err="1"/>
              <a:t>입력모듈</a:t>
            </a:r>
            <a:r>
              <a:rPr lang="ko-KR" altLang="en-US" dirty="0"/>
              <a:t> 채널</a:t>
            </a:r>
            <a:r>
              <a:rPr lang="en-US" altLang="ko-KR" dirty="0"/>
              <a:t>3</a:t>
            </a:r>
            <a:r>
              <a:rPr lang="ko-KR" altLang="en-US" dirty="0"/>
              <a:t>의 입력상태 설정을 허용합니다</a:t>
            </a:r>
            <a:r>
              <a:rPr lang="en-US" altLang="ko-KR" dirty="0"/>
              <a:t>.</a:t>
            </a:r>
          </a:p>
          <a:p>
            <a:pPr>
              <a:defRPr/>
            </a:pPr>
            <a:r>
              <a:rPr lang="ko-KR" altLang="en-US" dirty="0"/>
              <a:t>입력채널</a:t>
            </a:r>
            <a:r>
              <a:rPr lang="en-US" altLang="ko-KR" dirty="0"/>
              <a:t>2</a:t>
            </a:r>
            <a:r>
              <a:rPr lang="ko-KR" altLang="en-US" dirty="0"/>
              <a:t>와 </a:t>
            </a:r>
            <a:r>
              <a:rPr lang="en-US" altLang="ko-KR" dirty="0"/>
              <a:t>3</a:t>
            </a:r>
            <a:r>
              <a:rPr lang="ko-KR" altLang="en-US" dirty="0"/>
              <a:t>의 분해능은 </a:t>
            </a:r>
            <a:r>
              <a:rPr lang="en-US" altLang="ko-KR" dirty="0"/>
              <a:t>0</a:t>
            </a:r>
            <a:r>
              <a:rPr lang="ko-KR" altLang="en-US" dirty="0"/>
              <a:t>에서 </a:t>
            </a:r>
            <a:r>
              <a:rPr lang="en-US" altLang="ko-KR" dirty="0"/>
              <a:t>16000</a:t>
            </a:r>
            <a:r>
              <a:rPr lang="ko-KR" altLang="en-US" dirty="0"/>
              <a:t>사이이기 때문에 </a:t>
            </a:r>
            <a:r>
              <a:rPr lang="en-US" altLang="ko-KR" dirty="0"/>
              <a:t>0</a:t>
            </a:r>
            <a:r>
              <a:rPr lang="ko-KR" altLang="en-US" dirty="0"/>
              <a:t>에서 </a:t>
            </a:r>
            <a:r>
              <a:rPr lang="en-US" altLang="ko-KR" dirty="0"/>
              <a:t>16000</a:t>
            </a:r>
            <a:r>
              <a:rPr lang="ko-KR" altLang="en-US" dirty="0"/>
              <a:t>사이 일 때만 </a:t>
            </a:r>
            <a:r>
              <a:rPr lang="en-US" altLang="ko-KR" dirty="0"/>
              <a:t>m</a:t>
            </a:r>
            <a:r>
              <a:rPr lang="ko-KR" altLang="en-US" dirty="0" err="1"/>
              <a:t>번방</a:t>
            </a:r>
            <a:r>
              <a:rPr lang="ko-KR" altLang="en-US" dirty="0"/>
              <a:t> 주소에 아날로그 입력 변환 값을 보내는 것을 허용합니다</a:t>
            </a:r>
            <a:r>
              <a:rPr lang="en-US" altLang="ko-KR" dirty="0"/>
              <a:t>.</a:t>
            </a:r>
          </a:p>
          <a:p>
            <a:pPr>
              <a:defRPr/>
            </a:pPr>
            <a:r>
              <a:rPr lang="ko-KR" altLang="en-US" dirty="0" err="1"/>
              <a:t>하이베컴에</a:t>
            </a:r>
            <a:r>
              <a:rPr lang="ko-KR" altLang="en-US" dirty="0"/>
              <a:t> 해당하는 입력채널</a:t>
            </a:r>
            <a:r>
              <a:rPr lang="en-US" altLang="ko-KR" dirty="0"/>
              <a:t>2</a:t>
            </a:r>
            <a:r>
              <a:rPr lang="ko-KR" altLang="en-US" dirty="0"/>
              <a:t>의 값은 </a:t>
            </a:r>
            <a:r>
              <a:rPr lang="en-US" altLang="ko-KR" dirty="0"/>
              <a:t>m209</a:t>
            </a:r>
            <a:r>
              <a:rPr lang="ko-KR" altLang="en-US" dirty="0"/>
              <a:t>번 주소로</a:t>
            </a:r>
            <a:r>
              <a:rPr lang="en-US" altLang="ko-KR" dirty="0"/>
              <a:t>, </a:t>
            </a:r>
            <a:r>
              <a:rPr lang="ko-KR" altLang="en-US" dirty="0" err="1"/>
              <a:t>로우베컴에</a:t>
            </a:r>
            <a:r>
              <a:rPr lang="ko-KR" altLang="en-US" dirty="0"/>
              <a:t> 입력채널</a:t>
            </a:r>
            <a:r>
              <a:rPr lang="en-US" altLang="ko-KR" dirty="0"/>
              <a:t>3</a:t>
            </a:r>
            <a:r>
              <a:rPr lang="ko-KR" altLang="en-US" dirty="0"/>
              <a:t>의 값은 </a:t>
            </a:r>
            <a:r>
              <a:rPr lang="en-US" altLang="ko-KR" dirty="0"/>
              <a:t>m210</a:t>
            </a:r>
            <a:r>
              <a:rPr lang="ko-KR" altLang="en-US" dirty="0"/>
              <a:t>의 주소로 보내 </a:t>
            </a:r>
            <a:r>
              <a:rPr lang="ko-KR" altLang="en-US" dirty="0" err="1"/>
              <a:t>파이썬에서</a:t>
            </a:r>
            <a:r>
              <a:rPr lang="ko-KR" altLang="en-US" dirty="0"/>
              <a:t> 읽어줍니다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87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53091362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TMP, ROTARY</a:t>
            </a:r>
            <a:r>
              <a:rPr lang="ko-KR" altLang="en-US" dirty="0"/>
              <a:t>펌프에 대한 설명입니다</a:t>
            </a:r>
            <a:r>
              <a:rPr lang="en-US" altLang="ko-KR" dirty="0"/>
              <a:t>. </a:t>
            </a:r>
            <a:r>
              <a:rPr lang="ko-KR" altLang="en-US" dirty="0"/>
              <a:t>접점 </a:t>
            </a:r>
            <a:r>
              <a:rPr lang="en-US" altLang="ko-KR" dirty="0"/>
              <a:t>P160</a:t>
            </a:r>
            <a:r>
              <a:rPr lang="ko-KR" altLang="en-US" dirty="0"/>
              <a:t>에 신호가 들어온 경우 로터리 펌프를 실행합니다</a:t>
            </a:r>
            <a:r>
              <a:rPr lang="en-US" altLang="ko-KR" dirty="0"/>
              <a:t>. </a:t>
            </a:r>
            <a:r>
              <a:rPr lang="ko-KR" altLang="en-US" dirty="0"/>
              <a:t>그리고</a:t>
            </a:r>
            <a:r>
              <a:rPr lang="en-US" altLang="ko-KR" dirty="0"/>
              <a:t> TMP</a:t>
            </a:r>
            <a:r>
              <a:rPr lang="ko-KR" altLang="en-US" dirty="0"/>
              <a:t>펌프는 일정 기압 이상일 때 동작해야 하므로 접점</a:t>
            </a:r>
            <a:r>
              <a:rPr lang="en-US" altLang="ko-KR" dirty="0"/>
              <a:t>P161</a:t>
            </a:r>
            <a:r>
              <a:rPr lang="ko-KR" altLang="en-US" dirty="0"/>
              <a:t>에 신호가 들어오고 채널</a:t>
            </a:r>
            <a:r>
              <a:rPr lang="en-US" altLang="ko-KR" dirty="0"/>
              <a:t>2</a:t>
            </a:r>
            <a:r>
              <a:rPr lang="ko-KR" altLang="en-US" dirty="0"/>
              <a:t>에 해당하는 </a:t>
            </a:r>
            <a:r>
              <a:rPr lang="ko-KR" altLang="en-US" dirty="0" err="1"/>
              <a:t>하이베컴의</a:t>
            </a:r>
            <a:r>
              <a:rPr lang="ko-KR" altLang="en-US" dirty="0"/>
              <a:t> 값이 일정부분이 이상일 때 </a:t>
            </a:r>
            <a:r>
              <a:rPr lang="en-US" altLang="ko-KR" dirty="0"/>
              <a:t>TMP</a:t>
            </a:r>
            <a:r>
              <a:rPr lang="ko-KR" altLang="en-US" dirty="0"/>
              <a:t>펌프를 실행합니다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88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50032674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 err="1"/>
              <a:t>포라인</a:t>
            </a:r>
            <a:r>
              <a:rPr lang="ko-KR" altLang="en-US" dirty="0"/>
              <a:t> </a:t>
            </a:r>
            <a:r>
              <a:rPr lang="ko-KR" altLang="en-US" dirty="0" err="1"/>
              <a:t>벨브</a:t>
            </a:r>
            <a:r>
              <a:rPr lang="en-US" altLang="ko-KR" dirty="0"/>
              <a:t>, </a:t>
            </a:r>
            <a:r>
              <a:rPr lang="ko-KR" altLang="en-US" dirty="0"/>
              <a:t>로터리 러프 </a:t>
            </a:r>
            <a:r>
              <a:rPr lang="ko-KR" altLang="en-US" dirty="0" err="1"/>
              <a:t>벨브에</a:t>
            </a:r>
            <a:r>
              <a:rPr lang="ko-KR" altLang="en-US" dirty="0"/>
              <a:t> 대한 설명입니다</a:t>
            </a:r>
            <a:r>
              <a:rPr lang="en-US" altLang="ko-KR" dirty="0"/>
              <a:t>.</a:t>
            </a:r>
          </a:p>
          <a:p>
            <a:pPr>
              <a:defRPr/>
            </a:pPr>
            <a:r>
              <a:rPr lang="ko-KR" altLang="en-US" dirty="0"/>
              <a:t>접점</a:t>
            </a:r>
            <a:r>
              <a:rPr lang="en-US" altLang="ko-KR" dirty="0"/>
              <a:t>p161</a:t>
            </a:r>
            <a:r>
              <a:rPr lang="ko-KR" altLang="en-US" dirty="0"/>
              <a:t>해당하는 </a:t>
            </a:r>
            <a:r>
              <a:rPr lang="en-US" altLang="ko-KR" dirty="0" err="1"/>
              <a:t>tmp</a:t>
            </a:r>
            <a:r>
              <a:rPr lang="ko-KR" altLang="en-US" dirty="0"/>
              <a:t>펌프</a:t>
            </a:r>
            <a:r>
              <a:rPr lang="en-US" altLang="ko-KR" dirty="0"/>
              <a:t>, p163</a:t>
            </a:r>
            <a:r>
              <a:rPr lang="ko-KR" altLang="en-US" dirty="0"/>
              <a:t>해당하는 </a:t>
            </a:r>
            <a:r>
              <a:rPr lang="ko-KR" altLang="en-US" dirty="0" err="1"/>
              <a:t>포라인</a:t>
            </a:r>
            <a:r>
              <a:rPr lang="ko-KR" altLang="en-US" dirty="0"/>
              <a:t> </a:t>
            </a:r>
            <a:r>
              <a:rPr lang="ko-KR" altLang="en-US" dirty="0" err="1"/>
              <a:t>벨브가</a:t>
            </a:r>
            <a:r>
              <a:rPr lang="ko-KR" altLang="en-US" dirty="0"/>
              <a:t> 실행이 안되어 있을 경우 </a:t>
            </a:r>
            <a:r>
              <a:rPr lang="en-US" altLang="ko-KR" dirty="0"/>
              <a:t>p162</a:t>
            </a:r>
            <a:r>
              <a:rPr lang="ko-KR" altLang="en-US" dirty="0"/>
              <a:t>에 해당하는 로터리 러프 </a:t>
            </a:r>
            <a:r>
              <a:rPr lang="ko-KR" altLang="en-US" dirty="0" err="1"/>
              <a:t>벨브를</a:t>
            </a:r>
            <a:r>
              <a:rPr lang="ko-KR" altLang="en-US" dirty="0"/>
              <a:t> 실행합니다</a:t>
            </a:r>
            <a:r>
              <a:rPr lang="en-US" altLang="ko-KR" dirty="0"/>
              <a:t>.</a:t>
            </a:r>
          </a:p>
          <a:p>
            <a:pPr>
              <a:defRPr/>
            </a:pPr>
            <a:r>
              <a:rPr lang="ko-KR" altLang="en-US" dirty="0"/>
              <a:t>그 반대로 접점</a:t>
            </a:r>
            <a:r>
              <a:rPr lang="en-US" altLang="ko-KR" dirty="0"/>
              <a:t>p162</a:t>
            </a:r>
            <a:r>
              <a:rPr lang="ko-KR" altLang="en-US" dirty="0"/>
              <a:t>에 해당하는 로터리 러프 </a:t>
            </a:r>
            <a:r>
              <a:rPr lang="ko-KR" altLang="en-US" dirty="0" err="1"/>
              <a:t>벨브가</a:t>
            </a:r>
            <a:r>
              <a:rPr lang="ko-KR" altLang="en-US" dirty="0"/>
              <a:t> 실행이 안되어 있으면 </a:t>
            </a:r>
            <a:r>
              <a:rPr lang="en-US" altLang="ko-KR" dirty="0"/>
              <a:t>p162</a:t>
            </a:r>
            <a:r>
              <a:rPr lang="ko-KR" altLang="en-US" dirty="0"/>
              <a:t>에 해당하는 </a:t>
            </a:r>
            <a:r>
              <a:rPr lang="ko-KR" altLang="en-US" dirty="0" err="1"/>
              <a:t>포라인</a:t>
            </a:r>
            <a:r>
              <a:rPr lang="ko-KR" altLang="en-US" dirty="0"/>
              <a:t> </a:t>
            </a:r>
            <a:r>
              <a:rPr lang="ko-KR" altLang="en-US" dirty="0" err="1"/>
              <a:t>벨브를</a:t>
            </a:r>
            <a:r>
              <a:rPr lang="ko-KR" altLang="en-US" dirty="0"/>
              <a:t> 실행합니다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89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863235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XG5000</a:t>
            </a:r>
            <a:r>
              <a:rPr lang="ko-KR" altLang="en-US"/>
              <a:t>에 대한 설명입니다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81FC20D2-C22C-494E-82B9-AE55C3EE915A}" type="slidenum">
              <a:rPr lang="en-US" altLang="en-US"/>
              <a:pPr lvl="0">
                <a:defRPr/>
              </a:pPr>
              <a:t>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55842967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/>
              <a:t>게이트 </a:t>
            </a:r>
            <a:r>
              <a:rPr lang="ko-KR" altLang="en-US" dirty="0" err="1"/>
              <a:t>벨브</a:t>
            </a:r>
            <a:r>
              <a:rPr lang="en-US" altLang="ko-KR" dirty="0"/>
              <a:t>, </a:t>
            </a:r>
            <a:r>
              <a:rPr lang="ko-KR" altLang="en-US" dirty="0" err="1"/>
              <a:t>로드락</a:t>
            </a:r>
            <a:r>
              <a:rPr lang="ko-KR" altLang="en-US" dirty="0"/>
              <a:t> 러프 </a:t>
            </a:r>
            <a:r>
              <a:rPr lang="ko-KR" altLang="en-US" dirty="0" err="1"/>
              <a:t>벨브에</a:t>
            </a:r>
            <a:r>
              <a:rPr lang="ko-KR" altLang="en-US" dirty="0"/>
              <a:t> 대한 설명입니다</a:t>
            </a:r>
            <a:r>
              <a:rPr lang="en-US" altLang="ko-KR" dirty="0"/>
              <a:t>.</a:t>
            </a:r>
          </a:p>
          <a:p>
            <a:pPr>
              <a:defRPr/>
            </a:pPr>
            <a:r>
              <a:rPr lang="ko-KR" altLang="en-US" dirty="0"/>
              <a:t>접점 </a:t>
            </a:r>
            <a:r>
              <a:rPr lang="en-US" altLang="ko-KR" dirty="0"/>
              <a:t>p164</a:t>
            </a:r>
            <a:r>
              <a:rPr lang="ko-KR" altLang="en-US" dirty="0"/>
              <a:t>에 신호가 들어온 경우 게이트 </a:t>
            </a:r>
            <a:r>
              <a:rPr lang="ko-KR" altLang="en-US" dirty="0" err="1"/>
              <a:t>벨브를</a:t>
            </a:r>
            <a:r>
              <a:rPr lang="ko-KR" altLang="en-US" dirty="0"/>
              <a:t> 실행합니다</a:t>
            </a:r>
            <a:r>
              <a:rPr lang="en-US" altLang="ko-KR" dirty="0"/>
              <a:t>.</a:t>
            </a:r>
          </a:p>
          <a:p>
            <a:pPr>
              <a:defRPr/>
            </a:pPr>
            <a:r>
              <a:rPr lang="ko-KR" altLang="en-US" dirty="0"/>
              <a:t>접점 </a:t>
            </a:r>
            <a:r>
              <a:rPr lang="en-US" altLang="ko-KR" dirty="0"/>
              <a:t>p165</a:t>
            </a:r>
            <a:r>
              <a:rPr lang="ko-KR" altLang="en-US" dirty="0"/>
              <a:t>에 신호가 들어온 경우 </a:t>
            </a:r>
            <a:r>
              <a:rPr lang="ko-KR" altLang="en-US" dirty="0" err="1"/>
              <a:t>로드락</a:t>
            </a:r>
            <a:r>
              <a:rPr lang="ko-KR" altLang="en-US" dirty="0"/>
              <a:t> 러프 </a:t>
            </a:r>
            <a:r>
              <a:rPr lang="ko-KR" altLang="en-US" dirty="0" err="1"/>
              <a:t>벨브를</a:t>
            </a:r>
            <a:r>
              <a:rPr lang="ko-KR" altLang="en-US" dirty="0"/>
              <a:t> 실행합니다</a:t>
            </a:r>
            <a:r>
              <a:rPr lang="en-US" altLang="ko-KR" dirty="0"/>
              <a:t>.</a:t>
            </a:r>
          </a:p>
          <a:p>
            <a:pPr>
              <a:defRPr/>
            </a:pPr>
            <a:endParaRPr lang="en-US" altLang="ko-KR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90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51963305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 err="1"/>
              <a:t>챔버벤트</a:t>
            </a:r>
            <a:r>
              <a:rPr lang="ko-KR" altLang="en-US" dirty="0"/>
              <a:t> </a:t>
            </a:r>
            <a:r>
              <a:rPr lang="ko-KR" altLang="en-US" dirty="0" err="1"/>
              <a:t>로드락</a:t>
            </a:r>
            <a:r>
              <a:rPr lang="ko-KR" altLang="en-US" dirty="0"/>
              <a:t> 벤트에 대한 설명입니다</a:t>
            </a:r>
            <a:r>
              <a:rPr lang="en-US" altLang="ko-KR" dirty="0"/>
              <a:t>.</a:t>
            </a:r>
          </a:p>
          <a:p>
            <a:pPr>
              <a:defRPr/>
            </a:pPr>
            <a:r>
              <a:rPr lang="ko-KR" altLang="en-US" dirty="0" err="1"/>
              <a:t>쳄버</a:t>
            </a:r>
            <a:r>
              <a:rPr lang="ko-KR" altLang="en-US" dirty="0"/>
              <a:t> 벤트는 접점</a:t>
            </a:r>
            <a:r>
              <a:rPr lang="en-US" altLang="ko-KR" dirty="0"/>
              <a:t>p162</a:t>
            </a:r>
            <a:r>
              <a:rPr lang="ko-KR" altLang="en-US" dirty="0"/>
              <a:t>에 해당하는 </a:t>
            </a:r>
            <a:r>
              <a:rPr lang="ko-KR" altLang="en-US" dirty="0" err="1"/>
              <a:t>쓰로틀</a:t>
            </a:r>
            <a:r>
              <a:rPr lang="ko-KR" altLang="en-US" dirty="0"/>
              <a:t> </a:t>
            </a:r>
            <a:r>
              <a:rPr lang="ko-KR" altLang="en-US" dirty="0" err="1"/>
              <a:t>벨브</a:t>
            </a:r>
            <a:r>
              <a:rPr lang="en-US" altLang="ko-KR" dirty="0"/>
              <a:t>, p163</a:t>
            </a:r>
            <a:r>
              <a:rPr lang="ko-KR" altLang="en-US" dirty="0"/>
              <a:t>에 해당하는 로터리 러프 </a:t>
            </a:r>
            <a:r>
              <a:rPr lang="ko-KR" altLang="en-US" dirty="0" err="1"/>
              <a:t>벨브</a:t>
            </a:r>
            <a:r>
              <a:rPr lang="en-US" altLang="ko-KR" dirty="0"/>
              <a:t>, p164</a:t>
            </a:r>
            <a:r>
              <a:rPr lang="ko-KR" altLang="en-US" dirty="0"/>
              <a:t>에 해당하는 </a:t>
            </a:r>
            <a:r>
              <a:rPr lang="ko-KR" altLang="en-US" dirty="0" err="1"/>
              <a:t>게이트벨브가</a:t>
            </a:r>
            <a:r>
              <a:rPr lang="ko-KR" altLang="en-US" dirty="0"/>
              <a:t> 실행되지 않아야만 </a:t>
            </a:r>
            <a:r>
              <a:rPr lang="en-US" altLang="ko-KR" dirty="0"/>
              <a:t>p166</a:t>
            </a:r>
            <a:r>
              <a:rPr lang="ko-KR" altLang="en-US" dirty="0"/>
              <a:t>에 해당하는 </a:t>
            </a:r>
            <a:r>
              <a:rPr lang="ko-KR" altLang="en-US" dirty="0" err="1"/>
              <a:t>쳄버벤트를</a:t>
            </a:r>
            <a:r>
              <a:rPr lang="ko-KR" altLang="en-US" dirty="0"/>
              <a:t> 실행합니다</a:t>
            </a:r>
            <a:r>
              <a:rPr lang="en-US" altLang="ko-KR" dirty="0"/>
              <a:t>.</a:t>
            </a:r>
          </a:p>
          <a:p>
            <a:pPr>
              <a:defRPr/>
            </a:pPr>
            <a:r>
              <a:rPr lang="ko-KR" altLang="en-US" dirty="0" err="1"/>
              <a:t>로드락</a:t>
            </a:r>
            <a:r>
              <a:rPr lang="ko-KR" altLang="en-US" dirty="0"/>
              <a:t> 벤트는 접점 </a:t>
            </a:r>
            <a:r>
              <a:rPr lang="en-US" altLang="ko-KR" dirty="0"/>
              <a:t>p164</a:t>
            </a:r>
            <a:r>
              <a:rPr lang="ko-KR" altLang="en-US" dirty="0"/>
              <a:t>에 해당하는 게이트 </a:t>
            </a:r>
            <a:r>
              <a:rPr lang="ko-KR" altLang="en-US" dirty="0" err="1"/>
              <a:t>벨브</a:t>
            </a:r>
            <a:r>
              <a:rPr lang="en-US" altLang="ko-KR" dirty="0"/>
              <a:t>, p165</a:t>
            </a:r>
            <a:r>
              <a:rPr lang="ko-KR" altLang="en-US" dirty="0"/>
              <a:t>에 해당하는 </a:t>
            </a:r>
            <a:r>
              <a:rPr lang="ko-KR" altLang="en-US" dirty="0" err="1"/>
              <a:t>로드락</a:t>
            </a:r>
            <a:r>
              <a:rPr lang="ko-KR" altLang="en-US" dirty="0"/>
              <a:t> 러프 </a:t>
            </a:r>
            <a:r>
              <a:rPr lang="ko-KR" altLang="en-US" dirty="0" err="1"/>
              <a:t>벨브가</a:t>
            </a:r>
            <a:r>
              <a:rPr lang="ko-KR" altLang="en-US" dirty="0"/>
              <a:t> 실행되지 않아야만 </a:t>
            </a:r>
            <a:r>
              <a:rPr lang="en-US" altLang="ko-KR" dirty="0"/>
              <a:t>p167</a:t>
            </a:r>
            <a:r>
              <a:rPr lang="ko-KR" altLang="en-US" dirty="0"/>
              <a:t>에 해당하는 </a:t>
            </a:r>
            <a:r>
              <a:rPr lang="ko-KR" altLang="en-US" dirty="0" err="1"/>
              <a:t>로드락</a:t>
            </a:r>
            <a:r>
              <a:rPr lang="ko-KR" altLang="en-US" dirty="0"/>
              <a:t> 벤트를 실행 할 수 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91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70070416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/>
              <a:t>쿨링과 셔터에 대한 설명입니다</a:t>
            </a:r>
            <a:r>
              <a:rPr lang="en-US" altLang="ko-KR" dirty="0"/>
              <a:t>.</a:t>
            </a:r>
          </a:p>
          <a:p>
            <a:pPr>
              <a:defRPr/>
            </a:pPr>
            <a:r>
              <a:rPr lang="ko-KR" altLang="en-US" dirty="0"/>
              <a:t>접점 </a:t>
            </a:r>
            <a:r>
              <a:rPr lang="en-US" altLang="ko-KR" dirty="0"/>
              <a:t>p168</a:t>
            </a:r>
            <a:r>
              <a:rPr lang="ko-KR" altLang="en-US" dirty="0"/>
              <a:t>에 신호가 들어온 경우 쿨링을 시작하고 </a:t>
            </a:r>
            <a:r>
              <a:rPr lang="en-US" altLang="ko-KR" dirty="0"/>
              <a:t>p169</a:t>
            </a:r>
            <a:r>
              <a:rPr lang="ko-KR" altLang="en-US" dirty="0"/>
              <a:t>에 신호가 들어온 경우 셔터 기능을 시작합니다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92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29378446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10406" y="4926013"/>
            <a:ext cx="5683250" cy="4029075"/>
          </a:xfrm>
        </p:spPr>
        <p:txBody>
          <a:bodyPr/>
          <a:lstStyle/>
          <a:p>
            <a:pPr>
              <a:defRPr/>
            </a:pPr>
            <a:r>
              <a:rPr lang="ko-KR" altLang="en-US" dirty="0" err="1"/>
              <a:t>쓰로틀</a:t>
            </a:r>
            <a:r>
              <a:rPr lang="ko-KR" altLang="en-US" dirty="0"/>
              <a:t> </a:t>
            </a:r>
            <a:r>
              <a:rPr lang="ko-KR" altLang="en-US" dirty="0" err="1"/>
              <a:t>벨브와</a:t>
            </a:r>
            <a:r>
              <a:rPr lang="ko-KR" altLang="en-US" dirty="0"/>
              <a:t> 턴</a:t>
            </a:r>
            <a:r>
              <a:rPr lang="en-US" altLang="ko-KR" dirty="0"/>
              <a:t>, </a:t>
            </a:r>
            <a:r>
              <a:rPr lang="ko-KR" altLang="en-US" dirty="0"/>
              <a:t>리니어</a:t>
            </a:r>
            <a:r>
              <a:rPr lang="en-US" altLang="ko-KR" dirty="0"/>
              <a:t>, </a:t>
            </a:r>
            <a:r>
              <a:rPr lang="ko-KR" altLang="en-US" dirty="0"/>
              <a:t>리프트 모터에 대한 설명입니다</a:t>
            </a:r>
            <a:r>
              <a:rPr lang="en-US" altLang="ko-KR" dirty="0"/>
              <a:t>. </a:t>
            </a:r>
            <a:r>
              <a:rPr lang="ko-KR" altLang="en-US" dirty="0"/>
              <a:t>기본적인 모터 구동회로는 같아 턴 모터 기준으로 설명 드리고 후에 다른 모터들에 대한 세세한 조건들이 나오면 따로 추가하여 설명 드리겠습니다</a:t>
            </a:r>
            <a:r>
              <a:rPr lang="en-US" altLang="ko-KR" dirty="0"/>
              <a:t>.</a:t>
            </a:r>
          </a:p>
          <a:p>
            <a:pPr>
              <a:defRPr/>
            </a:pPr>
            <a:r>
              <a:rPr lang="ko-KR" altLang="en-US" dirty="0" err="1"/>
              <a:t>파이썬에서</a:t>
            </a:r>
            <a:r>
              <a:rPr lang="ko-KR" altLang="en-US" dirty="0"/>
              <a:t> </a:t>
            </a:r>
            <a:r>
              <a:rPr lang="en-US" altLang="ko-KR" dirty="0"/>
              <a:t>m202</a:t>
            </a:r>
            <a:r>
              <a:rPr lang="ko-KR" altLang="en-US" dirty="0"/>
              <a:t>주소에 </a:t>
            </a:r>
            <a:r>
              <a:rPr lang="en-US" altLang="ko-KR" dirty="0"/>
              <a:t>0</a:t>
            </a:r>
            <a:r>
              <a:rPr lang="ko-KR" altLang="en-US" dirty="0"/>
              <a:t>을 보내면 </a:t>
            </a:r>
            <a:r>
              <a:rPr lang="ko-KR" altLang="en-US" dirty="0" err="1"/>
              <a:t>위치모듈이</a:t>
            </a:r>
            <a:r>
              <a:rPr lang="ko-KR" altLang="en-US" dirty="0"/>
              <a:t> 위치해 있는 </a:t>
            </a:r>
            <a:r>
              <a:rPr lang="en-US" altLang="ko-KR" dirty="0"/>
              <a:t>2</a:t>
            </a:r>
            <a:r>
              <a:rPr lang="ko-KR" altLang="en-US" dirty="0"/>
              <a:t>번째 슬롯에 </a:t>
            </a:r>
            <a:r>
              <a:rPr lang="en-US" altLang="ko-KR" dirty="0"/>
              <a:t>x</a:t>
            </a:r>
            <a:r>
              <a:rPr lang="ko-KR" altLang="en-US" dirty="0"/>
              <a:t>축에 대한 부동원점을 설정합니다</a:t>
            </a:r>
            <a:r>
              <a:rPr lang="en-US" altLang="ko-KR" dirty="0"/>
              <a:t>. </a:t>
            </a:r>
            <a:r>
              <a:rPr lang="ko-KR" altLang="en-US" dirty="0"/>
              <a:t>부동원점이란 현재 위치해 있는 모터의 위치를 </a:t>
            </a:r>
            <a:r>
              <a:rPr lang="en-US" altLang="ko-KR" dirty="0"/>
              <a:t>0</a:t>
            </a:r>
            <a:r>
              <a:rPr lang="ko-KR" altLang="en-US" dirty="0"/>
              <a:t>으로 잡아주는 역할을 합니다</a:t>
            </a:r>
            <a:r>
              <a:rPr lang="en-US" altLang="ko-KR" dirty="0"/>
              <a:t>. </a:t>
            </a:r>
            <a:r>
              <a:rPr lang="ko-KR" altLang="en-US" dirty="0"/>
              <a:t>아직 모터에 원점을 잡아주는 기능이 없으므로 모터를 구동하기 위해서는 </a:t>
            </a:r>
            <a:r>
              <a:rPr lang="en-US" altLang="ko-KR" dirty="0"/>
              <a:t>plc </a:t>
            </a:r>
            <a:r>
              <a:rPr lang="ko-KR" altLang="en-US" dirty="0"/>
              <a:t>실행 시 무조건 </a:t>
            </a:r>
            <a:r>
              <a:rPr lang="en-US" altLang="ko-KR" dirty="0"/>
              <a:t>1</a:t>
            </a:r>
            <a:r>
              <a:rPr lang="ko-KR" altLang="en-US" dirty="0"/>
              <a:t>회 실행해 주어야 합니다</a:t>
            </a:r>
            <a:r>
              <a:rPr lang="en-US" altLang="ko-KR" dirty="0"/>
              <a:t>.</a:t>
            </a:r>
          </a:p>
          <a:p>
            <a:pPr>
              <a:defRPr/>
            </a:pPr>
            <a:r>
              <a:rPr lang="ko-KR" altLang="en-US" dirty="0"/>
              <a:t>다음으로 </a:t>
            </a:r>
            <a:r>
              <a:rPr lang="en-US" altLang="ko-KR" dirty="0"/>
              <a:t>m202</a:t>
            </a:r>
            <a:r>
              <a:rPr lang="ko-KR" altLang="en-US" dirty="0"/>
              <a:t>주소에 </a:t>
            </a:r>
            <a:r>
              <a:rPr lang="en-US" altLang="ko-KR" dirty="0"/>
              <a:t>1</a:t>
            </a:r>
            <a:r>
              <a:rPr lang="ko-KR" altLang="en-US" dirty="0"/>
              <a:t>을 보내면 설정한 목표 위치와 속도로 모터를 제어합니다</a:t>
            </a:r>
            <a:r>
              <a:rPr lang="en-US" altLang="ko-KR" dirty="0"/>
              <a:t>. </a:t>
            </a:r>
            <a:r>
              <a:rPr lang="ko-KR" altLang="en-US" dirty="0"/>
              <a:t>설정해 둔 데이터를 쓰지 않고 직접 입력하여 위치결정 제어를 실행하는 것을 직접기동이라 하며 </a:t>
            </a:r>
            <a:r>
              <a:rPr lang="ko-KR" altLang="en-US"/>
              <a:t>목표 위치와 </a:t>
            </a:r>
            <a:r>
              <a:rPr lang="ko-KR" altLang="en-US" dirty="0"/>
              <a:t>초당속도 부분은 변수를 주어 언제든지 변경이 가능합니다</a:t>
            </a:r>
            <a:r>
              <a:rPr lang="en-US" altLang="ko-KR" dirty="0"/>
              <a:t>. </a:t>
            </a:r>
            <a:r>
              <a:rPr lang="ko-KR" altLang="en-US" dirty="0"/>
              <a:t>다음 모션을 실행시키기 전 지연시간인 </a:t>
            </a:r>
            <a:r>
              <a:rPr lang="ko-KR" altLang="en-US" dirty="0" err="1"/>
              <a:t>드웰타임</a:t>
            </a:r>
            <a:r>
              <a:rPr lang="en-US" altLang="ko-KR" dirty="0"/>
              <a:t>, </a:t>
            </a:r>
            <a:r>
              <a:rPr lang="ko-KR" altLang="en-US" dirty="0"/>
              <a:t>보조 동작을 실행하는 </a:t>
            </a:r>
            <a:r>
              <a:rPr lang="en-US" altLang="ko-KR" dirty="0"/>
              <a:t>m</a:t>
            </a:r>
            <a:r>
              <a:rPr lang="ko-KR" altLang="en-US" dirty="0"/>
              <a:t>코드</a:t>
            </a:r>
            <a:r>
              <a:rPr lang="en-US" altLang="ko-KR" dirty="0"/>
              <a:t>, </a:t>
            </a:r>
            <a:r>
              <a:rPr lang="ko-KR" altLang="en-US" dirty="0" err="1"/>
              <a:t>비트별</a:t>
            </a:r>
            <a:r>
              <a:rPr lang="ko-KR" altLang="en-US" dirty="0"/>
              <a:t> 정보를 활용하여 다양한 제어를 제공하는 컨트롤 워드를  통해 좀 더 세심한 모터 컨트롤이 가능합니다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93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16751226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232/485 </a:t>
            </a:r>
            <a:r>
              <a:rPr lang="ko-KR" altLang="en-US"/>
              <a:t>통신입니다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81FC20D2-C22C-494E-82B9-AE55C3EE915A}" type="slidenum">
              <a:rPr lang="en-US" altLang="en-US"/>
              <a:pPr lvl="0">
                <a:defRPr/>
              </a:pPr>
              <a:t>94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232 </a:t>
            </a:r>
            <a:r>
              <a:rPr lang="ko-KR" altLang="en-US"/>
              <a:t>통신은 직렬 데이터 전송의 한 형태입니다</a:t>
            </a:r>
            <a:r>
              <a:rPr lang="en-US" altLang="ko-KR"/>
              <a:t>. 0</a:t>
            </a:r>
            <a:r>
              <a:rPr lang="ko-KR" altLang="en-US"/>
              <a:t>과 </a:t>
            </a:r>
            <a:r>
              <a:rPr lang="en-US" altLang="ko-KR"/>
              <a:t>1</a:t>
            </a:r>
            <a:r>
              <a:rPr lang="ko-KR" altLang="en-US"/>
              <a:t>의 바이트 형태로 전송되기 때문에 바이너리 </a:t>
            </a:r>
            <a:r>
              <a:rPr lang="en-US" altLang="ko-KR"/>
              <a:t>0</a:t>
            </a:r>
            <a:r>
              <a:rPr lang="ko-KR" altLang="en-US"/>
              <a:t>은 양의전압을</a:t>
            </a:r>
            <a:r>
              <a:rPr lang="en-US" altLang="ko-KR"/>
              <a:t>, </a:t>
            </a:r>
            <a:r>
              <a:rPr lang="ko-KR" altLang="en-US"/>
              <a:t>바이너리 </a:t>
            </a:r>
            <a:r>
              <a:rPr lang="en-US" altLang="ko-KR"/>
              <a:t>1</a:t>
            </a:r>
            <a:r>
              <a:rPr lang="ko-KR" altLang="en-US"/>
              <a:t>은 음의 전압을 나타냅니다</a:t>
            </a:r>
            <a:r>
              <a:rPr lang="en-US" altLang="ko-KR"/>
              <a:t>. RS232</a:t>
            </a:r>
            <a:r>
              <a:rPr lang="ko-KR" altLang="en-US"/>
              <a:t>를 사용하여 피엘시는 인터페이스</a:t>
            </a:r>
            <a:r>
              <a:rPr lang="en-US" altLang="ko-KR"/>
              <a:t>, HMI, </a:t>
            </a:r>
            <a:r>
              <a:rPr lang="ko-KR" altLang="en-US"/>
              <a:t>컴퓨터</a:t>
            </a:r>
            <a:r>
              <a:rPr lang="en-US" altLang="ko-KR"/>
              <a:t>, </a:t>
            </a:r>
            <a:r>
              <a:rPr lang="ko-KR" altLang="en-US"/>
              <a:t>드라이브</a:t>
            </a:r>
            <a:r>
              <a:rPr lang="en-US" altLang="ko-KR"/>
              <a:t>,</a:t>
            </a:r>
            <a:r>
              <a:rPr lang="ko-KR" altLang="en-US"/>
              <a:t> 다른 </a:t>
            </a:r>
            <a:r>
              <a:rPr lang="en-US" altLang="ko-KR"/>
              <a:t>PLC</a:t>
            </a:r>
            <a:r>
              <a:rPr lang="ko-KR" altLang="en-US"/>
              <a:t>와 통신합니다</a:t>
            </a:r>
            <a:r>
              <a:rPr lang="en-US" altLang="ko-KR"/>
              <a:t>. </a:t>
            </a:r>
            <a:r>
              <a:rPr lang="ko-KR" altLang="en-US"/>
              <a:t>하지만 </a:t>
            </a:r>
            <a:r>
              <a:rPr lang="en-US" altLang="ko-KR"/>
              <a:t>232</a:t>
            </a:r>
            <a:r>
              <a:rPr lang="ko-KR" altLang="en-US"/>
              <a:t>통신은 데이터 전송속도가 </a:t>
            </a:r>
            <a:r>
              <a:rPr lang="en-US" altLang="ko-KR"/>
              <a:t>20</a:t>
            </a:r>
            <a:r>
              <a:rPr lang="ko-KR" altLang="en-US"/>
              <a:t>킬로바이트로 매우 느리고 </a:t>
            </a:r>
            <a:r>
              <a:rPr lang="en-US" altLang="ko-KR"/>
              <a:t>1</a:t>
            </a:r>
            <a:r>
              <a:rPr lang="ko-KR" altLang="en-US"/>
              <a:t>대</a:t>
            </a:r>
            <a:r>
              <a:rPr lang="en-US" altLang="ko-KR"/>
              <a:t>1 </a:t>
            </a:r>
            <a:r>
              <a:rPr lang="ko-KR" altLang="en-US"/>
              <a:t>연결만 가능합니다 그리고 케이블의 길이가 </a:t>
            </a:r>
            <a:r>
              <a:rPr lang="en-US" altLang="ko-KR"/>
              <a:t>15M</a:t>
            </a:r>
            <a:r>
              <a:rPr lang="ko-KR" altLang="en-US"/>
              <a:t>로 제한 됩니다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95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RS485</a:t>
            </a:r>
            <a:r>
              <a:rPr lang="ko-KR" altLang="en-US"/>
              <a:t>통신은 </a:t>
            </a:r>
            <a:r>
              <a:rPr lang="en-US" altLang="ko-KR"/>
              <a:t>RS232</a:t>
            </a:r>
            <a:r>
              <a:rPr lang="ko-KR" altLang="en-US"/>
              <a:t>의 단점을 보완한 통신입니다</a:t>
            </a:r>
            <a:r>
              <a:rPr lang="en-US" altLang="ko-KR"/>
              <a:t>. </a:t>
            </a:r>
            <a:r>
              <a:rPr lang="ko-KR" altLang="en-US"/>
              <a:t>전송 속도가 </a:t>
            </a:r>
            <a:r>
              <a:rPr lang="en-US" altLang="ko-KR"/>
              <a:t>20</a:t>
            </a:r>
            <a:r>
              <a:rPr lang="ko-KR" altLang="en-US"/>
              <a:t>킬로바이트에서 </a:t>
            </a:r>
            <a:r>
              <a:rPr lang="en-US" altLang="ko-KR"/>
              <a:t>10</a:t>
            </a:r>
            <a:r>
              <a:rPr lang="ko-KR" altLang="en-US"/>
              <a:t>메가바이트로 빨라졌고 케이블의 길이도 </a:t>
            </a:r>
            <a:r>
              <a:rPr lang="en-US" altLang="ko-KR"/>
              <a:t>1200M</a:t>
            </a:r>
            <a:r>
              <a:rPr lang="ko-KR" altLang="en-US"/>
              <a:t>로 확장되었습니다</a:t>
            </a:r>
            <a:r>
              <a:rPr lang="en-US" altLang="ko-KR"/>
              <a:t>. </a:t>
            </a:r>
            <a:r>
              <a:rPr lang="ko-KR" altLang="en-US"/>
              <a:t>그리고 </a:t>
            </a:r>
            <a:r>
              <a:rPr lang="en-US" altLang="ko-KR"/>
              <a:t>RS232</a:t>
            </a:r>
            <a:r>
              <a:rPr lang="ko-KR" altLang="en-US"/>
              <a:t>은 </a:t>
            </a:r>
            <a:r>
              <a:rPr lang="en-US" altLang="ko-KR"/>
              <a:t>1</a:t>
            </a:r>
            <a:r>
              <a:rPr lang="ko-KR" altLang="en-US"/>
              <a:t>대</a:t>
            </a:r>
            <a:r>
              <a:rPr lang="en-US" altLang="ko-KR"/>
              <a:t>1</a:t>
            </a:r>
            <a:r>
              <a:rPr lang="ko-KR" altLang="en-US"/>
              <a:t>통신만 가능했지만 </a:t>
            </a:r>
            <a:r>
              <a:rPr lang="en-US" altLang="ko-KR"/>
              <a:t>485</a:t>
            </a:r>
            <a:r>
              <a:rPr lang="ko-KR" altLang="en-US"/>
              <a:t>통신은 </a:t>
            </a:r>
            <a:r>
              <a:rPr lang="en-US" altLang="ko-KR"/>
              <a:t>N</a:t>
            </a:r>
            <a:r>
              <a:rPr lang="ko-KR" altLang="en-US"/>
              <a:t>대 </a:t>
            </a:r>
            <a:r>
              <a:rPr lang="en-US" altLang="ko-KR"/>
              <a:t>N</a:t>
            </a:r>
            <a:r>
              <a:rPr lang="ko-KR" altLang="en-US"/>
              <a:t>통신이 가능해 졌으며 최대 </a:t>
            </a:r>
            <a:r>
              <a:rPr lang="en-US" altLang="ko-KR"/>
              <a:t>32</a:t>
            </a:r>
            <a:r>
              <a:rPr lang="ko-KR" altLang="en-US"/>
              <a:t>개까지 통신이 가능합니다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96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/>
                <a:ea typeface="함초롬바탕"/>
              </a:rPr>
              <a:t>피엘시는 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/>
                <a:ea typeface="함초롬바탕"/>
              </a:rPr>
              <a:t>ls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/>
                <a:ea typeface="함초롬바탕"/>
              </a:rPr>
              <a:t>일렉트릭에서 개발한 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/>
                <a:ea typeface="함초롬바탕"/>
              </a:rPr>
              <a:t>cnet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/>
                <a:ea typeface="함초롬바탕"/>
              </a:rPr>
              <a:t>방식을 사용합니다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/>
                <a:ea typeface="함초롬바탕"/>
              </a:rPr>
              <a:t>.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/>
                <a:ea typeface="함초롬바탕"/>
              </a:rPr>
              <a:t>이 방식은 </a:t>
            </a:r>
            <a:r>
              <a:rPr lang="en-US" altLang="ko-KR" sz="1800" kern="0">
                <a:solidFill>
                  <a:srgbClr val="000000"/>
                </a:solidFill>
                <a:latin typeface="함초롬바탕"/>
                <a:ea typeface="함초롬바탕"/>
              </a:rPr>
              <a:t>XGT </a:t>
            </a:r>
            <a:r>
              <a:rPr lang="ko-KR" altLang="en-US" sz="1800" kern="0">
                <a:solidFill>
                  <a:srgbClr val="000000"/>
                </a:solidFill>
                <a:latin typeface="함초롬바탕"/>
                <a:ea typeface="함초롬바탕"/>
              </a:rPr>
              <a:t>프로토콜이라 부르며 피엘시에 접속해 데이터를 읽기 쓰기 및 실시간 모니터링을 하는 역할을 합니다</a:t>
            </a:r>
            <a:r>
              <a:rPr lang="en-US" altLang="ko-KR" sz="1800" kern="0">
                <a:solidFill>
                  <a:srgbClr val="000000"/>
                </a:solidFill>
                <a:latin typeface="함초롬바탕"/>
                <a:ea typeface="함초롬바탕"/>
              </a:rPr>
              <a:t>. XGT</a:t>
            </a:r>
            <a:r>
              <a:rPr lang="ko-KR" altLang="en-US" sz="1800" kern="0">
                <a:solidFill>
                  <a:srgbClr val="000000"/>
                </a:solidFill>
                <a:latin typeface="함초롬바탕"/>
                <a:ea typeface="함초롬바탕"/>
              </a:rPr>
              <a:t> 프로토콜은 상대기기에 있는 데이터 읽기나 쓰기를 담당하는 </a:t>
            </a:r>
            <a:r>
              <a:rPr lang="en-US" altLang="ko-KR" sz="1800" kern="0">
                <a:solidFill>
                  <a:srgbClr val="000000"/>
                </a:solidFill>
                <a:latin typeface="함초롬바탕"/>
                <a:ea typeface="함초롬바탕"/>
              </a:rPr>
              <a:t>XGT </a:t>
            </a:r>
            <a:r>
              <a:rPr lang="ko-KR" altLang="en-US" sz="1800" kern="0">
                <a:solidFill>
                  <a:srgbClr val="000000"/>
                </a:solidFill>
                <a:latin typeface="함초롬바탕"/>
                <a:ea typeface="함초롬바탕"/>
              </a:rPr>
              <a:t>클라이언트</a:t>
            </a:r>
            <a:r>
              <a:rPr lang="en-US" altLang="ko-KR" sz="1800" kern="0">
                <a:solidFill>
                  <a:srgbClr val="000000"/>
                </a:solidFill>
                <a:latin typeface="함초롬바탕"/>
                <a:ea typeface="함초롬바탕"/>
              </a:rPr>
              <a:t>, XGT</a:t>
            </a:r>
            <a:r>
              <a:rPr lang="ko-KR" altLang="en-US" sz="1800" kern="0">
                <a:solidFill>
                  <a:srgbClr val="000000"/>
                </a:solidFill>
                <a:latin typeface="함초롬바탕"/>
                <a:ea typeface="함초롬바탕"/>
              </a:rPr>
              <a:t> 클라이언트가 보낸 데이터를 분석하는 </a:t>
            </a:r>
            <a:r>
              <a:rPr lang="en-US" altLang="ko-KR" sz="1800" kern="0">
                <a:solidFill>
                  <a:srgbClr val="000000"/>
                </a:solidFill>
                <a:latin typeface="함초롬바탕"/>
                <a:ea typeface="함초롬바탕"/>
              </a:rPr>
              <a:t>XGT </a:t>
            </a:r>
            <a:r>
              <a:rPr lang="ko-KR" altLang="en-US" sz="1800" kern="0">
                <a:solidFill>
                  <a:srgbClr val="000000"/>
                </a:solidFill>
                <a:latin typeface="함초롬바탕"/>
                <a:ea typeface="함초롬바탕"/>
              </a:rPr>
              <a:t>서버로 나뉩니다</a:t>
            </a:r>
            <a:r>
              <a:rPr lang="en-US" altLang="ko-KR" sz="1800" kern="0">
                <a:solidFill>
                  <a:srgbClr val="000000"/>
                </a:solidFill>
                <a:latin typeface="함초롬바탕"/>
                <a:ea typeface="함초롬바탕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81FC20D2-C22C-494E-82B9-AE55C3EE915A}" type="slidenum">
              <a:rPr lang="en-US" altLang="en-US"/>
              <a:pPr lvl="0">
                <a:defRPr/>
              </a:pPr>
              <a:t>97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sz="1800" kern="0">
                <a:solidFill>
                  <a:srgbClr val="000000"/>
                </a:solidFill>
                <a:latin typeface="함초롬바탕"/>
                <a:ea typeface="함초롬바탕"/>
              </a:rPr>
              <a:t>XGT</a:t>
            </a:r>
            <a:r>
              <a:rPr lang="ko-KR" altLang="en-US" sz="1800" kern="0">
                <a:solidFill>
                  <a:srgbClr val="000000"/>
                </a:solidFill>
                <a:latin typeface="함초롬바탕"/>
                <a:ea typeface="함초롬바탕"/>
              </a:rPr>
              <a:t> 프로토콜 프레임 구조입니다</a:t>
            </a:r>
            <a:r>
              <a:rPr lang="en-US" altLang="ko-KR" sz="1800" kern="0">
                <a:solidFill>
                  <a:srgbClr val="000000"/>
                </a:solidFill>
                <a:latin typeface="함초롬바탕"/>
                <a:ea typeface="함초롬바탕"/>
              </a:rPr>
              <a:t>. XGT </a:t>
            </a:r>
            <a:r>
              <a:rPr lang="ko-KR" altLang="en-US" sz="1800" kern="0">
                <a:solidFill>
                  <a:srgbClr val="000000"/>
                </a:solidFill>
                <a:latin typeface="함초롬바탕"/>
                <a:ea typeface="함초롬바탕"/>
              </a:rPr>
              <a:t>클라이언트로 동작하는 장비가 데이터 읽기 혹은 쓰기를 요구하면 </a:t>
            </a:r>
            <a:r>
              <a:rPr lang="en-US" altLang="ko-KR" sz="1800" kern="0">
                <a:solidFill>
                  <a:srgbClr val="000000"/>
                </a:solidFill>
                <a:latin typeface="함초롬바탕"/>
                <a:ea typeface="함초롬바탕"/>
              </a:rPr>
              <a:t>XGT</a:t>
            </a:r>
            <a:r>
              <a:rPr lang="ko-KR" altLang="en-US" sz="1800" kern="0">
                <a:solidFill>
                  <a:srgbClr val="000000"/>
                </a:solidFill>
                <a:latin typeface="함초롬바탕"/>
                <a:ea typeface="함초롬바탕"/>
              </a:rPr>
              <a:t>서버로 동작하는 피엘씨는 올바른 프레임을 수신했다면 </a:t>
            </a:r>
            <a:r>
              <a:rPr lang="en-US" altLang="ko-KR" sz="1800" kern="0">
                <a:solidFill>
                  <a:srgbClr val="000000"/>
                </a:solidFill>
                <a:latin typeface="함초롬바탕"/>
                <a:ea typeface="함초롬바탕"/>
              </a:rPr>
              <a:t>ACK</a:t>
            </a:r>
            <a:r>
              <a:rPr lang="ko-KR" altLang="en-US" sz="1800" kern="0">
                <a:solidFill>
                  <a:srgbClr val="000000"/>
                </a:solidFill>
                <a:latin typeface="함초롬바탕"/>
                <a:ea typeface="함초롬바탕"/>
              </a:rPr>
              <a:t>응답을</a:t>
            </a:r>
            <a:r>
              <a:rPr lang="en-US" altLang="ko-KR" sz="1800" kern="0">
                <a:solidFill>
                  <a:srgbClr val="000000"/>
                </a:solidFill>
                <a:latin typeface="함초롬바탕"/>
                <a:ea typeface="함초롬바탕"/>
              </a:rPr>
              <a:t>, </a:t>
            </a:r>
            <a:r>
              <a:rPr lang="ko-KR" altLang="en-US" sz="1800" kern="0">
                <a:solidFill>
                  <a:srgbClr val="000000"/>
                </a:solidFill>
                <a:latin typeface="함초롬바탕"/>
                <a:ea typeface="함초롬바탕"/>
              </a:rPr>
              <a:t>올바르지 않는 프레임을 수신했다면 </a:t>
            </a:r>
            <a:r>
              <a:rPr lang="en-US" altLang="ko-KR" sz="1800" kern="0">
                <a:solidFill>
                  <a:srgbClr val="000000"/>
                </a:solidFill>
                <a:latin typeface="함초롬바탕"/>
                <a:ea typeface="함초롬바탕"/>
              </a:rPr>
              <a:t>NAK </a:t>
            </a:r>
            <a:r>
              <a:rPr lang="ko-KR" altLang="en-US" sz="1800" kern="0">
                <a:solidFill>
                  <a:srgbClr val="000000"/>
                </a:solidFill>
                <a:latin typeface="함초롬바탕"/>
                <a:ea typeface="함초롬바탕"/>
              </a:rPr>
              <a:t>응답 송신을 합니다</a:t>
            </a:r>
            <a:r>
              <a:rPr lang="en-US" altLang="ko-KR" sz="1800" kern="0">
                <a:solidFill>
                  <a:srgbClr val="000000"/>
                </a:solidFill>
                <a:latin typeface="함초롬바탕"/>
                <a:ea typeface="함초롬바탕"/>
              </a:rPr>
              <a:t>. </a:t>
            </a:r>
            <a:r>
              <a:rPr lang="ko-KR" altLang="en-US" sz="1800" kern="0">
                <a:solidFill>
                  <a:srgbClr val="000000"/>
                </a:solidFill>
                <a:latin typeface="함초롬바탕"/>
                <a:ea typeface="함초롬바탕"/>
              </a:rPr>
              <a:t>프레임 모니터창을 확인하면 첫번째 수신은 올바른 프레임대로 수신을 하여 </a:t>
            </a:r>
            <a:r>
              <a:rPr lang="en-US" altLang="ko-KR" sz="1800" kern="0">
                <a:solidFill>
                  <a:srgbClr val="000000"/>
                </a:solidFill>
                <a:latin typeface="함초롬바탕"/>
                <a:ea typeface="함초롬바탕"/>
              </a:rPr>
              <a:t>ACK</a:t>
            </a:r>
            <a:r>
              <a:rPr lang="ko-KR" altLang="en-US" sz="1800" kern="0">
                <a:solidFill>
                  <a:srgbClr val="000000"/>
                </a:solidFill>
                <a:latin typeface="함초롬바탕"/>
                <a:ea typeface="함초롬바탕"/>
              </a:rPr>
              <a:t>응답을 받았고 두번째 수신은 올바르지 않는 프레임을 수신하여 </a:t>
            </a:r>
            <a:r>
              <a:rPr lang="en-US" altLang="ko-KR" sz="1800" kern="0">
                <a:solidFill>
                  <a:srgbClr val="000000"/>
                </a:solidFill>
                <a:latin typeface="함초롬바탕"/>
                <a:ea typeface="함초롬바탕"/>
              </a:rPr>
              <a:t>NAK</a:t>
            </a:r>
            <a:r>
              <a:rPr lang="ko-KR" altLang="en-US" sz="1800" kern="0">
                <a:solidFill>
                  <a:srgbClr val="000000"/>
                </a:solidFill>
                <a:latin typeface="함초롬바탕"/>
                <a:ea typeface="함초롬바탕"/>
              </a:rPr>
              <a:t>응답을 받았습니다</a:t>
            </a:r>
            <a:r>
              <a:rPr lang="en-US" altLang="ko-KR" sz="1800" kern="0">
                <a:solidFill>
                  <a:srgbClr val="000000"/>
                </a:solidFill>
                <a:latin typeface="함초롬바탕"/>
                <a:ea typeface="함초롬바탕"/>
              </a:rPr>
              <a:t>.</a:t>
            </a:r>
            <a:endParaRPr lang="ko-KR" altLang="en-US" sz="180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81FC20D2-C22C-494E-82B9-AE55C3EE915A}" type="slidenum">
              <a:rPr lang="en-US" altLang="en-US"/>
              <a:pPr lvl="0">
                <a:defRPr/>
              </a:pPr>
              <a:t>98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sz="1600" kern="0" spc="0">
                <a:solidFill>
                  <a:srgbClr val="000000"/>
                </a:solidFill>
                <a:effectLst/>
                <a:latin typeface="함초롬바탕"/>
                <a:ea typeface="함초롬바탕"/>
              </a:rPr>
              <a:t>XGT </a:t>
            </a:r>
            <a:r>
              <a:rPr lang="ko-KR" altLang="en-US" sz="1600" kern="0">
                <a:solidFill>
                  <a:srgbClr val="000000"/>
                </a:solidFill>
                <a:latin typeface="함초롬바탕"/>
                <a:ea typeface="함초롬바탕"/>
              </a:rPr>
              <a:t>프로토콜 요구 프레임은 헤더</a:t>
            </a:r>
            <a:r>
              <a:rPr lang="en-US" altLang="ko-KR" sz="1600" kern="0">
                <a:solidFill>
                  <a:srgbClr val="000000"/>
                </a:solidFill>
                <a:latin typeface="함초롬바탕"/>
                <a:ea typeface="함초롬바탕"/>
              </a:rPr>
              <a:t>, </a:t>
            </a:r>
            <a:r>
              <a:rPr lang="ko-KR" altLang="en-US" sz="1600" kern="0">
                <a:solidFill>
                  <a:srgbClr val="000000"/>
                </a:solidFill>
                <a:latin typeface="함초롬바탕"/>
                <a:ea typeface="함초롬바탕"/>
              </a:rPr>
              <a:t>상대국번</a:t>
            </a:r>
            <a:r>
              <a:rPr lang="en-US" altLang="ko-KR" sz="1600" kern="0">
                <a:solidFill>
                  <a:srgbClr val="000000"/>
                </a:solidFill>
                <a:latin typeface="함초롬바탕"/>
                <a:ea typeface="함초롬바탕"/>
              </a:rPr>
              <a:t>, </a:t>
            </a:r>
            <a:r>
              <a:rPr lang="ko-KR" altLang="en-US" sz="1600" kern="0">
                <a:solidFill>
                  <a:srgbClr val="000000"/>
                </a:solidFill>
                <a:latin typeface="함초롬바탕"/>
                <a:ea typeface="함초롬바탕"/>
              </a:rPr>
              <a:t>명령어</a:t>
            </a:r>
            <a:r>
              <a:rPr lang="en-US" altLang="ko-KR" sz="1600" kern="0">
                <a:solidFill>
                  <a:srgbClr val="000000"/>
                </a:solidFill>
                <a:latin typeface="함초롬바탕"/>
                <a:ea typeface="함초롬바탕"/>
              </a:rPr>
              <a:t>, </a:t>
            </a:r>
            <a:r>
              <a:rPr lang="ko-KR" altLang="en-US" sz="1600" kern="0">
                <a:solidFill>
                  <a:srgbClr val="000000"/>
                </a:solidFill>
                <a:latin typeface="함초롬바탕"/>
                <a:ea typeface="함초롬바탕"/>
              </a:rPr>
              <a:t>명령어타입</a:t>
            </a:r>
            <a:r>
              <a:rPr lang="en-US" altLang="ko-KR" sz="1600" kern="0">
                <a:solidFill>
                  <a:srgbClr val="000000"/>
                </a:solidFill>
                <a:latin typeface="함초롬바탕"/>
                <a:ea typeface="함초롬바탕"/>
              </a:rPr>
              <a:t>, </a:t>
            </a:r>
            <a:r>
              <a:rPr lang="ko-KR" altLang="en-US" sz="1600" kern="0">
                <a:solidFill>
                  <a:srgbClr val="000000"/>
                </a:solidFill>
                <a:latin typeface="함초롬바탕"/>
                <a:ea typeface="함초롬바탕"/>
              </a:rPr>
              <a:t>데이터 영역</a:t>
            </a:r>
            <a:r>
              <a:rPr lang="en-US" altLang="ko-KR" sz="1600" kern="0">
                <a:solidFill>
                  <a:srgbClr val="000000"/>
                </a:solidFill>
                <a:latin typeface="함초롬바탕"/>
                <a:ea typeface="함초롬바탕"/>
              </a:rPr>
              <a:t>, </a:t>
            </a:r>
            <a:r>
              <a:rPr lang="ko-KR" altLang="en-US" sz="1600" kern="0">
                <a:solidFill>
                  <a:srgbClr val="000000"/>
                </a:solidFill>
                <a:latin typeface="함초롬바탕"/>
                <a:ea typeface="함초롬바탕"/>
              </a:rPr>
              <a:t>테일</a:t>
            </a:r>
            <a:r>
              <a:rPr lang="en-US" altLang="ko-KR" sz="1600" kern="0">
                <a:solidFill>
                  <a:srgbClr val="000000"/>
                </a:solidFill>
                <a:latin typeface="함초롬바탕"/>
                <a:ea typeface="함초롬바탕"/>
              </a:rPr>
              <a:t>, </a:t>
            </a:r>
            <a:r>
              <a:rPr lang="ko-KR" altLang="en-US" sz="1600" kern="0">
                <a:solidFill>
                  <a:srgbClr val="000000"/>
                </a:solidFill>
                <a:latin typeface="함초롬바탕"/>
                <a:ea typeface="함초롬바탕"/>
              </a:rPr>
              <a:t>프레임체크로 구성됩니다</a:t>
            </a:r>
            <a:r>
              <a:rPr lang="en-US" altLang="ko-KR" sz="1600" kern="0">
                <a:solidFill>
                  <a:srgbClr val="000000"/>
                </a:solidFill>
                <a:latin typeface="함초롬바탕"/>
                <a:ea typeface="함초롬바탕"/>
              </a:rPr>
              <a:t>. </a:t>
            </a:r>
          </a:p>
          <a:p>
            <a:pPr lvl="0">
              <a:defRPr/>
            </a:pPr>
            <a:endParaRPr lang="en-US" altLang="ko-KR" sz="1600" kern="0">
              <a:solidFill>
                <a:srgbClr val="000000"/>
              </a:solidFill>
              <a:latin typeface="함초롬바탕"/>
              <a:ea typeface="함초롬바탕"/>
            </a:endParaRPr>
          </a:p>
          <a:p>
            <a:pPr lvl="0">
              <a:defRPr/>
            </a:pPr>
            <a:r>
              <a:rPr lang="ko-KR" altLang="en-US" sz="1600" kern="0">
                <a:solidFill>
                  <a:srgbClr val="000000"/>
                </a:solidFill>
                <a:latin typeface="함초롬바탕"/>
                <a:ea typeface="함초롬바탕"/>
              </a:rPr>
              <a:t>헤더는 </a:t>
            </a:r>
            <a:r>
              <a:rPr lang="en-US" altLang="ko-KR" sz="1600" kern="0">
                <a:solidFill>
                  <a:srgbClr val="000000"/>
                </a:solidFill>
                <a:latin typeface="함초롬바탕"/>
                <a:ea typeface="함초롬바탕"/>
              </a:rPr>
              <a:t>ENQ</a:t>
            </a:r>
            <a:r>
              <a:rPr lang="ko-KR" altLang="en-US" sz="1600" kern="0">
                <a:solidFill>
                  <a:srgbClr val="000000"/>
                </a:solidFill>
                <a:latin typeface="함초롬바탕"/>
                <a:ea typeface="함초롬바탕"/>
              </a:rPr>
              <a:t>를 사용하여 요구 프레임 시작을 의미하고 상대국번은 </a:t>
            </a:r>
            <a:r>
              <a:rPr lang="en-US" altLang="ko-KR" sz="1600" kern="0">
                <a:solidFill>
                  <a:srgbClr val="000000"/>
                </a:solidFill>
                <a:latin typeface="함초롬바탕"/>
                <a:ea typeface="함초롬바탕"/>
              </a:rPr>
              <a:t>PC</a:t>
            </a:r>
            <a:r>
              <a:rPr lang="ko-KR" altLang="en-US" sz="1600" kern="0">
                <a:solidFill>
                  <a:srgbClr val="000000"/>
                </a:solidFill>
                <a:latin typeface="함초롬바탕"/>
                <a:ea typeface="함초롬바탕"/>
              </a:rPr>
              <a:t>와 </a:t>
            </a:r>
            <a:r>
              <a:rPr lang="en-US" altLang="ko-KR" sz="1600" kern="0">
                <a:solidFill>
                  <a:srgbClr val="000000"/>
                </a:solidFill>
                <a:latin typeface="함초롬바탕"/>
                <a:ea typeface="함초롬바탕"/>
              </a:rPr>
              <a:t>PLC</a:t>
            </a:r>
            <a:r>
              <a:rPr lang="ko-KR" altLang="en-US" sz="1600" kern="0">
                <a:solidFill>
                  <a:srgbClr val="000000"/>
                </a:solidFill>
                <a:latin typeface="함초롬바탕"/>
                <a:ea typeface="함초롬바탕"/>
              </a:rPr>
              <a:t>가 소통하는 채널이라 생각하면 되겠습니다</a:t>
            </a:r>
            <a:r>
              <a:rPr lang="en-US" altLang="ko-KR" sz="1600" kern="0">
                <a:solidFill>
                  <a:srgbClr val="000000"/>
                </a:solidFill>
                <a:latin typeface="함초롬바탕"/>
                <a:ea typeface="함초롬바탕"/>
              </a:rPr>
              <a:t>. </a:t>
            </a:r>
          </a:p>
          <a:p>
            <a:pPr lvl="0">
              <a:defRPr/>
            </a:pPr>
            <a:endParaRPr lang="ko-KR" altLang="en-US" sz="1600" kern="0">
              <a:solidFill>
                <a:srgbClr val="000000"/>
              </a:solidFill>
              <a:latin typeface="함초롬바탕"/>
              <a:ea typeface="함초롬바탕"/>
            </a:endParaRPr>
          </a:p>
          <a:p>
            <a:pPr lvl="0">
              <a:defRPr/>
            </a:pPr>
            <a:r>
              <a:rPr lang="ko-KR" altLang="en-US" sz="1600" kern="0">
                <a:solidFill>
                  <a:srgbClr val="000000"/>
                </a:solidFill>
                <a:latin typeface="함초롬바탕"/>
                <a:ea typeface="함초롬바탕"/>
              </a:rPr>
              <a:t>명령어는 읽기는 </a:t>
            </a:r>
            <a:r>
              <a:rPr lang="en-US" altLang="ko-KR" sz="1600" kern="0">
                <a:solidFill>
                  <a:srgbClr val="000000"/>
                </a:solidFill>
                <a:latin typeface="함초롬바탕"/>
                <a:ea typeface="함초롬바탕"/>
              </a:rPr>
              <a:t>R,</a:t>
            </a:r>
            <a:r>
              <a:rPr lang="ko-KR" altLang="en-US" sz="1600" kern="0">
                <a:solidFill>
                  <a:srgbClr val="000000"/>
                </a:solidFill>
                <a:latin typeface="함초롬바탕"/>
                <a:ea typeface="함초롬바탕"/>
              </a:rPr>
              <a:t> 쓰기인 </a:t>
            </a:r>
            <a:r>
              <a:rPr lang="en-US" altLang="ko-KR" sz="1600" kern="0">
                <a:solidFill>
                  <a:srgbClr val="000000"/>
                </a:solidFill>
                <a:latin typeface="함초롬바탕"/>
                <a:ea typeface="함초롬바탕"/>
              </a:rPr>
              <a:t>W</a:t>
            </a:r>
            <a:r>
              <a:rPr lang="ko-KR" altLang="en-US" sz="1600" kern="0">
                <a:solidFill>
                  <a:srgbClr val="000000"/>
                </a:solidFill>
                <a:latin typeface="함초롬바탕"/>
                <a:ea typeface="함초롬바탕"/>
              </a:rPr>
              <a:t>로 나뉘고 한번만 송</a:t>
            </a:r>
            <a:r>
              <a:rPr lang="en-US" altLang="ko-KR" sz="1600" kern="0">
                <a:solidFill>
                  <a:srgbClr val="000000"/>
                </a:solidFill>
                <a:latin typeface="함초롬바탕"/>
                <a:ea typeface="함초롬바탕"/>
              </a:rPr>
              <a:t>,</a:t>
            </a:r>
            <a:r>
              <a:rPr lang="ko-KR" altLang="en-US" sz="1600" kern="0">
                <a:solidFill>
                  <a:srgbClr val="000000"/>
                </a:solidFill>
                <a:latin typeface="함초롬바탕"/>
                <a:ea typeface="함초롬바탕"/>
              </a:rPr>
              <a:t>수신하는 경우 </a:t>
            </a:r>
            <a:r>
              <a:rPr lang="en-US" altLang="ko-KR" sz="1600" kern="0">
                <a:solidFill>
                  <a:srgbClr val="000000"/>
                </a:solidFill>
                <a:latin typeface="함초롬바탕"/>
                <a:ea typeface="함초롬바탕"/>
              </a:rPr>
              <a:t>SS, </a:t>
            </a:r>
            <a:r>
              <a:rPr lang="ko-KR" altLang="en-US" sz="1600" kern="0">
                <a:solidFill>
                  <a:srgbClr val="000000"/>
                </a:solidFill>
                <a:latin typeface="함초롬바탕"/>
                <a:ea typeface="함초롬바탕"/>
              </a:rPr>
              <a:t>연속으로 계속 데이터를 송</a:t>
            </a:r>
            <a:r>
              <a:rPr lang="en-US" altLang="ko-KR" sz="1600" kern="0">
                <a:solidFill>
                  <a:srgbClr val="000000"/>
                </a:solidFill>
                <a:latin typeface="함초롬바탕"/>
                <a:ea typeface="함초롬바탕"/>
              </a:rPr>
              <a:t>,</a:t>
            </a:r>
            <a:r>
              <a:rPr lang="ko-KR" altLang="en-US" sz="1600" kern="0">
                <a:solidFill>
                  <a:srgbClr val="000000"/>
                </a:solidFill>
                <a:latin typeface="함초롬바탕"/>
                <a:ea typeface="함초롬바탕"/>
              </a:rPr>
              <a:t>수신하는 경우는 </a:t>
            </a:r>
            <a:r>
              <a:rPr lang="en-US" altLang="ko-KR" sz="1600" kern="0">
                <a:solidFill>
                  <a:srgbClr val="000000"/>
                </a:solidFill>
                <a:latin typeface="함초롬바탕"/>
                <a:ea typeface="함초롬바탕"/>
              </a:rPr>
              <a:t>SB</a:t>
            </a:r>
            <a:r>
              <a:rPr lang="ko-KR" altLang="en-US" sz="1600" kern="0">
                <a:solidFill>
                  <a:srgbClr val="000000"/>
                </a:solidFill>
                <a:latin typeface="함초롬바탕"/>
                <a:ea typeface="함초롬바탕"/>
              </a:rPr>
              <a:t>를 씁니다</a:t>
            </a:r>
            <a:r>
              <a:rPr lang="en-US" altLang="ko-KR" sz="1600" kern="0">
                <a:solidFill>
                  <a:srgbClr val="000000"/>
                </a:solidFill>
                <a:latin typeface="함초롬바탕"/>
                <a:ea typeface="함초롬바탕"/>
              </a:rPr>
              <a:t>. </a:t>
            </a:r>
          </a:p>
          <a:p>
            <a:pPr lvl="0">
              <a:defRPr/>
            </a:pPr>
            <a:endParaRPr lang="ko-KR" altLang="en-US" sz="1600" kern="0">
              <a:solidFill>
                <a:srgbClr val="000000"/>
              </a:solidFill>
              <a:latin typeface="함초롬바탕"/>
              <a:ea typeface="함초롬바탕"/>
            </a:endParaRPr>
          </a:p>
          <a:p>
            <a:pPr lvl="0">
              <a:defRPr/>
            </a:pPr>
            <a:r>
              <a:rPr lang="ko-KR" altLang="en-US" sz="1600" kern="0">
                <a:solidFill>
                  <a:srgbClr val="000000"/>
                </a:solidFill>
                <a:latin typeface="함초롬바탕"/>
                <a:ea typeface="함초롬바탕"/>
              </a:rPr>
              <a:t>데이터 영역에서는 변수크기와 변수 이름으로 구성된 블록개수인 블록 수를 지정하고 변수 이름의 글자 수인 변수 크기와 쓸 디바이스 주소인 변수이름</a:t>
            </a:r>
            <a:r>
              <a:rPr lang="en-US" altLang="ko-KR" sz="1600" kern="0">
                <a:solidFill>
                  <a:srgbClr val="000000"/>
                </a:solidFill>
                <a:latin typeface="함초롬바탕"/>
                <a:ea typeface="함초롬바탕"/>
              </a:rPr>
              <a:t>, </a:t>
            </a:r>
            <a:r>
              <a:rPr lang="ko-KR" altLang="en-US" sz="1600" kern="0">
                <a:solidFill>
                  <a:srgbClr val="000000"/>
                </a:solidFill>
                <a:latin typeface="함초롬바탕"/>
                <a:ea typeface="함초롬바탕"/>
              </a:rPr>
              <a:t>데이터를 </a:t>
            </a:r>
            <a:r>
              <a:rPr lang="en-US" altLang="ko-KR" sz="1600" kern="0">
                <a:solidFill>
                  <a:srgbClr val="000000"/>
                </a:solidFill>
                <a:latin typeface="함초롬바탕"/>
                <a:ea typeface="함초롬바탕"/>
              </a:rPr>
              <a:t>16</a:t>
            </a:r>
            <a:r>
              <a:rPr lang="ko-KR" altLang="en-US" sz="1600" kern="0">
                <a:solidFill>
                  <a:srgbClr val="000000"/>
                </a:solidFill>
                <a:latin typeface="함초롬바탕"/>
                <a:ea typeface="함초롬바탕"/>
              </a:rPr>
              <a:t>진수로 환산해서 입력해 줍니다</a:t>
            </a:r>
            <a:r>
              <a:rPr lang="en-US" altLang="ko-KR" sz="1600" kern="0">
                <a:solidFill>
                  <a:srgbClr val="000000"/>
                </a:solidFill>
                <a:latin typeface="함초롬바탕"/>
                <a:ea typeface="함초롬바탕"/>
              </a:rPr>
              <a:t>. </a:t>
            </a:r>
            <a:r>
              <a:rPr lang="ko-KR" altLang="en-US" sz="1600" kern="0">
                <a:solidFill>
                  <a:srgbClr val="000000"/>
                </a:solidFill>
                <a:latin typeface="함초롬바탕"/>
                <a:ea typeface="함초롬바탕"/>
              </a:rPr>
              <a:t>단 변수이름이 </a:t>
            </a:r>
            <a:r>
              <a:rPr lang="en-US" altLang="ko-KR" sz="1600" kern="0">
                <a:solidFill>
                  <a:srgbClr val="000000"/>
                </a:solidFill>
                <a:latin typeface="함초롬바탕"/>
                <a:ea typeface="함초롬바탕"/>
              </a:rPr>
              <a:t>PW002</a:t>
            </a:r>
            <a:r>
              <a:rPr lang="ko-KR" altLang="en-US" sz="1600" kern="0">
                <a:solidFill>
                  <a:srgbClr val="000000"/>
                </a:solidFill>
                <a:latin typeface="함초롬바탕"/>
                <a:ea typeface="함초롬바탕"/>
              </a:rPr>
              <a:t>일 경우 그 안의 데이터 값들은 </a:t>
            </a:r>
            <a:r>
              <a:rPr lang="en-US" altLang="ko-KR" sz="1600" kern="0">
                <a:solidFill>
                  <a:srgbClr val="000000"/>
                </a:solidFill>
                <a:latin typeface="함초롬바탕"/>
                <a:ea typeface="함초롬바탕"/>
              </a:rPr>
              <a:t>dn32s</a:t>
            </a:r>
            <a:r>
              <a:rPr lang="ko-KR" altLang="en-US" sz="1600" kern="0">
                <a:solidFill>
                  <a:srgbClr val="000000"/>
                </a:solidFill>
                <a:latin typeface="함초롬바탕"/>
                <a:ea typeface="함초롬바탕"/>
              </a:rPr>
              <a:t>의 출력부 접점을 나타내기 때문에 데이터를 저장하는 용도로 사용하지 않는 것이 좋습니다</a:t>
            </a:r>
            <a:r>
              <a:rPr lang="en-US" altLang="ko-KR" sz="1600" kern="0">
                <a:solidFill>
                  <a:srgbClr val="000000"/>
                </a:solidFill>
                <a:latin typeface="함초롬바탕"/>
                <a:ea typeface="함초롬바탕"/>
              </a:rPr>
              <a:t>.</a:t>
            </a:r>
          </a:p>
          <a:p>
            <a:pPr lvl="0">
              <a:defRPr/>
            </a:pPr>
            <a:endParaRPr lang="ko-KR" altLang="en-US" sz="1600" kern="0">
              <a:solidFill>
                <a:srgbClr val="000000"/>
              </a:solidFill>
              <a:latin typeface="함초롬바탕"/>
              <a:ea typeface="함초롬바탕"/>
            </a:endParaRPr>
          </a:p>
          <a:p>
            <a:pPr lvl="0">
              <a:defRPr/>
            </a:pPr>
            <a:r>
              <a:rPr lang="ko-KR" altLang="en-US" sz="1600" kern="0">
                <a:solidFill>
                  <a:srgbClr val="000000"/>
                </a:solidFill>
                <a:latin typeface="함초롬바탕"/>
                <a:ea typeface="함초롬바탕"/>
              </a:rPr>
              <a:t>테일은 </a:t>
            </a:r>
            <a:r>
              <a:rPr lang="en-US" altLang="ko-KR" sz="1600" kern="0">
                <a:solidFill>
                  <a:srgbClr val="000000"/>
                </a:solidFill>
                <a:latin typeface="함초롬바탕"/>
                <a:ea typeface="함초롬바탕"/>
              </a:rPr>
              <a:t>EOT</a:t>
            </a:r>
            <a:r>
              <a:rPr lang="ko-KR" altLang="en-US" sz="1600" kern="0">
                <a:solidFill>
                  <a:srgbClr val="000000"/>
                </a:solidFill>
                <a:latin typeface="함초롬바탕"/>
                <a:ea typeface="함초롬바탕"/>
              </a:rPr>
              <a:t>를 사용해 요구 프레임 마감을 나타내고 마지막 프레임 체크는 명령어 부분에서 소문자를 쓰면 </a:t>
            </a:r>
            <a:r>
              <a:rPr lang="en-US" altLang="ko-KR" sz="1600" kern="0">
                <a:solidFill>
                  <a:srgbClr val="000000"/>
                </a:solidFill>
                <a:latin typeface="함초롬바탕"/>
                <a:ea typeface="함초롬바탕"/>
              </a:rPr>
              <a:t>BBC</a:t>
            </a:r>
            <a:r>
              <a:rPr lang="ko-KR" altLang="en-US" sz="1600" kern="0">
                <a:solidFill>
                  <a:srgbClr val="000000"/>
                </a:solidFill>
                <a:latin typeface="함초롬바탕"/>
                <a:ea typeface="함초롬바탕"/>
              </a:rPr>
              <a:t>를 쓰고 대문자를 쓰면 </a:t>
            </a:r>
            <a:r>
              <a:rPr lang="en-US" altLang="ko-KR" sz="1600" kern="0">
                <a:solidFill>
                  <a:srgbClr val="000000"/>
                </a:solidFill>
                <a:latin typeface="함초롬바탕"/>
                <a:ea typeface="함초롬바탕"/>
              </a:rPr>
              <a:t>BBC</a:t>
            </a:r>
            <a:r>
              <a:rPr lang="ko-KR" altLang="en-US" sz="1600" kern="0">
                <a:solidFill>
                  <a:srgbClr val="000000"/>
                </a:solidFill>
                <a:latin typeface="함초롬바탕"/>
                <a:ea typeface="함초롬바탕"/>
              </a:rPr>
              <a:t>를 쓰지 않습니다</a:t>
            </a:r>
            <a:r>
              <a:rPr lang="en-US" altLang="ko-KR" sz="1600" kern="0">
                <a:solidFill>
                  <a:srgbClr val="000000"/>
                </a:solidFill>
                <a:latin typeface="함초롬바탕"/>
                <a:ea typeface="함초롬바탕"/>
              </a:rPr>
              <a:t>.</a:t>
            </a:r>
          </a:p>
          <a:p>
            <a:pPr lvl="0">
              <a:defRPr/>
            </a:pPr>
            <a:endParaRPr lang="ko-KR" altLang="en-US" sz="160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81FC20D2-C22C-494E-82B9-AE55C3EE915A}" type="slidenum">
              <a:rPr lang="en-US" altLang="en-US"/>
              <a:pPr lvl="0">
                <a:defRPr/>
              </a:pPr>
              <a:t>99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67" indent="0" algn="ctr">
              <a:buNone/>
              <a:defRPr sz="2000"/>
            </a:lvl2pPr>
            <a:lvl3pPr marL="914332" indent="0" algn="ctr">
              <a:buNone/>
              <a:defRPr sz="1800"/>
            </a:lvl3pPr>
            <a:lvl4pPr marL="1371498" indent="0" algn="ctr">
              <a:buNone/>
              <a:defRPr sz="1600"/>
            </a:lvl4pPr>
            <a:lvl5pPr marL="1828664" indent="0" algn="ctr">
              <a:buNone/>
              <a:defRPr sz="1600"/>
            </a:lvl5pPr>
            <a:lvl6pPr marL="2285830" indent="0" algn="ctr">
              <a:buNone/>
              <a:defRPr sz="1600"/>
            </a:lvl6pPr>
            <a:lvl7pPr marL="2742994" indent="0" algn="ctr">
              <a:buNone/>
              <a:defRPr sz="1600"/>
            </a:lvl7pPr>
            <a:lvl8pPr marL="3200160" indent="0" algn="ctr">
              <a:buNone/>
              <a:defRPr sz="1600"/>
            </a:lvl8pPr>
            <a:lvl9pPr marL="3657327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40BA3-3845-48CD-B2C6-6045ECB0A333}" type="datetimeFigureOut">
              <a:rPr lang="ko-KR" altLang="en-US" smtClean="0"/>
              <a:t>2022-02-28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E56B7E-91BA-40B6-810F-8AAF9802C5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23759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40BA3-3845-48CD-B2C6-6045ECB0A333}" type="datetimeFigureOut">
              <a:rPr lang="ko-KR" altLang="en-US" smtClean="0"/>
              <a:t>2022-02-28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E56B7E-91BA-40B6-810F-8AAF9802C5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48433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2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3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40BA3-3845-48CD-B2C6-6045ECB0A333}" type="datetimeFigureOut">
              <a:rPr lang="ko-KR" altLang="en-US" smtClean="0"/>
              <a:t>2022-02-28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E56B7E-91BA-40B6-810F-8AAF9802C5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62404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.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 userDrawn="1"/>
        </p:nvSpPr>
        <p:spPr>
          <a:xfrm>
            <a:off x="1189710" y="6379631"/>
            <a:ext cx="6493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fld id="{49B9A1CC-CF23-404A-A754-6B4803B2A082}" type="slidenum">
              <a:rPr lang="id-ID" sz="1400" smtClean="0">
                <a:solidFill>
                  <a:schemeClr val="tx1"/>
                </a:solidFill>
                <a:latin typeface="맑은 고딕" panose="020B0503020000020004" pitchFamily="50" charset="-127"/>
              </a:rPr>
              <a:pPr algn="l"/>
              <a:t>‹#›</a:t>
            </a:fld>
            <a:endParaRPr lang="id-ID" sz="1400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452821" y="6392883"/>
            <a:ext cx="7889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1400" b="1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SLIDE</a:t>
            </a:r>
            <a:r>
              <a:rPr lang="id-ID" sz="14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  </a:t>
            </a:r>
          </a:p>
        </p:txBody>
      </p:sp>
      <p:cxnSp>
        <p:nvCxnSpPr>
          <p:cNvPr id="8" name="Straight Connector 5"/>
          <p:cNvCxnSpPr/>
          <p:nvPr userDrawn="1"/>
        </p:nvCxnSpPr>
        <p:spPr>
          <a:xfrm>
            <a:off x="1094726" y="6546086"/>
            <a:ext cx="116208" cy="686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 userDrawn="1"/>
        </p:nvSpPr>
        <p:spPr>
          <a:xfrm>
            <a:off x="10696875" y="224587"/>
            <a:ext cx="155766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56565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Ⅱ.Environment</a:t>
            </a:r>
            <a:endParaRPr lang="ko-KR" altLang="en-US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56565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0" name="직선 연결선 9"/>
          <p:cNvCxnSpPr/>
          <p:nvPr userDrawn="1"/>
        </p:nvCxnSpPr>
        <p:spPr>
          <a:xfrm>
            <a:off x="431371" y="344696"/>
            <a:ext cx="10296102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 userDrawn="1"/>
        </p:nvSpPr>
        <p:spPr>
          <a:xfrm>
            <a:off x="-14515" y="149948"/>
            <a:ext cx="1088572" cy="384043"/>
          </a:xfrm>
          <a:prstGeom prst="rect">
            <a:avLst/>
          </a:prstGeom>
          <a:solidFill>
            <a:srgbClr val="2CA2E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latin typeface="맑은 고딕" panose="020B0503020000020004" pitchFamily="50" charset="-127"/>
            </a:endParaRPr>
          </a:p>
        </p:txBody>
      </p:sp>
      <p:cxnSp>
        <p:nvCxnSpPr>
          <p:cNvPr id="12" name="직선 연결선 11"/>
          <p:cNvCxnSpPr/>
          <p:nvPr userDrawn="1"/>
        </p:nvCxnSpPr>
        <p:spPr>
          <a:xfrm>
            <a:off x="1126708" y="345453"/>
            <a:ext cx="1233624" cy="0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이등변 삼각형 12"/>
          <p:cNvSpPr/>
          <p:nvPr userDrawn="1"/>
        </p:nvSpPr>
        <p:spPr>
          <a:xfrm rot="5400000">
            <a:off x="928275" y="295722"/>
            <a:ext cx="386628" cy="95087"/>
          </a:xfrm>
          <a:prstGeom prst="triangle">
            <a:avLst/>
          </a:prstGeom>
          <a:solidFill>
            <a:srgbClr val="2CA2E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latin typeface="맑은 고딕" panose="020B0503020000020004" pitchFamily="50" charset="-127"/>
            </a:endParaRPr>
          </a:p>
        </p:txBody>
      </p:sp>
      <p:sp>
        <p:nvSpPr>
          <p:cNvPr id="14" name="직사각형 13"/>
          <p:cNvSpPr/>
          <p:nvPr userDrawn="1"/>
        </p:nvSpPr>
        <p:spPr>
          <a:xfrm>
            <a:off x="-14527" y="137251"/>
            <a:ext cx="1088572" cy="417600"/>
          </a:xfrm>
          <a:prstGeom prst="rect">
            <a:avLst/>
          </a:prstGeom>
          <a:solidFill>
            <a:srgbClr val="2CA2E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latin typeface="맑은 고딕" panose="020B0503020000020004" pitchFamily="50" charset="-127"/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1086923" y="70699"/>
            <a:ext cx="35237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TERALEADER </a:t>
            </a:r>
            <a:r>
              <a:rPr lang="en-US" altLang="ko-KR" sz="105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World Best R&amp;D Technology!</a:t>
            </a:r>
            <a:endParaRPr lang="ko-KR" altLang="en-US" sz="1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직사각형 15"/>
          <p:cNvSpPr/>
          <p:nvPr userDrawn="1"/>
        </p:nvSpPr>
        <p:spPr>
          <a:xfrm>
            <a:off x="10742162" y="187755"/>
            <a:ext cx="60959" cy="36090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258815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40BA3-3845-48CD-B2C6-6045ECB0A333}" type="datetimeFigureOut">
              <a:rPr lang="ko-KR" altLang="en-US" smtClean="0"/>
              <a:t>2022-02-28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E56B7E-91BA-40B6-810F-8AAF9802C5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05013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1" y="1709744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1" y="4589469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67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32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49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66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3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299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16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32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40BA3-3845-48CD-B2C6-6045ECB0A333}" type="datetimeFigureOut">
              <a:rPr lang="ko-KR" altLang="en-US" smtClean="0"/>
              <a:t>2022-02-28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E56B7E-91BA-40B6-810F-8AAF9802C5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2245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40BA3-3845-48CD-B2C6-6045ECB0A333}" type="datetimeFigureOut">
              <a:rPr lang="ko-KR" altLang="en-US" smtClean="0"/>
              <a:t>2022-02-28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E56B7E-91BA-40B6-810F-8AAF9802C5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48932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9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67" indent="0">
              <a:buNone/>
              <a:defRPr sz="2000" b="1"/>
            </a:lvl2pPr>
            <a:lvl3pPr marL="914332" indent="0">
              <a:buNone/>
              <a:defRPr sz="1800" b="1"/>
            </a:lvl3pPr>
            <a:lvl4pPr marL="1371498" indent="0">
              <a:buNone/>
              <a:defRPr sz="1600" b="1"/>
            </a:lvl4pPr>
            <a:lvl5pPr marL="1828664" indent="0">
              <a:buNone/>
              <a:defRPr sz="1600" b="1"/>
            </a:lvl5pPr>
            <a:lvl6pPr marL="2285830" indent="0">
              <a:buNone/>
              <a:defRPr sz="1600" b="1"/>
            </a:lvl6pPr>
            <a:lvl7pPr marL="2742994" indent="0">
              <a:buNone/>
              <a:defRPr sz="1600" b="1"/>
            </a:lvl7pPr>
            <a:lvl8pPr marL="3200160" indent="0">
              <a:buNone/>
              <a:defRPr sz="1600" b="1"/>
            </a:lvl8pPr>
            <a:lvl9pPr marL="3657327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3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67" indent="0">
              <a:buNone/>
              <a:defRPr sz="2000" b="1"/>
            </a:lvl2pPr>
            <a:lvl3pPr marL="914332" indent="0">
              <a:buNone/>
              <a:defRPr sz="1800" b="1"/>
            </a:lvl3pPr>
            <a:lvl4pPr marL="1371498" indent="0">
              <a:buNone/>
              <a:defRPr sz="1600" b="1"/>
            </a:lvl4pPr>
            <a:lvl5pPr marL="1828664" indent="0">
              <a:buNone/>
              <a:defRPr sz="1600" b="1"/>
            </a:lvl5pPr>
            <a:lvl6pPr marL="2285830" indent="0">
              <a:buNone/>
              <a:defRPr sz="1600" b="1"/>
            </a:lvl6pPr>
            <a:lvl7pPr marL="2742994" indent="0">
              <a:buNone/>
              <a:defRPr sz="1600" b="1"/>
            </a:lvl7pPr>
            <a:lvl8pPr marL="3200160" indent="0">
              <a:buNone/>
              <a:defRPr sz="1600" b="1"/>
            </a:lvl8pPr>
            <a:lvl9pPr marL="3657327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3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40BA3-3845-48CD-B2C6-6045ECB0A333}" type="datetimeFigureOut">
              <a:rPr lang="ko-KR" altLang="en-US" smtClean="0"/>
              <a:t>2022-02-28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E56B7E-91BA-40B6-810F-8AAF9802C5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92820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40BA3-3845-48CD-B2C6-6045ECB0A333}" type="datetimeFigureOut">
              <a:rPr lang="ko-KR" altLang="en-US" smtClean="0"/>
              <a:t>2022-02-28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E56B7E-91BA-40B6-810F-8AAF9802C5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60344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40BA3-3845-48CD-B2C6-6045ECB0A333}" type="datetimeFigureOut">
              <a:rPr lang="ko-KR" altLang="en-US" smtClean="0"/>
              <a:t>2022-02-28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E56B7E-91BA-40B6-810F-8AAF9802C525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TextBox 4"/>
          <p:cNvSpPr txBox="1"/>
          <p:nvPr userDrawn="1"/>
        </p:nvSpPr>
        <p:spPr>
          <a:xfrm>
            <a:off x="1189710" y="6379631"/>
            <a:ext cx="6493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fld id="{49B9A1CC-CF23-404A-A754-6B4803B2A082}" type="slidenum">
              <a:rPr lang="id-ID" sz="1400" smtClean="0">
                <a:solidFill>
                  <a:schemeClr val="tx1"/>
                </a:solidFill>
                <a:latin typeface="맑은 고딕" panose="020B0503020000020004" pitchFamily="50" charset="-127"/>
              </a:rPr>
              <a:pPr algn="l"/>
              <a:t>‹#›</a:t>
            </a:fld>
            <a:endParaRPr lang="id-ID" sz="1400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6" name="TextBox 5"/>
          <p:cNvSpPr txBox="1"/>
          <p:nvPr userDrawn="1"/>
        </p:nvSpPr>
        <p:spPr>
          <a:xfrm>
            <a:off x="452821" y="6392883"/>
            <a:ext cx="7889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14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SLIDE  </a:t>
            </a:r>
          </a:p>
        </p:txBody>
      </p:sp>
      <p:cxnSp>
        <p:nvCxnSpPr>
          <p:cNvPr id="7" name="Straight Connector 5"/>
          <p:cNvCxnSpPr/>
          <p:nvPr userDrawn="1"/>
        </p:nvCxnSpPr>
        <p:spPr>
          <a:xfrm>
            <a:off x="1094726" y="6546086"/>
            <a:ext cx="116208" cy="686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30245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31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67" indent="0">
              <a:buNone/>
              <a:defRPr sz="1400"/>
            </a:lvl2pPr>
            <a:lvl3pPr marL="914332" indent="0">
              <a:buNone/>
              <a:defRPr sz="1200"/>
            </a:lvl3pPr>
            <a:lvl4pPr marL="1371498" indent="0">
              <a:buNone/>
              <a:defRPr sz="1000"/>
            </a:lvl4pPr>
            <a:lvl5pPr marL="1828664" indent="0">
              <a:buNone/>
              <a:defRPr sz="1000"/>
            </a:lvl5pPr>
            <a:lvl6pPr marL="2285830" indent="0">
              <a:buNone/>
              <a:defRPr sz="1000"/>
            </a:lvl6pPr>
            <a:lvl7pPr marL="2742994" indent="0">
              <a:buNone/>
              <a:defRPr sz="1000"/>
            </a:lvl7pPr>
            <a:lvl8pPr marL="3200160" indent="0">
              <a:buNone/>
              <a:defRPr sz="1000"/>
            </a:lvl8pPr>
            <a:lvl9pPr marL="3657327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40BA3-3845-48CD-B2C6-6045ECB0A333}" type="datetimeFigureOut">
              <a:rPr lang="ko-KR" altLang="en-US" smtClean="0"/>
              <a:t>2022-02-28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E56B7E-91BA-40B6-810F-8AAF9802C5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19375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31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67" indent="0">
              <a:buNone/>
              <a:defRPr sz="2800"/>
            </a:lvl2pPr>
            <a:lvl3pPr marL="914332" indent="0">
              <a:buNone/>
              <a:defRPr sz="2400"/>
            </a:lvl3pPr>
            <a:lvl4pPr marL="1371498" indent="0">
              <a:buNone/>
              <a:defRPr sz="2000"/>
            </a:lvl4pPr>
            <a:lvl5pPr marL="1828664" indent="0">
              <a:buNone/>
              <a:defRPr sz="2000"/>
            </a:lvl5pPr>
            <a:lvl6pPr marL="2285830" indent="0">
              <a:buNone/>
              <a:defRPr sz="2000"/>
            </a:lvl6pPr>
            <a:lvl7pPr marL="2742994" indent="0">
              <a:buNone/>
              <a:defRPr sz="2000"/>
            </a:lvl7pPr>
            <a:lvl8pPr marL="3200160" indent="0">
              <a:buNone/>
              <a:defRPr sz="2000"/>
            </a:lvl8pPr>
            <a:lvl9pPr marL="3657327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67" indent="0">
              <a:buNone/>
              <a:defRPr sz="1400"/>
            </a:lvl2pPr>
            <a:lvl3pPr marL="914332" indent="0">
              <a:buNone/>
              <a:defRPr sz="1200"/>
            </a:lvl3pPr>
            <a:lvl4pPr marL="1371498" indent="0">
              <a:buNone/>
              <a:defRPr sz="1000"/>
            </a:lvl4pPr>
            <a:lvl5pPr marL="1828664" indent="0">
              <a:buNone/>
              <a:defRPr sz="1000"/>
            </a:lvl5pPr>
            <a:lvl6pPr marL="2285830" indent="0">
              <a:buNone/>
              <a:defRPr sz="1000"/>
            </a:lvl6pPr>
            <a:lvl7pPr marL="2742994" indent="0">
              <a:buNone/>
              <a:defRPr sz="1000"/>
            </a:lvl7pPr>
            <a:lvl8pPr marL="3200160" indent="0">
              <a:buNone/>
              <a:defRPr sz="1000"/>
            </a:lvl8pPr>
            <a:lvl9pPr marL="3657327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40BA3-3845-48CD-B2C6-6045ECB0A333}" type="datetimeFigureOut">
              <a:rPr lang="ko-KR" altLang="en-US" smtClean="0"/>
              <a:t>2022-02-28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E56B7E-91BA-40B6-810F-8AAF9802C5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27489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440BA3-3845-48CD-B2C6-6045ECB0A333}" type="datetimeFigureOut">
              <a:rPr lang="ko-KR" altLang="en-US" smtClean="0"/>
              <a:t>2022-02-28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E56B7E-91BA-40B6-810F-8AAF9802C5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99136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332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4" indent="-228584" algn="l" defTabSz="914332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50" indent="-228584" algn="l" defTabSz="914332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14" indent="-228584" algn="l" defTabSz="914332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080" indent="-228584" algn="l" defTabSz="914332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47" indent="-228584" algn="l" defTabSz="914332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12" indent="-228584" algn="l" defTabSz="914332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78" indent="-228584" algn="l" defTabSz="914332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44" indent="-228584" algn="l" defTabSz="914332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10" indent="-228584" algn="l" defTabSz="914332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332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7" algn="l" defTabSz="914332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32" algn="l" defTabSz="914332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98" algn="l" defTabSz="914332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64" algn="l" defTabSz="914332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30" algn="l" defTabSz="914332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94" algn="l" defTabSz="914332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60" algn="l" defTabSz="914332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27" algn="l" defTabSz="914332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6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slide" Target="slide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slide" Target="slide2.xml"/><Relationship Id="rId4" Type="http://schemas.openxmlformats.org/officeDocument/2006/relationships/image" Target="../media/image151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slide" Target="slide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.png"/><Relationship Id="rId4" Type="http://schemas.openxmlformats.org/officeDocument/2006/relationships/slide" Target="slide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slide" Target="slide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.png"/><Relationship Id="rId4" Type="http://schemas.openxmlformats.org/officeDocument/2006/relationships/slide" Target="slide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slide" Target="slide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12.xml"/><Relationship Id="rId6" Type="http://schemas.openxmlformats.org/officeDocument/2006/relationships/slide" Target="slide2.xml"/><Relationship Id="rId5" Type="http://schemas.openxmlformats.org/officeDocument/2006/relationships/image" Target="../media/image152.png"/><Relationship Id="rId4" Type="http://schemas.openxmlformats.org/officeDocument/2006/relationships/image" Target="../media/image156.png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slide" Target="slide2.xml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59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58.gif"/><Relationship Id="rId5" Type="http://schemas.openxmlformats.org/officeDocument/2006/relationships/image" Target="../media/image157.jpeg"/><Relationship Id="rId4" Type="http://schemas.openxmlformats.org/officeDocument/2006/relationships/notesSlide" Target="../notesSlides/notesSlide113.xml"/><Relationship Id="rId9" Type="http://schemas.openxmlformats.org/officeDocument/2006/relationships/image" Target="../media/image6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openxmlformats.org/officeDocument/2006/relationships/slide" Target="slide2.xml"/><Relationship Id="rId4" Type="http://schemas.openxmlformats.org/officeDocument/2006/relationships/image" Target="../media/image160.jpeg"/></Relationships>
</file>

<file path=ppt/slides/_rels/slide115.xml.rels><?xml version="1.0" encoding="UTF-8" standalone="yes"?>
<Relationships xmlns="http://schemas.openxmlformats.org/package/2006/relationships"><Relationship Id="rId8" Type="http://schemas.openxmlformats.org/officeDocument/2006/relationships/slide" Target="slide2.xml"/><Relationship Id="rId3" Type="http://schemas.openxmlformats.org/officeDocument/2006/relationships/image" Target="../media/image161.gif"/><Relationship Id="rId7" Type="http://schemas.openxmlformats.org/officeDocument/2006/relationships/image" Target="../media/image165.gif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4.jpeg"/><Relationship Id="rId5" Type="http://schemas.openxmlformats.org/officeDocument/2006/relationships/image" Target="../media/image163.jpeg"/><Relationship Id="rId4" Type="http://schemas.openxmlformats.org/officeDocument/2006/relationships/image" Target="../media/image162.jpeg"/><Relationship Id="rId9" Type="http://schemas.openxmlformats.org/officeDocument/2006/relationships/image" Target="../media/image6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7" Type="http://schemas.openxmlformats.org/officeDocument/2006/relationships/hyperlink" Target="file:///\\192.168.0.9\Student\&#51060;&#44148;&#52285;\plc%20pdf\XBC-DR20SU_T24_Manual_V1.9_202103_KR.pdf" TargetMode="External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7.xml"/><Relationship Id="rId6" Type="http://schemas.openxmlformats.org/officeDocument/2006/relationships/hyperlink" Target="file:///\\192.168.0.9\Student\&#51060;&#44148;&#52285;\plc%20pdf\XBF-AD04A_T16_Manual_V2.2_202110_KR.pdf.pdf" TargetMode="External"/><Relationship Id="rId5" Type="http://schemas.openxmlformats.org/officeDocument/2006/relationships/hyperlink" Target="file:///\\192.168.0.9\Student\&#51060;&#44148;&#52285;\plc%20pdf\&#49324;&#50857;&#49444;&#47749;&#49436;_XGB%20&#45236;&#51109;&#50948;&#52824;&#44208;&#51221;_&#44397;&#47928;_V1.8_160121.pdf" TargetMode="External"/><Relationship Id="rId4" Type="http://schemas.openxmlformats.org/officeDocument/2006/relationships/image" Target="../media/image6.png"/></Relationships>
</file>

<file path=ppt/slides/_rels/slide118.xml.rels><?xml version="1.0" encoding="UTF-8" standalone="yes"?>
<Relationships xmlns="http://schemas.openxmlformats.org/package/2006/relationships"><Relationship Id="rId8" Type="http://schemas.openxmlformats.org/officeDocument/2006/relationships/hyperlink" Target="https://blog.daum.net/addwing/3155577" TargetMode="External"/><Relationship Id="rId3" Type="http://schemas.openxmlformats.org/officeDocument/2006/relationships/slide" Target="slide2.xml"/><Relationship Id="rId7" Type="http://schemas.openxmlformats.org/officeDocument/2006/relationships/hyperlink" Target="file:///\\192.168.0.9\Student\&#51060;&#44148;&#52285;\plc%20pdf\XBC-DR20SU_T24_Manual_V1.9_202103_KR.pdf" TargetMode="External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7.xml"/><Relationship Id="rId6" Type="http://schemas.openxmlformats.org/officeDocument/2006/relationships/hyperlink" Target="file:///\\192.168.0.9\Student\&#51060;&#44148;&#52285;\plc%20pdf\XBF-AD04A_T16_Manual_V2.2_202110_KR.pdf.pdf" TargetMode="External"/><Relationship Id="rId5" Type="http://schemas.openxmlformats.org/officeDocument/2006/relationships/hyperlink" Target="file:///\\192.168.0.9\Student\&#51060;&#44148;&#52285;\plc%20pdf\&#49324;&#50857;&#49444;&#47749;&#49436;_XGB%20&#45236;&#51109;&#50948;&#52824;&#44208;&#51221;_&#44397;&#47928;_V1.8_160121.pdf" TargetMode="External"/><Relationship Id="rId10" Type="http://schemas.openxmlformats.org/officeDocument/2006/relationships/hyperlink" Target="https://smart-factory-plc.tistory.com/20" TargetMode="External"/><Relationship Id="rId4" Type="http://schemas.openxmlformats.org/officeDocument/2006/relationships/image" Target="../media/image6.png"/><Relationship Id="rId9" Type="http://schemas.openxmlformats.org/officeDocument/2006/relationships/hyperlink" Target="https://www.youtube.com/watch?v=d8AupG_XYzs&amp;list=PL09ePec21pnXcp_Cl0Y3YT1JBt-m_td2w" TargetMode="External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3_u3YdBQs5A" TargetMode="External"/><Relationship Id="rId3" Type="http://schemas.openxmlformats.org/officeDocument/2006/relationships/slide" Target="slide2.xml"/><Relationship Id="rId7" Type="http://schemas.openxmlformats.org/officeDocument/2006/relationships/hyperlink" Target="file:///\\192.168.0.9\Student\&#51060;&#44148;&#52285;\plc%20pdf\XBF-AD04A_T16_Manual_V2.2_202110_KR.pdf.pdf" TargetMode="External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blog.naver.com/fortex66/222304199828" TargetMode="External"/><Relationship Id="rId5" Type="http://schemas.openxmlformats.org/officeDocument/2006/relationships/hyperlink" Target="file:///\\192.168.0.9\Student\&#51060;&#44148;&#52285;\plc%20pdf\&#49324;&#50857;&#49444;&#47749;&#49436;_XGB%20&#45236;&#51109;&#50948;&#52824;&#44208;&#51221;_&#44397;&#47928;_V1.8_160121.pdf" TargetMode="External"/><Relationship Id="rId10" Type="http://schemas.openxmlformats.org/officeDocument/2006/relationships/hyperlink" Target="https://netpilgrim.net/577" TargetMode="External"/><Relationship Id="rId4" Type="http://schemas.openxmlformats.org/officeDocument/2006/relationships/image" Target="../media/image6.png"/><Relationship Id="rId9" Type="http://schemas.openxmlformats.org/officeDocument/2006/relationships/hyperlink" Target="file:///\\192.168.0.9\Student\&#51060;&#44148;&#52285;\plc%20pdf\XBC-DR20SU_T24_Manual_V1.9_202103_KR.pdf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hyperlink" Target="file:///\\192.168.0.9\Student\&#51060;&#44148;&#52285;\plc%20pdf\XG5000Help_kor.pdf" TargetMode="External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slide" Target="slide2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slide" Target="slide2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slide" Target="slide2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slide" Target="slide2.xml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slide" Target="slide2.xml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6.png"/><Relationship Id="rId4" Type="http://schemas.openxmlformats.org/officeDocument/2006/relationships/slide" Target="slide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slide" Target="slide2.xml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13" Type="http://schemas.openxmlformats.org/officeDocument/2006/relationships/slide" Target="slide97.xml"/><Relationship Id="rId3" Type="http://schemas.openxmlformats.org/officeDocument/2006/relationships/slide" Target="slide2.xml"/><Relationship Id="rId7" Type="http://schemas.openxmlformats.org/officeDocument/2006/relationships/slide" Target="slide6.xml"/><Relationship Id="rId12" Type="http://schemas.openxmlformats.org/officeDocument/2006/relationships/slide" Target="slide96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slide" Target="slide4.xml"/><Relationship Id="rId11" Type="http://schemas.openxmlformats.org/officeDocument/2006/relationships/slide" Target="slide95.xml"/><Relationship Id="rId5" Type="http://schemas.openxmlformats.org/officeDocument/2006/relationships/slide" Target="slide3.xml"/><Relationship Id="rId10" Type="http://schemas.openxmlformats.org/officeDocument/2006/relationships/slide" Target="slide12.xml"/><Relationship Id="rId4" Type="http://schemas.openxmlformats.org/officeDocument/2006/relationships/image" Target="../media/image6.png"/><Relationship Id="rId9" Type="http://schemas.openxmlformats.org/officeDocument/2006/relationships/slide" Target="slide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slide" Target="slide2.xml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jpeg"/><Relationship Id="rId5" Type="http://schemas.openxmlformats.org/officeDocument/2006/relationships/image" Target="../media/image6.png"/><Relationship Id="rId4" Type="http://schemas.openxmlformats.org/officeDocument/2006/relationships/slide" Target="slide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6.png"/><Relationship Id="rId4" Type="http://schemas.openxmlformats.org/officeDocument/2006/relationships/slide" Target="slide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7" Type="http://schemas.openxmlformats.org/officeDocument/2006/relationships/hyperlink" Target="file:///\\192.168.0.9\Student\&#51060;&#44148;&#52285;\plc%20pdf\XBF-AD04A_T16_Manual_V2.2_202110_KR.pdf.pdf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38.jpeg"/><Relationship Id="rId4" Type="http://schemas.openxmlformats.org/officeDocument/2006/relationships/image" Target="../media/image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png"/><Relationship Id="rId4" Type="http://schemas.openxmlformats.org/officeDocument/2006/relationships/image" Target="../media/image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hyperlink" Target="file:///\\192.168.0.9\Student\&#51060;&#44148;&#52285;\plc%20pdf\XBF-AD04A_T16_Manual_V2.2_202110_KR.pdf.pdf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jpeg"/><Relationship Id="rId5" Type="http://schemas.openxmlformats.org/officeDocument/2006/relationships/image" Target="../media/image6.png"/><Relationship Id="rId4" Type="http://schemas.openxmlformats.org/officeDocument/2006/relationships/slide" Target="slide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slide" Target="slide2.xml"/><Relationship Id="rId4" Type="http://schemas.openxmlformats.org/officeDocument/2006/relationships/image" Target="../media/image5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9.png"/><Relationship Id="rId4" Type="http://schemas.openxmlformats.org/officeDocument/2006/relationships/image" Target="../media/image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slide" Target="slide2.xml"/><Relationship Id="rId4" Type="http://schemas.openxmlformats.org/officeDocument/2006/relationships/image" Target="../media/image6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5" Type="http://schemas.openxmlformats.org/officeDocument/2006/relationships/image" Target="../media/image6.png"/><Relationship Id="rId4" Type="http://schemas.openxmlformats.org/officeDocument/2006/relationships/slide" Target="slide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hyperlink" Target="file:///\\192.168.0.9\Student\&#51060;&#44148;&#52285;\plc%20pdf\XBC-DR20SU_T24_Manual_V1.9_202103_KR.pdf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jpeg"/><Relationship Id="rId5" Type="http://schemas.openxmlformats.org/officeDocument/2006/relationships/image" Target="../media/image6.png"/><Relationship Id="rId4" Type="http://schemas.openxmlformats.org/officeDocument/2006/relationships/slide" Target="slide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5" Type="http://schemas.openxmlformats.org/officeDocument/2006/relationships/image" Target="../media/image6.png"/><Relationship Id="rId4" Type="http://schemas.openxmlformats.org/officeDocument/2006/relationships/slide" Target="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slide" Target="slide2.xml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7" Type="http://schemas.openxmlformats.org/officeDocument/2006/relationships/hyperlink" Target="file:///\\192.168.0.9\Student\&#51060;&#44148;&#52285;\plc%20pdf\XBF-PD02A_Manual_V1.6_202011_KR.pdf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jpeg"/><Relationship Id="rId5" Type="http://schemas.openxmlformats.org/officeDocument/2006/relationships/image" Target="../media/image6.png"/><Relationship Id="rId4" Type="http://schemas.openxmlformats.org/officeDocument/2006/relationships/slide" Target="slide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slide" Target="slide2.xml"/><Relationship Id="rId4" Type="http://schemas.openxmlformats.org/officeDocument/2006/relationships/image" Target="../media/image6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.png"/><Relationship Id="rId5" Type="http://schemas.openxmlformats.org/officeDocument/2006/relationships/image" Target="../media/image6.png"/><Relationship Id="rId4" Type="http://schemas.openxmlformats.org/officeDocument/2006/relationships/slide" Target="slide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5.png"/><Relationship Id="rId5" Type="http://schemas.openxmlformats.org/officeDocument/2006/relationships/image" Target="../media/image6.png"/><Relationship Id="rId4" Type="http://schemas.openxmlformats.org/officeDocument/2006/relationships/slide" Target="slide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6.png"/><Relationship Id="rId4" Type="http://schemas.openxmlformats.org/officeDocument/2006/relationships/image" Target="../media/image6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hyperlink" Target="file:///\\192.168.0.9\Student\&#51060;&#44148;&#52285;\plc%20pdf\XBM-DR16S_T11_Manual_V2.2_202103_KR.pdf" TargetMode="External"/><Relationship Id="rId3" Type="http://schemas.openxmlformats.org/officeDocument/2006/relationships/slide" Target="slide2.xml"/><Relationship Id="rId7" Type="http://schemas.openxmlformats.org/officeDocument/2006/relationships/hyperlink" Target="file:///\\192.168.0.9\Student\&#51060;&#44148;&#52285;\plc%20pdf\XBF-AD04A_T16_Manual_V2.2_202110_KR.pdf.pdf" TargetMode="Externa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Relationship Id="rId6" Type="http://schemas.openxmlformats.org/officeDocument/2006/relationships/hyperlink" Target="file:///\\192.168.0.9\Student\&#51060;&#44148;&#52285;\plc%20pdf\&#49324;&#50857;&#49444;&#47749;&#49436;_XGB%20&#45236;&#51109;&#50948;&#52824;&#44208;&#51221;_&#44397;&#47928;_V1.8_160121.pdf" TargetMode="External"/><Relationship Id="rId5" Type="http://schemas.openxmlformats.org/officeDocument/2006/relationships/image" Target="../media/image77.png"/><Relationship Id="rId4" Type="http://schemas.openxmlformats.org/officeDocument/2006/relationships/image" Target="../media/image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8.png"/><Relationship Id="rId4" Type="http://schemas.openxmlformats.org/officeDocument/2006/relationships/image" Target="../media/image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9.png"/><Relationship Id="rId7" Type="http://schemas.openxmlformats.org/officeDocument/2006/relationships/slide" Target="slide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gif"/><Relationship Id="rId5" Type="http://schemas.openxmlformats.org/officeDocument/2006/relationships/image" Target="../media/image11.gif"/><Relationship Id="rId4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2.png"/><Relationship Id="rId5" Type="http://schemas.openxmlformats.org/officeDocument/2006/relationships/image" Target="../media/image81.gif"/><Relationship Id="rId4" Type="http://schemas.openxmlformats.org/officeDocument/2006/relationships/image" Target="../media/image6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slide" Target="slide2.xml"/><Relationship Id="rId7" Type="http://schemas.openxmlformats.org/officeDocument/2006/relationships/image" Target="../media/image85.gif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4.gif"/><Relationship Id="rId5" Type="http://schemas.openxmlformats.org/officeDocument/2006/relationships/image" Target="../media/image83.gif"/><Relationship Id="rId4" Type="http://schemas.openxmlformats.org/officeDocument/2006/relationships/image" Target="../media/image6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slide" Target="slide2.xml"/><Relationship Id="rId7" Type="http://schemas.openxmlformats.org/officeDocument/2006/relationships/image" Target="../media/image89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10" Type="http://schemas.openxmlformats.org/officeDocument/2006/relationships/image" Target="../media/image92.svg"/><Relationship Id="rId4" Type="http://schemas.openxmlformats.org/officeDocument/2006/relationships/image" Target="../media/image6.png"/><Relationship Id="rId9" Type="http://schemas.openxmlformats.org/officeDocument/2006/relationships/image" Target="../media/image9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3.png"/><Relationship Id="rId4" Type="http://schemas.openxmlformats.org/officeDocument/2006/relationships/image" Target="../media/image6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5.gif"/><Relationship Id="rId5" Type="http://schemas.openxmlformats.org/officeDocument/2006/relationships/image" Target="../media/image94.gif"/><Relationship Id="rId4" Type="http://schemas.openxmlformats.org/officeDocument/2006/relationships/image" Target="../media/image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6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8.png"/><Relationship Id="rId4" Type="http://schemas.openxmlformats.org/officeDocument/2006/relationships/image" Target="../media/image6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6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slide" Target="slide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6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5.png"/><Relationship Id="rId4" Type="http://schemas.openxmlformats.org/officeDocument/2006/relationships/image" Target="../media/image6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slide" Target="slide2.xml"/><Relationship Id="rId4" Type="http://schemas.openxmlformats.org/officeDocument/2006/relationships/image" Target="../media/image22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slide" Target="slide2.xml"/><Relationship Id="rId4" Type="http://schemas.openxmlformats.org/officeDocument/2006/relationships/image" Target="../media/image24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slide" Target="slide2.xml"/><Relationship Id="rId4" Type="http://schemas.openxmlformats.org/officeDocument/2006/relationships/image" Target="../media/image26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slide" Target="slide2.xml"/><Relationship Id="rId4" Type="http://schemas.openxmlformats.org/officeDocument/2006/relationships/image" Target="../media/image28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slide" Target="slide2.xml"/><Relationship Id="rId4" Type="http://schemas.openxmlformats.org/officeDocument/2006/relationships/image" Target="../media/image30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6.png"/><Relationship Id="rId4" Type="http://schemas.openxmlformats.org/officeDocument/2006/relationships/slide" Target="slide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slide" Target="slide2.xml"/><Relationship Id="rId4" Type="http://schemas.openxmlformats.org/officeDocument/2006/relationships/image" Target="../media/image34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slide" Target="slide2.xml"/><Relationship Id="rId4" Type="http://schemas.openxmlformats.org/officeDocument/2006/relationships/image" Target="../media/image3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slide" Target="slide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slide" Target="slide2.xml"/><Relationship Id="rId4" Type="http://schemas.openxmlformats.org/officeDocument/2006/relationships/image" Target="../media/image39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slide" Target="slide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slide" Target="slide2.xml"/><Relationship Id="rId4" Type="http://schemas.openxmlformats.org/officeDocument/2006/relationships/image" Target="../media/image38.jpe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slide" Target="slide2.xml"/><Relationship Id="rId4" Type="http://schemas.openxmlformats.org/officeDocument/2006/relationships/image" Target="../media/image108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slide" Target="slide2.xml"/><Relationship Id="rId4" Type="http://schemas.openxmlformats.org/officeDocument/2006/relationships/image" Target="../media/image110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slide" Target="slide2.xml"/><Relationship Id="rId4" Type="http://schemas.openxmlformats.org/officeDocument/2006/relationships/image" Target="../media/image112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slide" Target="slide2.xml"/><Relationship Id="rId4" Type="http://schemas.openxmlformats.org/officeDocument/2006/relationships/image" Target="../media/image114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slide" Target="slide2.xml"/><Relationship Id="rId4" Type="http://schemas.openxmlformats.org/officeDocument/2006/relationships/image" Target="../media/image116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slide" Target="slide2.xml"/><Relationship Id="rId4" Type="http://schemas.openxmlformats.org/officeDocument/2006/relationships/image" Target="../media/image118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slide" Target="slide2.xml"/><Relationship Id="rId4" Type="http://schemas.openxmlformats.org/officeDocument/2006/relationships/image" Target="../media/image12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5.png"/><Relationship Id="rId7" Type="http://schemas.openxmlformats.org/officeDocument/2006/relationships/slide" Target="slide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slide" Target="slide2.xml"/><Relationship Id="rId4" Type="http://schemas.openxmlformats.org/officeDocument/2006/relationships/image" Target="../media/image122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slide" Target="slide2.xml"/><Relationship Id="rId4" Type="http://schemas.openxmlformats.org/officeDocument/2006/relationships/image" Target="../media/image124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slide" Target="slide2.xml"/><Relationship Id="rId4" Type="http://schemas.openxmlformats.org/officeDocument/2006/relationships/image" Target="../media/image126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slide" Target="slide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7.xml"/><Relationship Id="rId6" Type="http://schemas.openxmlformats.org/officeDocument/2006/relationships/slide" Target="slide2.xml"/><Relationship Id="rId5" Type="http://schemas.openxmlformats.org/officeDocument/2006/relationships/image" Target="../media/image127.png"/><Relationship Id="rId4" Type="http://schemas.openxmlformats.org/officeDocument/2006/relationships/image" Target="../media/image129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slide" Target="slide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1.png"/><Relationship Id="rId4" Type="http://schemas.openxmlformats.org/officeDocument/2006/relationships/image" Target="../media/image6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2.png"/><Relationship Id="rId4" Type="http://schemas.openxmlformats.org/officeDocument/2006/relationships/image" Target="../media/image6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3.png"/><Relationship Id="rId4" Type="http://schemas.openxmlformats.org/officeDocument/2006/relationships/image" Target="../media/image6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4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5.png"/><Relationship Id="rId4" Type="http://schemas.openxmlformats.org/officeDocument/2006/relationships/image" Target="../media/image6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6.png"/><Relationship Id="rId4" Type="http://schemas.openxmlformats.org/officeDocument/2006/relationships/image" Target="../media/image6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7.png"/><Relationship Id="rId4" Type="http://schemas.openxmlformats.org/officeDocument/2006/relationships/image" Target="../media/image6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6.png"/><Relationship Id="rId4" Type="http://schemas.openxmlformats.org/officeDocument/2006/relationships/image" Target="../media/image6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gif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slide" Target="slide2.xml"/><Relationship Id="rId4" Type="http://schemas.openxmlformats.org/officeDocument/2006/relationships/image" Target="../media/image139.gif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gif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slide" Target="slide2.xml"/><Relationship Id="rId4" Type="http://schemas.openxmlformats.org/officeDocument/2006/relationships/image" Target="../media/image141.gif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slide" Target="slide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7.xml"/><Relationship Id="rId6" Type="http://schemas.openxmlformats.org/officeDocument/2006/relationships/slide" Target="slide2.xml"/><Relationship Id="rId5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7.xml"/><Relationship Id="rId6" Type="http://schemas.openxmlformats.org/officeDocument/2006/relationships/slide" Target="slide2.xml"/><Relationship Id="rId5" Type="http://schemas.openxmlformats.org/officeDocument/2006/relationships/image" Target="../media/image148.png"/><Relationship Id="rId4" Type="http://schemas.openxmlformats.org/officeDocument/2006/relationships/image" Target="../media/image14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, 실내, 슬롯머신이(가) 표시된 사진  자동 생성된 설명"/>
          <p:cNvPicPr>
            <a:picLocks noChangeAspect="1"/>
          </p:cNvPicPr>
          <p:nvPr/>
        </p:nvPicPr>
        <p:blipFill rotWithShape="1">
          <a:blip r:embed="rId3">
            <a:alphaModFix amt="70000"/>
          </a:blip>
          <a:srcRect r="15580"/>
          <a:stretch>
            <a:fillRect/>
          </a:stretch>
        </p:blipFill>
        <p:spPr>
          <a:xfrm>
            <a:off x="6367710" y="-117364"/>
            <a:ext cx="5854130" cy="4476750"/>
          </a:xfrm>
          <a:prstGeom prst="rect">
            <a:avLst/>
          </a:prstGeom>
        </p:spPr>
      </p:pic>
      <p:pic>
        <p:nvPicPr>
          <p:cNvPr id="16" name="그림 15" descr="텍스트이(가) 표시된 사진  자동 생성된 설명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485744" y="4349140"/>
            <a:ext cx="4792913" cy="2646591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5253116" y="4343748"/>
            <a:ext cx="4025541" cy="2617242"/>
          </a:xfrm>
          <a:prstGeom prst="rect">
            <a:avLst/>
          </a:prstGeom>
          <a:solidFill>
            <a:schemeClr val="bg1">
              <a:alpha val="33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47177" y="212443"/>
            <a:ext cx="5717363" cy="4288023"/>
          </a:xfrm>
          <a:prstGeom prst="rect">
            <a:avLst/>
          </a:prstGeom>
        </p:spPr>
      </p:pic>
      <p:sp>
        <p:nvSpPr>
          <p:cNvPr id="10" name="순서도: 수동 입력 9"/>
          <p:cNvSpPr/>
          <p:nvPr/>
        </p:nvSpPr>
        <p:spPr>
          <a:xfrm>
            <a:off x="780044" y="-30889"/>
            <a:ext cx="914400" cy="457200"/>
          </a:xfrm>
          <a:prstGeom prst="flowChartManualInput">
            <a:avLst/>
          </a:prstGeom>
          <a:gradFill rotWithShape="1">
            <a:gsLst>
              <a:gs pos="0">
                <a:schemeClr val="tx2"/>
              </a:gs>
              <a:gs pos="100000">
                <a:schemeClr val="accent1"/>
              </a:gs>
            </a:gsLst>
            <a:lin ang="0" scaled="1"/>
          </a:gradFill>
          <a:ln w="19050" cap="flat" cmpd="sng" algn="ctr">
            <a:solidFill>
              <a:srgbClr val="FFFFFF"/>
            </a:solidFill>
            <a:prstDash val="solid"/>
            <a:round/>
            <a:headEnd w="med" len="med"/>
            <a:tailEnd w="med" len="med"/>
          </a:ln>
          <a:effectLst>
            <a:outerShdw dist="53882" dir="2700000" algn="ctr" rotWithShape="0">
              <a:schemeClr val="tx1">
                <a:alpha val="50000"/>
              </a:schemeClr>
            </a:outerShdw>
          </a:effectLst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defTabSz="914332">
              <a:spcBef>
                <a:spcPct val="0"/>
              </a:spcBef>
              <a:spcAft>
                <a:spcPct val="0"/>
              </a:spcAft>
              <a:defRPr/>
            </a:pPr>
            <a:endParaRPr lang="ko-KR" altLang="en-US">
              <a:latin typeface="맑은 고딕"/>
            </a:endParaRPr>
          </a:p>
        </p:txBody>
      </p:sp>
      <p:sp>
        <p:nvSpPr>
          <p:cNvPr id="5" name="순서도: 수동 입력 4"/>
          <p:cNvSpPr/>
          <p:nvPr/>
        </p:nvSpPr>
        <p:spPr>
          <a:xfrm rot="16200000" flipV="1">
            <a:off x="749320" y="-1236540"/>
            <a:ext cx="7081941" cy="9393383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13"/>
              <a:gd name="connsiteY0" fmla="*/ 3619 h 10000"/>
              <a:gd name="connsiteX1" fmla="*/ 10013 w 10013"/>
              <a:gd name="connsiteY1" fmla="*/ 0 h 10000"/>
              <a:gd name="connsiteX2" fmla="*/ 10013 w 10013"/>
              <a:gd name="connsiteY2" fmla="*/ 10000 h 10000"/>
              <a:gd name="connsiteX3" fmla="*/ 13 w 10013"/>
              <a:gd name="connsiteY3" fmla="*/ 10000 h 10000"/>
              <a:gd name="connsiteX4" fmla="*/ 0 w 10013"/>
              <a:gd name="connsiteY4" fmla="*/ 3619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13" h="10000">
                <a:moveTo>
                  <a:pt x="0" y="3619"/>
                </a:moveTo>
                <a:lnTo>
                  <a:pt x="10013" y="0"/>
                </a:lnTo>
                <a:lnTo>
                  <a:pt x="10013" y="10000"/>
                </a:lnTo>
                <a:lnTo>
                  <a:pt x="13" y="10000"/>
                </a:lnTo>
                <a:cubicBezTo>
                  <a:pt x="9" y="7873"/>
                  <a:pt x="4" y="5746"/>
                  <a:pt x="0" y="3619"/>
                </a:cubicBezTo>
                <a:close/>
              </a:path>
            </a:pathLst>
          </a:custGeom>
          <a:solidFill>
            <a:srgbClr val="2CA2EC"/>
          </a:solidFill>
          <a:ln w="19050" cap="flat" cmpd="sng" algn="ctr">
            <a:noFill/>
            <a:prstDash val="solid"/>
            <a:round/>
            <a:headEnd w="med" len="med"/>
            <a:tailEnd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defTabSz="914332">
              <a:spcBef>
                <a:spcPct val="0"/>
              </a:spcBef>
              <a:spcAft>
                <a:spcPct val="0"/>
              </a:spcAft>
              <a:defRPr/>
            </a:pPr>
            <a:endParaRPr lang="ko-KR" altLang="en-US">
              <a:latin typeface="맑은 고딕"/>
            </a:endParaRPr>
          </a:p>
        </p:txBody>
      </p:sp>
      <p:sp>
        <p:nvSpPr>
          <p:cNvPr id="6" name="순서도: 수동 입력 4"/>
          <p:cNvSpPr/>
          <p:nvPr/>
        </p:nvSpPr>
        <p:spPr>
          <a:xfrm rot="16200000" flipV="1">
            <a:off x="622319" y="-1140693"/>
            <a:ext cx="7081941" cy="9139384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13"/>
              <a:gd name="connsiteY0" fmla="*/ 3619 h 10000"/>
              <a:gd name="connsiteX1" fmla="*/ 10013 w 10013"/>
              <a:gd name="connsiteY1" fmla="*/ 0 h 10000"/>
              <a:gd name="connsiteX2" fmla="*/ 10013 w 10013"/>
              <a:gd name="connsiteY2" fmla="*/ 10000 h 10000"/>
              <a:gd name="connsiteX3" fmla="*/ 13 w 10013"/>
              <a:gd name="connsiteY3" fmla="*/ 10000 h 10000"/>
              <a:gd name="connsiteX4" fmla="*/ 0 w 10013"/>
              <a:gd name="connsiteY4" fmla="*/ 3619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13" h="10000">
                <a:moveTo>
                  <a:pt x="0" y="3619"/>
                </a:moveTo>
                <a:lnTo>
                  <a:pt x="10013" y="0"/>
                </a:lnTo>
                <a:lnTo>
                  <a:pt x="10013" y="10000"/>
                </a:lnTo>
                <a:lnTo>
                  <a:pt x="13" y="10000"/>
                </a:lnTo>
                <a:cubicBezTo>
                  <a:pt x="9" y="7873"/>
                  <a:pt x="4" y="5746"/>
                  <a:pt x="0" y="3619"/>
                </a:cubicBezTo>
                <a:close/>
              </a:path>
            </a:pathLst>
          </a:custGeom>
          <a:solidFill>
            <a:schemeClr val="bg1"/>
          </a:solidFill>
          <a:ln w="19050" cap="flat" cmpd="sng" algn="ctr">
            <a:noFill/>
            <a:prstDash val="solid"/>
            <a:round/>
            <a:headEnd w="med" len="med"/>
            <a:tailEnd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defTabSz="914332">
              <a:spcBef>
                <a:spcPct val="0"/>
              </a:spcBef>
              <a:spcAft>
                <a:spcPct val="0"/>
              </a:spcAft>
              <a:defRPr/>
            </a:pPr>
            <a:endParaRPr lang="ko-KR" altLang="en-US">
              <a:latin typeface="맑은 고딕"/>
            </a:endParaRPr>
          </a:p>
        </p:txBody>
      </p:sp>
      <p:sp>
        <p:nvSpPr>
          <p:cNvPr id="15" name="Rectangle 4"/>
          <p:cNvSpPr txBox="1">
            <a:spLocks noChangeArrowheads="1"/>
          </p:cNvSpPr>
          <p:nvPr/>
        </p:nvSpPr>
        <p:spPr bwMode="gray">
          <a:xfrm>
            <a:off x="-245660" y="2577170"/>
            <a:ext cx="7146794" cy="158307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Verdana"/>
              </a:defRPr>
            </a:lvl2pPr>
            <a:lvl3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Verdana"/>
              </a:defRPr>
            </a:lvl3pPr>
            <a:lvl4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Verdana"/>
              </a:defRPr>
            </a:lvl4pPr>
            <a:lvl5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Verdana"/>
              </a:defRPr>
            </a:lvl5pPr>
            <a:lvl6pPr marL="4572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Verdana"/>
              </a:defRPr>
            </a:lvl6pPr>
            <a:lvl7pPr marL="9144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Verdana"/>
              </a:defRPr>
            </a:lvl7pPr>
            <a:lvl8pPr marL="13716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Verdana"/>
              </a:defRPr>
            </a:lvl8pPr>
            <a:lvl9pPr marL="18288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Verdana"/>
              </a:defRPr>
            </a:lvl9pPr>
          </a:lstStyle>
          <a:p>
            <a:pPr>
              <a:lnSpc>
                <a:spcPct val="110000"/>
              </a:lnSpc>
              <a:spcBef>
                <a:spcPct val="20000"/>
              </a:spcBef>
              <a:buClr>
                <a:srgbClr val="CC0066"/>
              </a:buClr>
              <a:defRPr/>
            </a:pPr>
            <a:r>
              <a:rPr lang="en-US" altLang="ko-KR" sz="3600">
                <a:solidFill>
                  <a:srgbClr val="3D3D3D"/>
                </a:solidFill>
                <a:latin typeface="+mj-ea"/>
              </a:rPr>
              <a:t>PLC Control in Python</a:t>
            </a:r>
          </a:p>
        </p:txBody>
      </p:sp>
      <p:cxnSp>
        <p:nvCxnSpPr>
          <p:cNvPr id="17" name="직선 연결선 16"/>
          <p:cNvCxnSpPr/>
          <p:nvPr/>
        </p:nvCxnSpPr>
        <p:spPr>
          <a:xfrm>
            <a:off x="375537" y="4186436"/>
            <a:ext cx="5805523" cy="0"/>
          </a:xfrm>
          <a:prstGeom prst="line">
            <a:avLst/>
          </a:prstGeom>
          <a:gradFill rotWithShape="1">
            <a:gsLst>
              <a:gs pos="0">
                <a:schemeClr val="tx2"/>
              </a:gs>
              <a:gs pos="100000">
                <a:schemeClr val="accent1"/>
              </a:gs>
            </a:gsLst>
            <a:lin ang="0" scaled="1"/>
          </a:gradFill>
          <a:ln w="57150" cap="flat" cmpd="sng" algn="ctr">
            <a:solidFill>
              <a:srgbClr val="2CA2EC"/>
            </a:solidFill>
            <a:prstDash val="solid"/>
            <a:round/>
            <a:headEnd w="med" len="med"/>
            <a:tailEnd w="med" len="med"/>
          </a:ln>
          <a:effectLst>
            <a:outerShdw dist="31750" dir="2700000" algn="ctr" rotWithShape="0">
              <a:schemeClr val="tx1">
                <a:alpha val="20000"/>
              </a:schemeClr>
            </a:outerShdw>
          </a:effectLst>
        </p:spPr>
      </p:cxnSp>
      <p:sp>
        <p:nvSpPr>
          <p:cNvPr id="22" name="TextBox 21"/>
          <p:cNvSpPr txBox="1"/>
          <p:nvPr/>
        </p:nvSpPr>
        <p:spPr>
          <a:xfrm>
            <a:off x="250368" y="2170083"/>
            <a:ext cx="33376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0070C0"/>
                </a:solidFill>
                <a:latin typeface="맑은 고딕"/>
                <a:ea typeface="맑은 고딕"/>
              </a:rPr>
              <a:t>TERALEADER </a:t>
            </a:r>
            <a:r>
              <a:rPr lang="en-US" altLang="ko-KR" sz="1051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/>
                <a:ea typeface="맑은 고딕"/>
              </a:rPr>
              <a:t>World Best R&amp;D Technology!</a:t>
            </a:r>
            <a:endParaRPr lang="ko-KR" altLang="en-US" sz="1200" b="1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맑은 고딕"/>
              <a:ea typeface="맑은 고딕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375543" y="800056"/>
            <a:ext cx="1543679" cy="519725"/>
          </a:xfrm>
          <a:prstGeom prst="rect">
            <a:avLst/>
          </a:prstGeom>
          <a:solidFill>
            <a:schemeClr val="bg1"/>
          </a:solidFill>
          <a:ln w="19050" cap="flat" cmpd="sng" algn="ctr">
            <a:noFill/>
            <a:prstDash val="solid"/>
            <a:round/>
            <a:headEnd w="med" len="med"/>
            <a:tailEnd w="med" len="med"/>
          </a:ln>
          <a:effectLst>
            <a:outerShdw blurRad="76200" dist="53882" dir="2700000" algn="ctr" rotWithShape="0">
              <a:schemeClr val="tx1">
                <a:alpha val="50000"/>
              </a:schemeClr>
            </a:outerShdw>
          </a:effectLst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defTabSz="914332">
              <a:spcBef>
                <a:spcPct val="0"/>
              </a:spcBef>
              <a:spcAft>
                <a:spcPct val="0"/>
              </a:spcAft>
              <a:defRPr/>
            </a:pPr>
            <a:endParaRPr lang="ko-KR" altLang="en-US">
              <a:latin typeface="맑은 고딕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19360" b="24970"/>
          <a:stretch>
            <a:fillRect/>
          </a:stretch>
        </p:blipFill>
        <p:spPr>
          <a:xfrm>
            <a:off x="448890" y="801305"/>
            <a:ext cx="1396984" cy="518476"/>
          </a:xfrm>
          <a:prstGeom prst="rect">
            <a:avLst/>
          </a:prstGeom>
        </p:spPr>
      </p:pic>
      <p:sp>
        <p:nvSpPr>
          <p:cNvPr id="28" name="부제목 4"/>
          <p:cNvSpPr txBox="1"/>
          <p:nvPr/>
        </p:nvSpPr>
        <p:spPr bwMode="gray">
          <a:xfrm>
            <a:off x="345490" y="4298290"/>
            <a:ext cx="65024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/>
              <a:buChar char="v"/>
              <a:defRPr sz="2800" b="1" kern="1200">
                <a:solidFill>
                  <a:schemeClr val="hlink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/>
              <a:buChar char="§"/>
              <a:defRPr sz="28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en-US" altLang="ko-KR" sz="1600">
                <a:solidFill>
                  <a:srgbClr val="565656"/>
                </a:solidFill>
                <a:latin typeface="맑은 고딕"/>
                <a:ea typeface="맑은 고딕"/>
              </a:rPr>
              <a:t>2022. 01. 24.</a:t>
            </a:r>
          </a:p>
        </p:txBody>
      </p:sp>
      <p:cxnSp>
        <p:nvCxnSpPr>
          <p:cNvPr id="20" name="직선 연결선 19"/>
          <p:cNvCxnSpPr/>
          <p:nvPr/>
        </p:nvCxnSpPr>
        <p:spPr>
          <a:xfrm>
            <a:off x="375543" y="2547820"/>
            <a:ext cx="6525591" cy="0"/>
          </a:xfrm>
          <a:prstGeom prst="line">
            <a:avLst/>
          </a:prstGeom>
          <a:gradFill rotWithShape="1">
            <a:gsLst>
              <a:gs pos="0">
                <a:schemeClr val="tx2"/>
              </a:gs>
              <a:gs pos="100000">
                <a:schemeClr val="accent1"/>
              </a:gs>
            </a:gsLst>
            <a:lin ang="0" scaled="1"/>
          </a:gradFill>
          <a:ln w="57150" cap="flat" cmpd="sng" algn="ctr">
            <a:solidFill>
              <a:srgbClr val="2CA2EC"/>
            </a:solidFill>
            <a:prstDash val="solid"/>
            <a:round/>
            <a:headEnd w="med" len="med"/>
            <a:tailEnd w="med" len="med"/>
          </a:ln>
          <a:effectLst>
            <a:outerShdw dist="31750" dir="2700000" algn="ctr" rotWithShape="0">
              <a:schemeClr val="tx1">
                <a:alpha val="20000"/>
              </a:schemeClr>
            </a:outerShdw>
          </a:effectLst>
        </p:spPr>
      </p:cxnSp>
      <p:sp>
        <p:nvSpPr>
          <p:cNvPr id="27" name="직사각형 26"/>
          <p:cNvSpPr/>
          <p:nvPr/>
        </p:nvSpPr>
        <p:spPr>
          <a:xfrm>
            <a:off x="5641146" y="28139"/>
            <a:ext cx="3024364" cy="1818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900" b="1">
                <a:solidFill>
                  <a:schemeClr val="bg2">
                    <a:lumMod val="50000"/>
                  </a:schemeClr>
                </a:solidFill>
                <a:latin typeface="맑은 고딕"/>
                <a:ea typeface="맑은 고딕"/>
              </a:rPr>
              <a:t>Copyright </a:t>
            </a:r>
            <a:r>
              <a:rPr lang="en-US" altLang="ko-KR" sz="900" b="1">
                <a:solidFill>
                  <a:schemeClr val="bg2">
                    <a:lumMod val="50000"/>
                  </a:schemeClr>
                </a:solidFill>
                <a:latin typeface="맑은 고딕"/>
                <a:ea typeface="맑은 고딕"/>
                <a:cs typeface="Times New Roman"/>
              </a:rPr>
              <a:t>© by</a:t>
            </a:r>
            <a:r>
              <a:rPr lang="ko-KR" altLang="en-US" sz="900" b="1">
                <a:solidFill>
                  <a:schemeClr val="bg2">
                    <a:lumMod val="50000"/>
                  </a:schemeClr>
                </a:solidFill>
                <a:latin typeface="맑은 고딕"/>
                <a:ea typeface="맑은 고딕"/>
                <a:cs typeface="Times New Roman"/>
              </a:rPr>
              <a:t>  </a:t>
            </a:r>
            <a:r>
              <a:rPr lang="en-US" altLang="ko-KR" sz="900" b="1">
                <a:solidFill>
                  <a:schemeClr val="bg2">
                    <a:lumMod val="50000"/>
                  </a:schemeClr>
                </a:solidFill>
                <a:latin typeface="맑은 고딕"/>
                <a:ea typeface="맑은 고딕"/>
                <a:cs typeface="Times New Roman"/>
              </a:rPr>
              <a:t>TERALEADER All Rights reserved.</a:t>
            </a:r>
            <a:endParaRPr lang="en-US" altLang="ko-KR" sz="900" b="1">
              <a:solidFill>
                <a:schemeClr val="bg2">
                  <a:lumMod val="50000"/>
                </a:schemeClr>
              </a:solidFill>
              <a:latin typeface="맑은 고딕"/>
              <a:ea typeface="맑은 고딕"/>
            </a:endParaRPr>
          </a:p>
        </p:txBody>
      </p:sp>
      <p:sp>
        <p:nvSpPr>
          <p:cNvPr id="29" name="Text Box 18"/>
          <p:cNvSpPr txBox="1">
            <a:spLocks noChangeArrowheads="1"/>
          </p:cNvSpPr>
          <p:nvPr/>
        </p:nvSpPr>
        <p:spPr>
          <a:xfrm>
            <a:off x="106681" y="6250445"/>
            <a:ext cx="8316416" cy="642939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lIns="100135" tIns="50067" rIns="100135" bIns="50067" anchor="ctr"/>
          <a:lstStyle/>
          <a:p>
            <a:pPr defTabSz="955603" eaLnBrk="0" hangingPunct="0">
              <a:defRPr/>
            </a:pPr>
            <a:r>
              <a:rPr lang="en-US" altLang="ko-KR" sz="800" b="1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맑은 고딕"/>
                <a:ea typeface="맑은 고딕"/>
              </a:rPr>
              <a:t>Head Office / Factory</a:t>
            </a:r>
          </a:p>
          <a:p>
            <a:pPr defTabSz="955603" eaLnBrk="0" hangingPunct="0">
              <a:defRPr/>
            </a:pPr>
            <a:r>
              <a:rPr lang="en-US" altLang="ko-KR" sz="800" b="1">
                <a:solidFill>
                  <a:schemeClr val="bg2">
                    <a:lumMod val="50000"/>
                  </a:schemeClr>
                </a:solidFill>
                <a:latin typeface="맑은 고딕"/>
                <a:ea typeface="맑은 고딕"/>
              </a:rPr>
              <a:t>318, B-dong, 17, Techno 4-ro, Yuseong-gu, Daejeon, Korea / Tel. 82-42-368-1399 Fax 82-42-368-1398 </a:t>
            </a:r>
            <a:endParaRPr lang="en-US" altLang="ko-KR" sz="800" b="1">
              <a:solidFill>
                <a:schemeClr val="bg2">
                  <a:lumMod val="50000"/>
                </a:schemeClr>
              </a:solidFill>
              <a:effectLst>
                <a:outerShdw blurRad="38100" dist="38100" dir="2700000" algn="tl">
                  <a:srgbClr val="FFFFFF"/>
                </a:outerShdw>
              </a:effectLst>
              <a:latin typeface="맑은 고딕"/>
              <a:ea typeface="맑은 고딕"/>
            </a:endParaRPr>
          </a:p>
        </p:txBody>
      </p:sp>
      <p:sp>
        <p:nvSpPr>
          <p:cNvPr id="30" name="부제목 4"/>
          <p:cNvSpPr txBox="1"/>
          <p:nvPr/>
        </p:nvSpPr>
        <p:spPr bwMode="gray">
          <a:xfrm>
            <a:off x="343378" y="4645814"/>
            <a:ext cx="2549975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/>
              <a:buChar char="v"/>
              <a:defRPr sz="2800" b="1" kern="1200">
                <a:solidFill>
                  <a:schemeClr val="hlink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/>
              <a:buChar char="§"/>
              <a:defRPr sz="28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  <a:defRPr/>
            </a:pPr>
            <a:r>
              <a:rPr lang="ko-KR" altLang="en-US" sz="1600" dirty="0">
                <a:solidFill>
                  <a:srgbClr val="565656"/>
                </a:solidFill>
                <a:latin typeface="맑은 고딕"/>
                <a:ea typeface="맑은 고딕"/>
              </a:rPr>
              <a:t>이건창</a:t>
            </a:r>
            <a:r>
              <a:rPr lang="en-US" altLang="ko-KR" sz="1600" dirty="0">
                <a:solidFill>
                  <a:srgbClr val="565656"/>
                </a:solidFill>
                <a:latin typeface="맑은 고딕"/>
                <a:ea typeface="맑은 고딕"/>
              </a:rPr>
              <a:t>, </a:t>
            </a:r>
            <a:r>
              <a:rPr lang="ko-KR" altLang="en-US" sz="1600" dirty="0" err="1">
                <a:solidFill>
                  <a:srgbClr val="565656"/>
                </a:solidFill>
                <a:latin typeface="맑은 고딕"/>
                <a:ea typeface="맑은 고딕"/>
              </a:rPr>
              <a:t>문찬미</a:t>
            </a:r>
            <a:r>
              <a:rPr lang="en-US" altLang="ko-KR" sz="1600" dirty="0">
                <a:solidFill>
                  <a:srgbClr val="565656"/>
                </a:solidFill>
                <a:latin typeface="맑은 고딕"/>
                <a:ea typeface="맑은 고딕"/>
              </a:rPr>
              <a:t>,</a:t>
            </a:r>
            <a:r>
              <a:rPr lang="ko-KR" altLang="en-US" sz="1600" dirty="0">
                <a:solidFill>
                  <a:srgbClr val="565656"/>
                </a:solidFill>
                <a:latin typeface="맑은 고딕"/>
                <a:ea typeface="맑은 고딕"/>
              </a:rPr>
              <a:t> </a:t>
            </a:r>
            <a:r>
              <a:rPr lang="ko-KR" altLang="en-US" sz="1600" dirty="0" err="1">
                <a:solidFill>
                  <a:srgbClr val="565656"/>
                </a:solidFill>
                <a:latin typeface="맑은 고딕"/>
                <a:ea typeface="맑은 고딕"/>
              </a:rPr>
              <a:t>성연우</a:t>
            </a:r>
            <a:endParaRPr lang="ko-KR" altLang="en-US" sz="1600" dirty="0">
              <a:solidFill>
                <a:srgbClr val="565656"/>
              </a:solidFill>
              <a:latin typeface="맑은 고딕"/>
              <a:ea typeface="맑은 고딕"/>
            </a:endParaRP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9276387" y="4361119"/>
            <a:ext cx="2944554" cy="2617242"/>
          </a:xfrm>
          <a:prstGeom prst="rect">
            <a:avLst/>
          </a:prstGeom>
        </p:spPr>
      </p:pic>
      <p:sp>
        <p:nvSpPr>
          <p:cNvPr id="34" name="직사각형 33"/>
          <p:cNvSpPr/>
          <p:nvPr/>
        </p:nvSpPr>
        <p:spPr>
          <a:xfrm>
            <a:off x="9246068" y="4352728"/>
            <a:ext cx="3003814" cy="2608262"/>
          </a:xfrm>
          <a:prstGeom prst="rect">
            <a:avLst/>
          </a:prstGeom>
          <a:solidFill>
            <a:schemeClr val="bg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직사각형 32">
            <a:extLst>
              <a:ext uri="{FF2B5EF4-FFF2-40B4-BE49-F238E27FC236}">
                <a16:creationId xmlns:a16="http://schemas.microsoft.com/office/drawing/2014/main" id="{1C5C7244-0CD8-48CC-9026-48E3615B5FBC}"/>
              </a:ext>
            </a:extLst>
          </p:cNvPr>
          <p:cNvSpPr/>
          <p:nvPr/>
        </p:nvSpPr>
        <p:spPr>
          <a:xfrm>
            <a:off x="6936709" y="2235973"/>
            <a:ext cx="4700688" cy="3215408"/>
          </a:xfrm>
          <a:prstGeom prst="rect">
            <a:avLst/>
          </a:prstGeom>
          <a:solidFill>
            <a:srgbClr val="DCE5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ko-KR" altLang="en-US" sz="1600" b="1" spc="-150" dirty="0">
              <a:ln w="9525">
                <a:solidFill>
                  <a:schemeClr val="tx2">
                    <a:tint val="1000"/>
                    <a:alpha val="0"/>
                  </a:schemeClr>
                </a:solidFill>
              </a:ln>
              <a:solidFill>
                <a:schemeClr val="tx1"/>
              </a:solidFill>
              <a:latin typeface="Noto Sans KR Medium"/>
              <a:ea typeface="Noto Sans KR Medium"/>
            </a:endParaRPr>
          </a:p>
        </p:txBody>
      </p:sp>
      <p:cxnSp>
        <p:nvCxnSpPr>
          <p:cNvPr id="35" name="직선 연결선 34"/>
          <p:cNvCxnSpPr>
            <a:endCxn id="36" idx="1"/>
          </p:cNvCxnSpPr>
          <p:nvPr/>
        </p:nvCxnSpPr>
        <p:spPr>
          <a:xfrm>
            <a:off x="431371" y="344703"/>
            <a:ext cx="10256279" cy="1929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-14515" y="149948"/>
            <a:ext cx="1088572" cy="384043"/>
          </a:xfrm>
          <a:prstGeom prst="rect">
            <a:avLst/>
          </a:prstGeom>
          <a:solidFill>
            <a:srgbClr val="2CA2E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>
              <a:latin typeface="맑은 고딕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1126708" y="345453"/>
            <a:ext cx="1233624" cy="0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이등변 삼각형 28"/>
          <p:cNvSpPr/>
          <p:nvPr/>
        </p:nvSpPr>
        <p:spPr>
          <a:xfrm rot="5400000">
            <a:off x="928279" y="295729"/>
            <a:ext cx="386628" cy="95087"/>
          </a:xfrm>
          <a:prstGeom prst="triangle">
            <a:avLst>
              <a:gd name="adj" fmla="val 50000"/>
            </a:avLst>
          </a:prstGeom>
          <a:solidFill>
            <a:srgbClr val="2CA2E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>
              <a:latin typeface="맑은 고딕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-14527" y="137251"/>
            <a:ext cx="1088572" cy="417600"/>
          </a:xfrm>
          <a:prstGeom prst="rect">
            <a:avLst/>
          </a:prstGeom>
          <a:solidFill>
            <a:srgbClr val="2CA2E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>
              <a:latin typeface="맑은 고딕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086925" y="70699"/>
            <a:ext cx="352371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0070C0"/>
                </a:solidFill>
                <a:latin typeface="맑은 고딕"/>
                <a:ea typeface="맑은 고딕"/>
              </a:rPr>
              <a:t>TERALEADER </a:t>
            </a:r>
            <a:r>
              <a:rPr lang="en-US" altLang="ko-KR" sz="1051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/>
                <a:ea typeface="맑은 고딕"/>
              </a:rPr>
              <a:t>World Best R&amp;D Technology!</a:t>
            </a:r>
            <a:endParaRPr lang="ko-KR" altLang="en-US" sz="1200" b="1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맑은 고딕"/>
              <a:ea typeface="맑은 고딕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0824300" y="6186902"/>
            <a:ext cx="1225484" cy="584463"/>
          </a:xfrm>
          <a:prstGeom prst="rect">
            <a:avLst/>
          </a:prstGeom>
          <a:solidFill>
            <a:schemeClr val="bg1"/>
          </a:solidFill>
          <a:ln w="19050" cap="flat" cmpd="sng" algn="ctr">
            <a:noFill/>
            <a:prstDash val="solid"/>
            <a:round/>
            <a:headEnd w="med" len="med"/>
            <a:tailEnd w="med" len="med"/>
          </a:ln>
          <a:effectLst/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defTabSz="914332">
              <a:spcBef>
                <a:spcPct val="0"/>
              </a:spcBef>
              <a:spcAft>
                <a:spcPct val="0"/>
              </a:spcAft>
              <a:defRPr/>
            </a:pPr>
            <a:endParaRPr lang="ko-KR" altLang="en-US">
              <a:latin typeface="맑은 고딕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1008056" y="593415"/>
            <a:ext cx="378000" cy="50400"/>
          </a:xfrm>
          <a:prstGeom prst="rect">
            <a:avLst/>
          </a:prstGeom>
          <a:solidFill>
            <a:srgbClr val="0070C0"/>
          </a:solidFill>
          <a:ln w="19050" cap="flat" cmpd="sng" algn="ctr">
            <a:noFill/>
            <a:prstDash val="solid"/>
            <a:round/>
            <a:headEnd w="med" len="med"/>
            <a:tailEnd w="med" len="med"/>
          </a:ln>
          <a:effectLst>
            <a:outerShdw blurRad="19050" dist="1524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defTabSz="914332">
              <a:spcBef>
                <a:spcPct val="0"/>
              </a:spcBef>
              <a:spcAft>
                <a:spcPct val="0"/>
              </a:spcAft>
              <a:defRPr/>
            </a:pPr>
            <a:endParaRPr lang="ko-KR" altLang="en-US">
              <a:latin typeface="맑은 고딕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10687650" y="183541"/>
            <a:ext cx="60959" cy="36090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>
              <a:latin typeface="맑은 고딕"/>
            </a:endParaRPr>
          </a:p>
        </p:txBody>
      </p:sp>
      <p:cxnSp>
        <p:nvCxnSpPr>
          <p:cNvPr id="120" name="직선 연결선 26"/>
          <p:cNvCxnSpPr/>
          <p:nvPr/>
        </p:nvCxnSpPr>
        <p:spPr>
          <a:xfrm rot="10800000" flipV="1">
            <a:off x="1477737" y="1008591"/>
            <a:ext cx="1051969" cy="5679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itle 15"/>
          <p:cNvSpPr txBox="1"/>
          <p:nvPr/>
        </p:nvSpPr>
        <p:spPr>
          <a:xfrm>
            <a:off x="926568" y="565133"/>
            <a:ext cx="11357112" cy="562527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marR="0" lvl="0" indent="0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2800" b="1" spc="-15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맑은 고딕"/>
                <a:ea typeface="맑은 고딕"/>
              </a:rPr>
              <a:t>02</a:t>
            </a:r>
            <a:r>
              <a:rPr lang="en-US" altLang="ko-KR" sz="2000" b="1" spc="-150" dirty="0">
                <a:solidFill>
                  <a:srgbClr val="0070C0"/>
                </a:solidFill>
                <a:latin typeface="맑은 고딕"/>
                <a:ea typeface="맑은 고딕"/>
              </a:rPr>
              <a:t>   XG5000</a:t>
            </a:r>
            <a:endParaRPr lang="en-US" altLang="ko-KR" sz="1400" spc="-150" dirty="0">
              <a:solidFill>
                <a:srgbClr val="858585"/>
              </a:solidFill>
              <a:latin typeface="맑은 고딕"/>
              <a:ea typeface="맑은 고딕"/>
            </a:endParaRPr>
          </a:p>
        </p:txBody>
      </p:sp>
      <p:sp>
        <p:nvSpPr>
          <p:cNvPr id="122" name="TextBox 121"/>
          <p:cNvSpPr txBox="1"/>
          <p:nvPr/>
        </p:nvSpPr>
        <p:spPr>
          <a:xfrm>
            <a:off x="1261583" y="1276350"/>
            <a:ext cx="7948394" cy="675891"/>
          </a:xfrm>
          <a:prstGeom prst="rect">
            <a:avLst/>
          </a:prstGeom>
        </p:spPr>
        <p:txBody>
          <a:bodyPr vert="horz" wrap="none" lIns="91440" tIns="45720" rIns="91440" bIns="45720" anchor="t">
            <a:sp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  <a:defRPr/>
            </a:pPr>
            <a:r>
              <a:rPr lang="en-US" altLang="ko-KR" dirty="0">
                <a:solidFill>
                  <a:schemeClr val="tx1"/>
                </a:solidFill>
              </a:rPr>
              <a:t>XG5000는 LS</a:t>
            </a:r>
            <a:r>
              <a:rPr lang="ko-KR" altLang="en-US" dirty="0">
                <a:solidFill>
                  <a:schemeClr val="tx1"/>
                </a:solidFill>
              </a:rPr>
              <a:t>산전</a:t>
            </a:r>
            <a:r>
              <a:rPr lang="en-US" altLang="ko-KR" dirty="0" err="1">
                <a:solidFill>
                  <a:schemeClr val="tx1"/>
                </a:solidFill>
              </a:rPr>
              <a:t>에서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/>
              <a:t>자사 </a:t>
            </a:r>
            <a:r>
              <a:rPr lang="en-US" altLang="ko-KR" dirty="0"/>
              <a:t>PLC</a:t>
            </a:r>
            <a:r>
              <a:rPr lang="ko-KR" altLang="en-US" dirty="0"/>
              <a:t> 시리즈 제품을 소프트웨어적으로 지원하는</a:t>
            </a:r>
            <a:endParaRPr lang="en-US" altLang="ko-KR" dirty="0">
              <a:solidFill>
                <a:schemeClr val="tx1"/>
              </a:solidFill>
            </a:endParaRPr>
          </a:p>
          <a:p>
            <a:pPr>
              <a:lnSpc>
                <a:spcPct val="110000"/>
              </a:lnSpc>
              <a:spcBef>
                <a:spcPts val="0"/>
              </a:spcBef>
              <a:defRPr/>
            </a:pPr>
            <a:r>
              <a:rPr lang="en-US" altLang="ko-KR" dirty="0" err="1">
                <a:solidFill>
                  <a:schemeClr val="tx1"/>
                </a:solidFill>
              </a:rPr>
              <a:t>산업용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프로그래머블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로직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컨트롤러</a:t>
            </a:r>
            <a:r>
              <a:rPr lang="en-US" altLang="ko-KR" dirty="0">
                <a:solidFill>
                  <a:schemeClr val="tx1"/>
                </a:solidFill>
              </a:rPr>
              <a:t>(PLC) </a:t>
            </a:r>
            <a:r>
              <a:rPr lang="en-US" altLang="ko-KR" dirty="0" err="1">
                <a:solidFill>
                  <a:schemeClr val="tx1"/>
                </a:solidFill>
              </a:rPr>
              <a:t>응용프로그램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19D8C0A-B67E-4720-BA05-83493AE6E700}"/>
              </a:ext>
            </a:extLst>
          </p:cNvPr>
          <p:cNvSpPr txBox="1"/>
          <p:nvPr/>
        </p:nvSpPr>
        <p:spPr>
          <a:xfrm>
            <a:off x="10863109" y="263135"/>
            <a:ext cx="114962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900" dirty="0">
                <a:ln w="9525">
                  <a:solidFill>
                    <a:prstClr val="white">
                      <a:alpha val="0"/>
                    </a:prstClr>
                  </a:solidFill>
                </a:ln>
                <a:solidFill>
                  <a:srgbClr val="56565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맑은 고딕"/>
              </a:rPr>
              <a:t>PLC</a:t>
            </a:r>
            <a:endParaRPr kumimoji="0" lang="ko-KR" altLang="en-US" sz="900" b="0" i="0" u="none" strike="noStrike" kern="1200" cap="none" spc="0" normalizeH="0" baseline="0" dirty="0">
              <a:ln w="9525">
                <a:solidFill>
                  <a:prstClr val="white">
                    <a:alpha val="0"/>
                  </a:prstClr>
                </a:solidFill>
              </a:ln>
              <a:solidFill>
                <a:srgbClr val="565656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uLnTx/>
              <a:uFillTx/>
              <a:ea typeface="맑은 고딕"/>
            </a:endParaRPr>
          </a:p>
        </p:txBody>
      </p:sp>
      <p:pic>
        <p:nvPicPr>
          <p:cNvPr id="31" name="그림 30">
            <a:hlinkClick r:id="rId3" action="ppaction://hlinksldjump"/>
            <a:extLst>
              <a:ext uri="{FF2B5EF4-FFF2-40B4-BE49-F238E27FC236}">
                <a16:creationId xmlns:a16="http://schemas.microsoft.com/office/drawing/2014/main" id="{DA90971F-9EBF-4E6C-B1CC-F0BCA7A355B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0863109" y="6285911"/>
            <a:ext cx="1225195" cy="49373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4D25631-2381-45B7-85D0-96B643B641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1583" y="2295761"/>
            <a:ext cx="5538468" cy="344891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8434EF1-2867-464C-A1BF-1FE651C7204D}"/>
              </a:ext>
            </a:extLst>
          </p:cNvPr>
          <p:cNvSpPr txBox="1"/>
          <p:nvPr/>
        </p:nvSpPr>
        <p:spPr>
          <a:xfrm>
            <a:off x="7059988" y="2589059"/>
            <a:ext cx="4299978" cy="2862322"/>
          </a:xfrm>
          <a:prstGeom prst="rect">
            <a:avLst/>
          </a:prstGeom>
          <a:noFill/>
          <a:ln w="31750"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XGT PLC</a:t>
            </a:r>
            <a:r>
              <a:rPr lang="ko-KR" altLang="en-US" dirty="0"/>
              <a:t> 프로그래밍 </a:t>
            </a:r>
            <a:r>
              <a:rPr lang="en-US" altLang="ko-KR" dirty="0"/>
              <a:t>&amp; </a:t>
            </a:r>
            <a:r>
              <a:rPr lang="ko-KR" altLang="en-US" dirty="0"/>
              <a:t>디버깅 툴</a:t>
            </a:r>
            <a:endParaRPr lang="en-US" altLang="ko-KR" dirty="0"/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윈도우 기능을 최대한 살린 편리한 </a:t>
            </a:r>
            <a:r>
              <a:rPr lang="ko-KR" altLang="en-US" dirty="0" err="1"/>
              <a:t>조작성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다양한 모니터</a:t>
            </a:r>
            <a:r>
              <a:rPr lang="en-US" altLang="ko-KR" dirty="0"/>
              <a:t>, </a:t>
            </a:r>
            <a:r>
              <a:rPr lang="ko-KR" altLang="en-US" dirty="0"/>
              <a:t>진단 기능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한 프로젝트에 멀티 </a:t>
            </a:r>
            <a:r>
              <a:rPr lang="en-US" altLang="ko-KR" dirty="0"/>
              <a:t>PLC, </a:t>
            </a:r>
            <a:r>
              <a:rPr lang="ko-KR" altLang="en-US" dirty="0"/>
              <a:t>멀티 태스크</a:t>
            </a:r>
            <a:r>
              <a:rPr lang="en-US" altLang="ko-KR" dirty="0"/>
              <a:t>, </a:t>
            </a:r>
            <a:r>
              <a:rPr lang="ko-KR" altLang="en-US" dirty="0"/>
              <a:t>멀티 프로그램 관리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9A1EBF1-28E7-4DA7-AC5C-29A822076376}"/>
              </a:ext>
            </a:extLst>
          </p:cNvPr>
          <p:cNvSpPr txBox="1"/>
          <p:nvPr/>
        </p:nvSpPr>
        <p:spPr>
          <a:xfrm>
            <a:off x="8445403" y="2073962"/>
            <a:ext cx="1529148" cy="338554"/>
          </a:xfrm>
          <a:prstGeom prst="rect">
            <a:avLst/>
          </a:prstGeom>
          <a:solidFill>
            <a:schemeClr val="accent1">
              <a:lumMod val="75000"/>
            </a:schemeClr>
          </a:solidFill>
          <a:ln w="254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1600" dirty="0">
                <a:solidFill>
                  <a:schemeClr val="bg1"/>
                </a:solidFill>
                <a:latin typeface="Noto Sans KR"/>
                <a:ea typeface="Noto Sans KR"/>
              </a:rPr>
              <a:t>특징</a:t>
            </a:r>
            <a:endParaRPr lang="en-US" altLang="ko-KR" sz="1600" dirty="0">
              <a:solidFill>
                <a:schemeClr val="bg1"/>
              </a:solidFill>
              <a:latin typeface="Noto Sans KR"/>
              <a:ea typeface="Noto Sans KR"/>
            </a:endParaRPr>
          </a:p>
        </p:txBody>
      </p:sp>
    </p:spTree>
    <p:extLst>
      <p:ext uri="{BB962C8B-B14F-4D97-AF65-F5344CB8AC3E}">
        <p14:creationId xmlns:p14="http://schemas.microsoft.com/office/powerpoint/2010/main" val="1572941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itle 15"/>
          <p:cNvSpPr txBox="1"/>
          <p:nvPr/>
        </p:nvSpPr>
        <p:spPr>
          <a:xfrm>
            <a:off x="936531" y="646781"/>
            <a:ext cx="5572038" cy="417600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algn="r" rtl="0" eaLnBrk="1" fontAlgn="base" latinLnBrk="1" hangingPunct="1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rgbClr val="000000"/>
                </a:solidFill>
                <a:latin typeface="+mj-lt"/>
                <a:ea typeface="+mj-ea"/>
                <a:cs typeface="+mj-cs"/>
              </a:defRPr>
            </a:lvl1pPr>
            <a:lvl2pPr algn="r" rtl="0" eaLnBrk="1" fontAlgn="base" latinLnBrk="1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Verdana"/>
              </a:defRPr>
            </a:lvl2pPr>
            <a:lvl3pPr algn="r" rtl="0" eaLnBrk="1" fontAlgn="base" latinLnBrk="1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Verdana"/>
              </a:defRPr>
            </a:lvl3pPr>
            <a:lvl4pPr algn="r" rtl="0" eaLnBrk="1" fontAlgn="base" latinLnBrk="1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Verdana"/>
              </a:defRPr>
            </a:lvl4pPr>
            <a:lvl5pPr algn="r" rtl="0" eaLnBrk="1" fontAlgn="base" latinLnBrk="1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Verdana"/>
              </a:defRPr>
            </a:lvl5pPr>
            <a:lvl6pPr marL="457200" algn="r" rtl="0" eaLnBrk="1" fontAlgn="base" latinLnBrk="1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Verdana"/>
              </a:defRPr>
            </a:lvl6pPr>
            <a:lvl7pPr marL="914400" algn="r" rtl="0" eaLnBrk="1" fontAlgn="base" latinLnBrk="1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Verdana"/>
              </a:defRPr>
            </a:lvl7pPr>
            <a:lvl8pPr marL="1371600" algn="r" rtl="0" eaLnBrk="1" fontAlgn="base" latinLnBrk="1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Verdana"/>
              </a:defRPr>
            </a:lvl8pPr>
            <a:lvl9pPr marL="1828800" algn="r" rtl="0" eaLnBrk="1" fontAlgn="base" latinLnBrk="1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Verdana"/>
              </a:defRPr>
            </a:lvl9pPr>
          </a:lstStyle>
          <a:p>
            <a:pPr algn="l">
              <a:defRPr/>
            </a:pPr>
            <a:r>
              <a:rPr lang="en-US" altLang="ko-KR" sz="2800" spc="-15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맑은 고딕"/>
                <a:ea typeface="맑은 고딕"/>
              </a:rPr>
              <a:t>03</a:t>
            </a:r>
            <a:r>
              <a:rPr lang="en-US" altLang="ko-KR" sz="2000" spc="-150" dirty="0">
                <a:solidFill>
                  <a:srgbClr val="0070C0"/>
                </a:solidFill>
                <a:latin typeface="맑은 고딕"/>
                <a:ea typeface="맑은 고딕"/>
              </a:rPr>
              <a:t>  </a:t>
            </a:r>
            <a:r>
              <a:rPr lang="en-US" altLang="ko-KR" sz="2200" dirty="0">
                <a:ln w="9525">
                  <a:solidFill>
                    <a:prstClr val="white">
                      <a:alpha val="0"/>
                    </a:prstClr>
                  </a:solidFill>
                </a:ln>
                <a:solidFill>
                  <a:srgbClr val="0070C0"/>
                </a:solidFill>
                <a:ea typeface="맑은 고딕"/>
                <a:cs typeface="+mn-cs"/>
              </a:rPr>
              <a:t>XGT </a:t>
            </a:r>
            <a:r>
              <a:rPr lang="ko-KR" altLang="en-US" sz="2200" dirty="0">
                <a:ln w="9525">
                  <a:solidFill>
                    <a:prstClr val="white">
                      <a:alpha val="0"/>
                    </a:prstClr>
                  </a:solidFill>
                </a:ln>
                <a:solidFill>
                  <a:srgbClr val="0070C0"/>
                </a:solidFill>
                <a:ea typeface="맑은 고딕"/>
                <a:cs typeface="+mn-cs"/>
              </a:rPr>
              <a:t>프로토콜 요구 프레임</a:t>
            </a:r>
          </a:p>
          <a:p>
            <a:pPr algn="l">
              <a:defRPr/>
            </a:pPr>
            <a:endParaRPr lang="id-ID" sz="2000" spc="300" dirty="0">
              <a:solidFill>
                <a:srgbClr val="0070C0"/>
              </a:solidFill>
              <a:latin typeface="맑은 고딕"/>
              <a:ea typeface="맑은 고딕"/>
            </a:endParaRPr>
          </a:p>
        </p:txBody>
      </p:sp>
      <p:cxnSp>
        <p:nvCxnSpPr>
          <p:cNvPr id="35" name="직선 연결선 34"/>
          <p:cNvCxnSpPr>
            <a:endCxn id="36" idx="1"/>
          </p:cNvCxnSpPr>
          <p:nvPr/>
        </p:nvCxnSpPr>
        <p:spPr>
          <a:xfrm>
            <a:off x="431371" y="344703"/>
            <a:ext cx="10256279" cy="1929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-14515" y="149948"/>
            <a:ext cx="1088572" cy="384043"/>
          </a:xfrm>
          <a:prstGeom prst="rect">
            <a:avLst/>
          </a:prstGeom>
          <a:solidFill>
            <a:srgbClr val="2CA2E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>
              <a:latin typeface="맑은 고딕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1126708" y="345453"/>
            <a:ext cx="1233624" cy="0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이등변 삼각형 28"/>
          <p:cNvSpPr/>
          <p:nvPr/>
        </p:nvSpPr>
        <p:spPr>
          <a:xfrm rot="5400000">
            <a:off x="928279" y="295729"/>
            <a:ext cx="386628" cy="95087"/>
          </a:xfrm>
          <a:prstGeom prst="triangle">
            <a:avLst>
              <a:gd name="adj" fmla="val 50000"/>
            </a:avLst>
          </a:prstGeom>
          <a:solidFill>
            <a:srgbClr val="2CA2E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>
              <a:latin typeface="맑은 고딕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-14527" y="137251"/>
            <a:ext cx="1088572" cy="417600"/>
          </a:xfrm>
          <a:prstGeom prst="rect">
            <a:avLst/>
          </a:prstGeom>
          <a:solidFill>
            <a:srgbClr val="2CA2E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>
              <a:latin typeface="맑은 고딕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086925" y="70699"/>
            <a:ext cx="352371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0070C0"/>
                </a:solidFill>
                <a:latin typeface="맑은 고딕"/>
                <a:ea typeface="맑은 고딕"/>
              </a:rPr>
              <a:t>TERALEADER </a:t>
            </a:r>
            <a:r>
              <a:rPr lang="en-US" altLang="ko-KR" sz="1051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/>
                <a:ea typeface="맑은 고딕"/>
              </a:rPr>
              <a:t>World Best R&amp;D Technology!</a:t>
            </a:r>
            <a:endParaRPr lang="ko-KR" altLang="en-US" sz="1200" b="1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맑은 고딕"/>
              <a:ea typeface="맑은 고딕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0824300" y="6177377"/>
            <a:ext cx="1225484" cy="584463"/>
          </a:xfrm>
          <a:prstGeom prst="rect">
            <a:avLst/>
          </a:prstGeom>
          <a:solidFill>
            <a:schemeClr val="bg1"/>
          </a:solidFill>
          <a:ln w="19050" cap="flat" cmpd="sng" algn="ctr">
            <a:noFill/>
            <a:prstDash val="solid"/>
            <a:round/>
            <a:headEnd w="med" len="med"/>
            <a:tailEnd w="med" len="med"/>
          </a:ln>
          <a:effectLst/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defTabSz="914332">
              <a:spcBef>
                <a:spcPct val="0"/>
              </a:spcBef>
              <a:spcAft>
                <a:spcPct val="0"/>
              </a:spcAft>
              <a:defRPr/>
            </a:pPr>
            <a:endParaRPr lang="ko-KR" altLang="en-US">
              <a:latin typeface="맑은 고딕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1008056" y="593415"/>
            <a:ext cx="378000" cy="50400"/>
          </a:xfrm>
          <a:prstGeom prst="rect">
            <a:avLst/>
          </a:prstGeom>
          <a:solidFill>
            <a:srgbClr val="0070C0"/>
          </a:solidFill>
          <a:ln w="19050" cap="flat" cmpd="sng" algn="ctr">
            <a:noFill/>
            <a:prstDash val="solid"/>
            <a:round/>
            <a:headEnd w="med" len="med"/>
            <a:tailEnd w="med" len="med"/>
          </a:ln>
          <a:effectLst>
            <a:outerShdw blurRad="19050" dist="1524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defTabSz="914332">
              <a:spcBef>
                <a:spcPct val="0"/>
              </a:spcBef>
              <a:spcAft>
                <a:spcPct val="0"/>
              </a:spcAft>
              <a:defRPr/>
            </a:pPr>
            <a:endParaRPr lang="ko-KR" altLang="en-US">
              <a:latin typeface="맑은 고딕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10687650" y="183541"/>
            <a:ext cx="60959" cy="36090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>
              <a:latin typeface="맑은 고딕"/>
            </a:endParaRPr>
          </a:p>
        </p:txBody>
      </p:sp>
      <p:cxnSp>
        <p:nvCxnSpPr>
          <p:cNvPr id="27" name="직선 연결선 26"/>
          <p:cNvCxnSpPr>
            <a:cxnSpLocks/>
          </p:cNvCxnSpPr>
          <p:nvPr/>
        </p:nvCxnSpPr>
        <p:spPr>
          <a:xfrm flipH="1">
            <a:off x="1450846" y="1016630"/>
            <a:ext cx="3131658" cy="0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C9FC165F-AC8E-424D-AD76-F45CC1EBCCB8}"/>
              </a:ext>
            </a:extLst>
          </p:cNvPr>
          <p:cNvGrpSpPr/>
          <p:nvPr/>
        </p:nvGrpSpPr>
        <p:grpSpPr>
          <a:xfrm>
            <a:off x="936531" y="1521315"/>
            <a:ext cx="5119410" cy="1122656"/>
            <a:chOff x="2885108" y="1156311"/>
            <a:chExt cx="5119410" cy="1122656"/>
          </a:xfrm>
        </p:grpSpPr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73CC59BD-A2F1-4355-9467-14F1E61364A8}"/>
                </a:ext>
              </a:extLst>
            </p:cNvPr>
            <p:cNvSpPr/>
            <p:nvPr/>
          </p:nvSpPr>
          <p:spPr>
            <a:xfrm>
              <a:off x="2885108" y="1250611"/>
              <a:ext cx="5119410" cy="102835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ko-KR" altLang="en-US" sz="1700" spc="-150" dirty="0">
                  <a:ln w="9525">
                    <a:solidFill>
                      <a:schemeClr val="tx2">
                        <a:tint val="1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Noto Sans KR Light"/>
                  <a:ea typeface="Noto Sans KR Light"/>
                </a:rPr>
                <a:t>   국번 </a:t>
              </a:r>
              <a:r>
                <a:rPr lang="en-US" altLang="ko-KR" sz="1700" spc="-150" dirty="0">
                  <a:ln w="9525">
                    <a:solidFill>
                      <a:schemeClr val="tx2">
                        <a:tint val="1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Noto Sans KR Light"/>
                  <a:ea typeface="Noto Sans KR Light"/>
                </a:rPr>
                <a:t>1</a:t>
              </a:r>
              <a:r>
                <a:rPr lang="ko-KR" altLang="en-US" sz="1700" spc="-150" dirty="0">
                  <a:ln w="9525">
                    <a:solidFill>
                      <a:schemeClr val="tx2">
                        <a:tint val="1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Noto Sans KR Light"/>
                  <a:ea typeface="Noto Sans KR Light"/>
                </a:rPr>
                <a:t>의  </a:t>
              </a:r>
              <a:r>
                <a:rPr lang="en-US" altLang="ko-KR" sz="1700" spc="-150" dirty="0">
                  <a:ln w="9525">
                    <a:solidFill>
                      <a:schemeClr val="tx2">
                        <a:tint val="1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Noto Sans KR Light"/>
                  <a:ea typeface="Noto Sans KR Light"/>
                </a:rPr>
                <a:t>M0230</a:t>
              </a:r>
              <a:r>
                <a:rPr lang="ko-KR" altLang="en-US" sz="1700" spc="-150" dirty="0">
                  <a:ln w="9525">
                    <a:solidFill>
                      <a:schemeClr val="tx2">
                        <a:tint val="1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Noto Sans KR Light"/>
                  <a:ea typeface="Noto Sans KR Light"/>
                </a:rPr>
                <a:t>주소에 </a:t>
              </a:r>
              <a:r>
                <a:rPr lang="en-US" altLang="ko-KR" sz="1700" spc="-150" dirty="0">
                  <a:ln w="9525">
                    <a:solidFill>
                      <a:schemeClr val="tx2">
                        <a:tint val="1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Noto Sans KR Light"/>
                  <a:ea typeface="Noto Sans KR Light"/>
                </a:rPr>
                <a:t> </a:t>
              </a:r>
              <a:r>
                <a:rPr lang="ko-KR" altLang="en-US" sz="1700" spc="-150" dirty="0" err="1">
                  <a:ln w="9525">
                    <a:solidFill>
                      <a:schemeClr val="tx2">
                        <a:tint val="1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Noto Sans KR Light"/>
                  <a:ea typeface="Noto Sans KR Light"/>
                </a:rPr>
                <a:t>헥사</a:t>
              </a:r>
              <a:r>
                <a:rPr lang="ko-KR" altLang="en-US" sz="1700" spc="-150" dirty="0">
                  <a:ln w="9525">
                    <a:solidFill>
                      <a:schemeClr val="tx2">
                        <a:tint val="1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Noto Sans KR Light"/>
                  <a:ea typeface="Noto Sans KR Light"/>
                </a:rPr>
                <a:t> 데이터 인 </a:t>
              </a:r>
              <a:r>
                <a:rPr lang="en-US" altLang="ko-KR" sz="1700" spc="-150" dirty="0">
                  <a:ln w="9525">
                    <a:solidFill>
                      <a:schemeClr val="tx2">
                        <a:tint val="1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Noto Sans KR Light"/>
                  <a:ea typeface="Noto Sans KR Light"/>
                </a:rPr>
                <a:t>‘00FF’ </a:t>
              </a:r>
              <a:r>
                <a:rPr lang="ko-KR" altLang="en-US" sz="1700" spc="-150" dirty="0">
                  <a:ln w="9525">
                    <a:solidFill>
                      <a:schemeClr val="tx2">
                        <a:tint val="1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Noto Sans KR Light"/>
                  <a:ea typeface="Noto Sans KR Light"/>
                </a:rPr>
                <a:t>쓰려고  한다</a:t>
              </a:r>
              <a:r>
                <a:rPr lang="en-US" altLang="ko-KR" sz="1700" spc="-150" dirty="0">
                  <a:ln w="9525">
                    <a:solidFill>
                      <a:schemeClr val="tx2">
                        <a:tint val="1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Noto Sans KR Light"/>
                  <a:ea typeface="Noto Sans KR Light"/>
                </a:rPr>
                <a:t>.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F4870EBB-F8BD-431F-854E-F947D2E3D8A0}"/>
                </a:ext>
              </a:extLst>
            </p:cNvPr>
            <p:cNvSpPr txBox="1"/>
            <p:nvPr/>
          </p:nvSpPr>
          <p:spPr>
            <a:xfrm>
              <a:off x="2957976" y="1156311"/>
              <a:ext cx="1529148" cy="338554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25400">
              <a:solidFill>
                <a:schemeClr val="accent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ko-KR" altLang="en-US" sz="1600" dirty="0">
                  <a:solidFill>
                    <a:schemeClr val="bg1"/>
                  </a:solidFill>
                  <a:latin typeface="Noto Sans KR"/>
                  <a:ea typeface="Noto Sans KR"/>
                </a:rPr>
                <a:t>요구 프레임 예</a:t>
              </a:r>
              <a:endParaRPr lang="ko-KR" altLang="en-US" dirty="0">
                <a:solidFill>
                  <a:schemeClr val="bg1"/>
                </a:solidFill>
                <a:latin typeface="Noto Sans KR"/>
                <a:ea typeface="Noto Sans KR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3558292B-2E51-4DA6-B26E-13961E447E12}"/>
              </a:ext>
            </a:extLst>
          </p:cNvPr>
          <p:cNvGrpSpPr/>
          <p:nvPr/>
        </p:nvGrpSpPr>
        <p:grpSpPr>
          <a:xfrm>
            <a:off x="936531" y="3138263"/>
            <a:ext cx="7498209" cy="2151534"/>
            <a:chOff x="2526382" y="4163832"/>
            <a:chExt cx="7841508" cy="2228616"/>
          </a:xfrm>
        </p:grpSpPr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B0917E47-B49B-482B-8214-92CF6C6392C0}"/>
                </a:ext>
              </a:extLst>
            </p:cNvPr>
            <p:cNvSpPr/>
            <p:nvPr/>
          </p:nvSpPr>
          <p:spPr>
            <a:xfrm>
              <a:off x="2526382" y="4306735"/>
              <a:ext cx="7841508" cy="2085713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endParaRPr lang="en-US" altLang="ko-KR" sz="1700" spc="-150" dirty="0">
                <a:ln w="9525"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Noto Sans KR Light"/>
                <a:ea typeface="Noto Sans KR Light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027B223C-700D-4708-B2C9-CED89E26D4DA}"/>
                </a:ext>
              </a:extLst>
            </p:cNvPr>
            <p:cNvSpPr txBox="1"/>
            <p:nvPr/>
          </p:nvSpPr>
          <p:spPr>
            <a:xfrm>
              <a:off x="2538547" y="4163832"/>
              <a:ext cx="2084259" cy="338554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25400">
              <a:solidFill>
                <a:schemeClr val="accent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ko-KR" altLang="en-US" sz="1600">
                  <a:solidFill>
                    <a:schemeClr val="bg1"/>
                  </a:solidFill>
                  <a:latin typeface="Noto Sans KR"/>
                  <a:ea typeface="Noto Sans KR"/>
                </a:rPr>
                <a:t>요구 프레임 작성</a:t>
              </a:r>
              <a:endParaRPr lang="ko-KR" altLang="en-US" dirty="0">
                <a:solidFill>
                  <a:schemeClr val="bg1"/>
                </a:solidFill>
                <a:latin typeface="Noto Sans KR"/>
                <a:ea typeface="Noto Sans KR"/>
              </a:endParaRP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A54CEE10-8E75-4EBC-87EE-C50F78ACCE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7841" y="3769811"/>
            <a:ext cx="6998311" cy="108600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F809C57A-5D17-4F1E-B588-E8C42EEF08A1}"/>
              </a:ext>
            </a:extLst>
          </p:cNvPr>
          <p:cNvSpPr txBox="1"/>
          <p:nvPr/>
        </p:nvSpPr>
        <p:spPr>
          <a:xfrm>
            <a:off x="10863109" y="263135"/>
            <a:ext cx="114962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900" dirty="0">
                <a:ln w="9525">
                  <a:solidFill>
                    <a:prstClr val="white">
                      <a:alpha val="0"/>
                    </a:prstClr>
                  </a:solidFill>
                </a:ln>
                <a:solidFill>
                  <a:srgbClr val="56565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맑은 고딕"/>
              </a:rPr>
              <a:t>PLC</a:t>
            </a:r>
            <a:endParaRPr kumimoji="0" lang="ko-KR" altLang="en-US" sz="900" b="0" i="0" u="none" strike="noStrike" kern="1200" cap="none" spc="0" normalizeH="0" baseline="0" dirty="0">
              <a:ln w="9525">
                <a:solidFill>
                  <a:prstClr val="white">
                    <a:alpha val="0"/>
                  </a:prstClr>
                </a:solidFill>
              </a:ln>
              <a:solidFill>
                <a:srgbClr val="565656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uLnTx/>
              <a:uFillTx/>
              <a:ea typeface="맑은 고딕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0CC5AEF2-32DC-4799-A302-C6AD33DFD0C7}"/>
              </a:ext>
            </a:extLst>
          </p:cNvPr>
          <p:cNvSpPr/>
          <p:nvPr/>
        </p:nvSpPr>
        <p:spPr>
          <a:xfrm>
            <a:off x="2020967" y="4150906"/>
            <a:ext cx="339365" cy="323812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3107B87C-37D4-4240-A34D-C3E7221D3757}"/>
              </a:ext>
            </a:extLst>
          </p:cNvPr>
          <p:cNvSpPr/>
          <p:nvPr/>
        </p:nvSpPr>
        <p:spPr>
          <a:xfrm>
            <a:off x="7075305" y="4150906"/>
            <a:ext cx="339365" cy="323812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7C42C0CF-9704-4298-A9E3-DC149341BBB3}"/>
              </a:ext>
            </a:extLst>
          </p:cNvPr>
          <p:cNvCxnSpPr>
            <a:cxnSpLocks/>
            <a:stCxn id="4" idx="7"/>
          </p:cNvCxnSpPr>
          <p:nvPr/>
        </p:nvCxnSpPr>
        <p:spPr>
          <a:xfrm flipV="1">
            <a:off x="2310633" y="2849703"/>
            <a:ext cx="5432058" cy="134862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97AF80E7-F1C1-4E09-9979-92B1366A5E90}"/>
              </a:ext>
            </a:extLst>
          </p:cNvPr>
          <p:cNvCxnSpPr>
            <a:cxnSpLocks/>
            <a:stCxn id="24" idx="0"/>
          </p:cNvCxnSpPr>
          <p:nvPr/>
        </p:nvCxnSpPr>
        <p:spPr>
          <a:xfrm flipV="1">
            <a:off x="7244988" y="2849703"/>
            <a:ext cx="497703" cy="130120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그룹 4">
            <a:extLst>
              <a:ext uri="{FF2B5EF4-FFF2-40B4-BE49-F238E27FC236}">
                <a16:creationId xmlns:a16="http://schemas.microsoft.com/office/drawing/2014/main" id="{F6181E76-0B1D-4F1D-832D-DD289C63FE98}"/>
              </a:ext>
            </a:extLst>
          </p:cNvPr>
          <p:cNvGrpSpPr/>
          <p:nvPr/>
        </p:nvGrpSpPr>
        <p:grpSpPr>
          <a:xfrm>
            <a:off x="7678740" y="1786273"/>
            <a:ext cx="2433485" cy="1220791"/>
            <a:chOff x="7632865" y="1777642"/>
            <a:chExt cx="2433485" cy="1220791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D72F2773-5628-4D9C-A1C2-097370CD3AC6}"/>
                </a:ext>
              </a:extLst>
            </p:cNvPr>
            <p:cNvSpPr/>
            <p:nvPr/>
          </p:nvSpPr>
          <p:spPr>
            <a:xfrm>
              <a:off x="7632865" y="1777642"/>
              <a:ext cx="2361815" cy="1220791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endParaRPr lang="en-US" altLang="ko-KR" sz="1700" spc="-150" dirty="0">
                <a:ln w="9525"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chemeClr val="tx1"/>
                </a:solidFill>
                <a:latin typeface="Noto Sans KR Light"/>
                <a:ea typeface="Noto Sans KR Light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158BA06-F607-4928-BF9E-4FFB8745A68D}"/>
                </a:ext>
              </a:extLst>
            </p:cNvPr>
            <p:cNvSpPr txBox="1"/>
            <p:nvPr/>
          </p:nvSpPr>
          <p:spPr>
            <a:xfrm>
              <a:off x="7861955" y="1926373"/>
              <a:ext cx="220439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err="1"/>
                <a:t>파이썬으로</a:t>
              </a:r>
              <a:r>
                <a:rPr lang="ko-KR" altLang="en-US" dirty="0"/>
                <a:t> 통신 </a:t>
              </a:r>
              <a:r>
                <a:rPr lang="en-US" altLang="ko-KR" dirty="0"/>
                <a:t>ENQ:</a:t>
              </a:r>
              <a:r>
                <a:rPr lang="ko-KR" altLang="en-US" b="0" i="0" dirty="0">
                  <a:solidFill>
                    <a:srgbClr val="000000"/>
                  </a:solidFill>
                  <a:effectLst/>
                  <a:latin typeface="se-nanumgothic"/>
                </a:rPr>
                <a:t>＼</a:t>
              </a:r>
              <a:r>
                <a:rPr lang="en-US" altLang="ko-KR" dirty="0">
                  <a:solidFill>
                    <a:srgbClr val="000000"/>
                  </a:solidFill>
                </a:rPr>
                <a:t>x 05</a:t>
              </a:r>
            </a:p>
            <a:p>
              <a:r>
                <a:rPr lang="en-US" altLang="ko-KR" dirty="0">
                  <a:solidFill>
                    <a:srgbClr val="000000"/>
                  </a:solidFill>
                </a:rPr>
                <a:t>EOT:</a:t>
              </a:r>
              <a:r>
                <a:rPr lang="ko-KR" altLang="en-US" b="0" i="0" dirty="0">
                  <a:solidFill>
                    <a:srgbClr val="000000"/>
                  </a:solidFill>
                  <a:effectLst/>
                  <a:latin typeface="se-nanumgothic"/>
                </a:rPr>
                <a:t> ＼</a:t>
              </a:r>
              <a:r>
                <a:rPr lang="en-US" altLang="ko-KR" dirty="0">
                  <a:solidFill>
                    <a:srgbClr val="000000"/>
                  </a:solidFill>
                </a:rPr>
                <a:t>x 04</a:t>
              </a:r>
            </a:p>
          </p:txBody>
        </p:sp>
      </p:grpSp>
      <p:pic>
        <p:nvPicPr>
          <p:cNvPr id="30" name="그림 29">
            <a:hlinkClick r:id="rId4" action="ppaction://hlinksldjump"/>
            <a:extLst>
              <a:ext uri="{FF2B5EF4-FFF2-40B4-BE49-F238E27FC236}">
                <a16:creationId xmlns:a16="http://schemas.microsoft.com/office/drawing/2014/main" id="{08EB9D1A-0F0B-486F-B8E2-B81231DCE3B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0863109" y="6285911"/>
            <a:ext cx="1225195" cy="493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474237"/>
      </p:ext>
    </p:extLst>
  </p:cSld>
  <p:clrMapOvr>
    <a:masterClrMapping/>
  </p:clrMapOvr>
  <p:transition/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/>
        </p:nvCxnSpPr>
        <p:spPr>
          <a:xfrm>
            <a:off x="5327916" y="3225476"/>
            <a:ext cx="2408625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4655841" y="2940156"/>
            <a:ext cx="672075" cy="539485"/>
          </a:xfrm>
          <a:prstGeom prst="rect">
            <a:avLst/>
          </a:prstGeom>
          <a:solidFill>
            <a:srgbClr val="2CA2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24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695787" y="2974023"/>
            <a:ext cx="632128" cy="461665"/>
          </a:xfrm>
          <a:prstGeom prst="rect">
            <a:avLst/>
          </a:prstGeom>
          <a:solidFill>
            <a:srgbClr val="2CA2EC"/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400" b="1" i="0" u="none" strike="noStrike" kern="1200" cap="none" spc="0" normalizeH="0" baseline="0" dirty="0">
                <a:ln w="9525"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04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66015" y="3268565"/>
            <a:ext cx="2552061" cy="3871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 sz="2000">
                <a:ln w="9525">
                  <a:solidFill>
                    <a:prstClr val="white">
                      <a:alpha val="0"/>
                    </a:prstClr>
                  </a:solidFill>
                </a:ln>
                <a:solidFill>
                  <a:srgbClr val="56565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맑은 고딕"/>
              </a:rPr>
              <a:t>파이썬 제어</a:t>
            </a:r>
          </a:p>
        </p:txBody>
      </p:sp>
      <p:pic>
        <p:nvPicPr>
          <p:cNvPr id="6" name="그림 5">
            <a:hlinkClick r:id="rId3" action="ppaction://hlinksldjump"/>
            <a:extLst>
              <a:ext uri="{FF2B5EF4-FFF2-40B4-BE49-F238E27FC236}">
                <a16:creationId xmlns:a16="http://schemas.microsoft.com/office/drawing/2014/main" id="{DF2447BD-F2F4-4BCD-AF32-CE28F8C4DBC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0863109" y="6285911"/>
            <a:ext cx="1225195" cy="4937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/>
        </p:nvSpPr>
        <p:spPr>
          <a:xfrm>
            <a:off x="5867575" y="2347684"/>
            <a:ext cx="6263465" cy="3061556"/>
          </a:xfrm>
          <a:prstGeom prst="rect">
            <a:avLst/>
          </a:prstGeom>
          <a:solidFill>
            <a:srgbClr val="DCE5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ko-KR" altLang="en-US" sz="1600" b="1" spc="-150">
              <a:ln w="9525">
                <a:solidFill>
                  <a:schemeClr val="tx2">
                    <a:tint val="1000"/>
                    <a:alpha val="0"/>
                  </a:schemeClr>
                </a:solidFill>
              </a:ln>
              <a:solidFill>
                <a:schemeClr val="tx1"/>
              </a:solidFill>
              <a:latin typeface="Noto Sans KR Medium"/>
              <a:ea typeface="Noto Sans KR Medium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949137" y="2145087"/>
            <a:ext cx="2310346" cy="369332"/>
          </a:xfrm>
          <a:prstGeom prst="rect">
            <a:avLst/>
          </a:prstGeom>
          <a:solidFill>
            <a:schemeClr val="accent1">
              <a:lumMod val="75000"/>
            </a:schemeClr>
          </a:solidFill>
          <a:ln w="254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bg1"/>
                </a:solidFill>
                <a:latin typeface="Noto Sans KR"/>
                <a:ea typeface="Noto Sans KR"/>
              </a:rPr>
              <a:t> - </a:t>
            </a:r>
            <a:r>
              <a:rPr lang="ko-KR" altLang="en-US">
                <a:solidFill>
                  <a:schemeClr val="bg1"/>
                </a:solidFill>
                <a:latin typeface="Noto Sans KR"/>
                <a:ea typeface="Noto Sans KR"/>
              </a:rPr>
              <a:t>출력 모듈 설정</a:t>
            </a:r>
          </a:p>
        </p:txBody>
      </p:sp>
      <p:cxnSp>
        <p:nvCxnSpPr>
          <p:cNvPr id="35" name="직선 연결선 34"/>
          <p:cNvCxnSpPr>
            <a:endCxn id="36" idx="1"/>
          </p:cNvCxnSpPr>
          <p:nvPr/>
        </p:nvCxnSpPr>
        <p:spPr>
          <a:xfrm>
            <a:off x="431371" y="344703"/>
            <a:ext cx="10256279" cy="1929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-14515" y="149948"/>
            <a:ext cx="1088572" cy="384043"/>
          </a:xfrm>
          <a:prstGeom prst="rect">
            <a:avLst/>
          </a:prstGeom>
          <a:solidFill>
            <a:srgbClr val="2CA2E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>
              <a:latin typeface="맑은 고딕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1126708" y="345453"/>
            <a:ext cx="1233624" cy="0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이등변 삼각형 28"/>
          <p:cNvSpPr/>
          <p:nvPr/>
        </p:nvSpPr>
        <p:spPr>
          <a:xfrm rot="5400000">
            <a:off x="928279" y="295729"/>
            <a:ext cx="386628" cy="95087"/>
          </a:xfrm>
          <a:prstGeom prst="triangle">
            <a:avLst>
              <a:gd name="adj" fmla="val 50000"/>
            </a:avLst>
          </a:prstGeom>
          <a:solidFill>
            <a:srgbClr val="2CA2E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>
              <a:latin typeface="맑은 고딕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-14527" y="137251"/>
            <a:ext cx="1088572" cy="417600"/>
          </a:xfrm>
          <a:prstGeom prst="rect">
            <a:avLst/>
          </a:prstGeom>
          <a:solidFill>
            <a:srgbClr val="2CA2E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>
              <a:latin typeface="맑은 고딕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086925" y="70699"/>
            <a:ext cx="352371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0070C0"/>
                </a:solidFill>
                <a:latin typeface="맑은 고딕"/>
                <a:ea typeface="맑은 고딕"/>
              </a:rPr>
              <a:t>TERALEADER </a:t>
            </a:r>
            <a:r>
              <a:rPr lang="en-US" altLang="ko-KR" sz="1051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/>
                <a:ea typeface="맑은 고딕"/>
              </a:rPr>
              <a:t>World Best R&amp;D Technology!</a:t>
            </a:r>
            <a:endParaRPr lang="ko-KR" altLang="en-US" sz="1200" b="1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맑은 고딕"/>
              <a:ea typeface="맑은 고딕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0824300" y="6177377"/>
            <a:ext cx="1225484" cy="584463"/>
          </a:xfrm>
          <a:prstGeom prst="rect">
            <a:avLst/>
          </a:prstGeom>
          <a:solidFill>
            <a:schemeClr val="bg1"/>
          </a:solidFill>
          <a:ln w="19050" cap="flat" cmpd="sng" algn="ctr">
            <a:noFill/>
            <a:prstDash val="solid"/>
            <a:round/>
            <a:headEnd w="med" len="med"/>
            <a:tailEnd w="med" len="med"/>
          </a:ln>
          <a:effectLst/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defTabSz="914332">
              <a:spcBef>
                <a:spcPct val="0"/>
              </a:spcBef>
              <a:spcAft>
                <a:spcPct val="0"/>
              </a:spcAft>
              <a:defRPr/>
            </a:pPr>
            <a:endParaRPr lang="ko-KR" altLang="en-US">
              <a:latin typeface="맑은 고딕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10687650" y="183541"/>
            <a:ext cx="60959" cy="36090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>
              <a:latin typeface="맑은 고딕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218075" y="1586896"/>
            <a:ext cx="5572038" cy="4254712"/>
          </a:xfrm>
          <a:prstGeom prst="rect">
            <a:avLst/>
          </a:prstGeom>
          <a:solidFill>
            <a:srgbClr val="DCE5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ko-KR" altLang="en-US" sz="1600" b="1" spc="-150">
              <a:ln w="9525">
                <a:solidFill>
                  <a:schemeClr val="tx2">
                    <a:tint val="1000"/>
                    <a:alpha val="0"/>
                  </a:schemeClr>
                </a:solidFill>
              </a:ln>
              <a:solidFill>
                <a:schemeClr val="tx1"/>
              </a:solidFill>
              <a:latin typeface="Noto Sans KR Medium"/>
              <a:ea typeface="Noto Sans KR Medium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18075" y="1381962"/>
            <a:ext cx="2693777" cy="359208"/>
          </a:xfrm>
          <a:prstGeom prst="rect">
            <a:avLst/>
          </a:prstGeom>
          <a:solidFill>
            <a:schemeClr val="accent1">
              <a:lumMod val="75000"/>
            </a:schemeClr>
          </a:solidFill>
          <a:ln w="254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bg1"/>
                </a:solidFill>
                <a:latin typeface="Noto Sans KR"/>
                <a:ea typeface="Noto Sans KR"/>
              </a:rPr>
              <a:t> - </a:t>
            </a:r>
            <a:r>
              <a:rPr lang="ko-KR" altLang="en-US">
                <a:solidFill>
                  <a:schemeClr val="bg1"/>
                </a:solidFill>
                <a:latin typeface="Noto Sans KR"/>
                <a:ea typeface="Noto Sans KR"/>
              </a:rPr>
              <a:t>출력부 접점 설정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34057" y="1944552"/>
            <a:ext cx="5340073" cy="370379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949137" y="2681154"/>
            <a:ext cx="6139167" cy="2605838"/>
          </a:xfrm>
          <a:prstGeom prst="rect">
            <a:avLst/>
          </a:prstGeom>
        </p:spPr>
      </p:pic>
      <p:sp>
        <p:nvSpPr>
          <p:cNvPr id="102" name="Title 15"/>
          <p:cNvSpPr txBox="1"/>
          <p:nvPr/>
        </p:nvSpPr>
        <p:spPr>
          <a:xfrm>
            <a:off x="926568" y="565133"/>
            <a:ext cx="11357112" cy="562527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>
              <a:defRPr/>
            </a:pPr>
            <a:r>
              <a:rPr lang="en-US" altLang="ko-KR" sz="2800" b="1" spc="-15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맑은 고딕"/>
                <a:ea typeface="맑은 고딕"/>
              </a:rPr>
              <a:t>04</a:t>
            </a:r>
            <a:r>
              <a:rPr lang="en-US" altLang="ko-KR" sz="2000" spc="-150" dirty="0">
                <a:solidFill>
                  <a:srgbClr val="0070C0"/>
                </a:solidFill>
                <a:latin typeface="맑은 고딕"/>
                <a:ea typeface="맑은 고딕"/>
              </a:rPr>
              <a:t>   </a:t>
            </a:r>
            <a:r>
              <a:rPr lang="ko-KR" altLang="en-US" sz="2000" b="1" spc="-150" dirty="0">
                <a:solidFill>
                  <a:srgbClr val="0070C0"/>
                </a:solidFill>
                <a:latin typeface="맑은 고딕"/>
                <a:ea typeface="맑은 고딕"/>
              </a:rPr>
              <a:t>파이썬 제어   </a:t>
            </a:r>
            <a:r>
              <a:rPr lang="en-US" altLang="ko-KR" sz="1600" b="0" spc="-150" dirty="0">
                <a:solidFill>
                  <a:schemeClr val="bg2">
                    <a:lumMod val="50000"/>
                  </a:schemeClr>
                </a:solidFill>
                <a:latin typeface="맑은 고딕"/>
                <a:ea typeface="맑은 고딕"/>
              </a:rPr>
              <a:t>XG5000 </a:t>
            </a:r>
            <a:r>
              <a:rPr lang="ko-KR" altLang="en-US" sz="1600" b="0" spc="-150" dirty="0">
                <a:solidFill>
                  <a:schemeClr val="bg2">
                    <a:lumMod val="50000"/>
                  </a:schemeClr>
                </a:solidFill>
                <a:latin typeface="맑은 고딕"/>
                <a:ea typeface="맑은 고딕"/>
              </a:rPr>
              <a:t>스캔 프로그램</a:t>
            </a:r>
          </a:p>
        </p:txBody>
      </p:sp>
      <p:sp>
        <p:nvSpPr>
          <p:cNvPr id="103" name="직사각형 46"/>
          <p:cNvSpPr/>
          <p:nvPr/>
        </p:nvSpPr>
        <p:spPr>
          <a:xfrm>
            <a:off x="1008056" y="593415"/>
            <a:ext cx="378000" cy="50400"/>
          </a:xfrm>
          <a:prstGeom prst="rect">
            <a:avLst/>
          </a:prstGeom>
          <a:solidFill>
            <a:srgbClr val="0070C0"/>
          </a:solidFill>
          <a:ln w="19050" cap="flat" cmpd="sng" algn="ctr">
            <a:noFill/>
            <a:prstDash val="solid"/>
            <a:round/>
            <a:headEnd w="med" len="med"/>
            <a:tailEnd w="med" len="med"/>
          </a:ln>
          <a:effectLst>
            <a:outerShdw blurRad="19050" dist="1524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defTabSz="914332">
              <a:spcBef>
                <a:spcPct val="0"/>
              </a:spcBef>
              <a:spcAft>
                <a:spcPct val="0"/>
              </a:spcAft>
              <a:defRPr/>
            </a:pPr>
            <a:endParaRPr lang="ko-KR" altLang="en-US">
              <a:latin typeface="맑은 고딕"/>
            </a:endParaRPr>
          </a:p>
        </p:txBody>
      </p:sp>
      <p:cxnSp>
        <p:nvCxnSpPr>
          <p:cNvPr id="104" name="직선 연결선 26"/>
          <p:cNvCxnSpPr/>
          <p:nvPr/>
        </p:nvCxnSpPr>
        <p:spPr>
          <a:xfrm rot="10800000">
            <a:off x="1468213" y="1014280"/>
            <a:ext cx="3516537" cy="7011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7076C678-2B6C-4758-8A9F-A467CBFC0F27}"/>
              </a:ext>
            </a:extLst>
          </p:cNvPr>
          <p:cNvSpPr txBox="1"/>
          <p:nvPr/>
        </p:nvSpPr>
        <p:spPr>
          <a:xfrm>
            <a:off x="10863109" y="263135"/>
            <a:ext cx="114962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900" dirty="0">
                <a:ln w="9525">
                  <a:solidFill>
                    <a:prstClr val="white">
                      <a:alpha val="0"/>
                    </a:prstClr>
                  </a:solidFill>
                </a:ln>
                <a:solidFill>
                  <a:srgbClr val="56565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맑은 고딕"/>
              </a:rPr>
              <a:t>PLC</a:t>
            </a:r>
            <a:endParaRPr kumimoji="0" lang="ko-KR" altLang="en-US" sz="900" b="0" i="0" u="none" strike="noStrike" kern="1200" cap="none" spc="0" normalizeH="0" baseline="0" dirty="0">
              <a:ln w="9525">
                <a:solidFill>
                  <a:prstClr val="white">
                    <a:alpha val="0"/>
                  </a:prstClr>
                </a:solidFill>
              </a:ln>
              <a:solidFill>
                <a:srgbClr val="565656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uLnTx/>
              <a:uFillTx/>
              <a:ea typeface="맑은 고딕"/>
            </a:endParaRPr>
          </a:p>
        </p:txBody>
      </p:sp>
      <p:pic>
        <p:nvPicPr>
          <p:cNvPr id="23" name="그림 22">
            <a:hlinkClick r:id="rId5" action="ppaction://hlinksldjump"/>
            <a:extLst>
              <a:ext uri="{FF2B5EF4-FFF2-40B4-BE49-F238E27FC236}">
                <a16:creationId xmlns:a16="http://schemas.microsoft.com/office/drawing/2014/main" id="{46CB7847-AA41-4413-AB36-DEC95A9039C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0863109" y="6285911"/>
            <a:ext cx="1225195" cy="4937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itle 15"/>
          <p:cNvSpPr txBox="1"/>
          <p:nvPr/>
        </p:nvSpPr>
        <p:spPr>
          <a:xfrm>
            <a:off x="926568" y="565133"/>
            <a:ext cx="11357112" cy="562527"/>
          </a:xfrm>
          <a:prstGeom prst="rect">
            <a:avLst/>
          </a:prstGeom>
        </p:spPr>
        <p:txBody>
          <a:bodyPr>
            <a:normAutofit/>
          </a:bodyPr>
          <a:lstStyle>
            <a:lvl1pPr algn="r" rtl="0" eaLnBrk="1" fontAlgn="base" latinLnBrk="1" hangingPunct="1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rgbClr val="000000"/>
                </a:solidFill>
                <a:latin typeface="+mj-lt"/>
                <a:ea typeface="+mj-ea"/>
                <a:cs typeface="+mj-cs"/>
              </a:defRPr>
            </a:lvl1pPr>
            <a:lvl2pPr algn="r" rtl="0" eaLnBrk="1" fontAlgn="base" latinLnBrk="1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Verdana"/>
              </a:defRPr>
            </a:lvl2pPr>
            <a:lvl3pPr algn="r" rtl="0" eaLnBrk="1" fontAlgn="base" latinLnBrk="1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Verdana"/>
              </a:defRPr>
            </a:lvl3pPr>
            <a:lvl4pPr algn="r" rtl="0" eaLnBrk="1" fontAlgn="base" latinLnBrk="1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Verdana"/>
              </a:defRPr>
            </a:lvl4pPr>
            <a:lvl5pPr algn="r" rtl="0" eaLnBrk="1" fontAlgn="base" latinLnBrk="1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Verdana"/>
              </a:defRPr>
            </a:lvl5pPr>
            <a:lvl6pPr marL="457200" algn="r" rtl="0" eaLnBrk="1" fontAlgn="base" latinLnBrk="1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Verdana"/>
              </a:defRPr>
            </a:lvl6pPr>
            <a:lvl7pPr marL="914400" algn="r" rtl="0" eaLnBrk="1" fontAlgn="base" latinLnBrk="1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Verdana"/>
              </a:defRPr>
            </a:lvl7pPr>
            <a:lvl8pPr marL="1371600" algn="r" rtl="0" eaLnBrk="1" fontAlgn="base" latinLnBrk="1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Verdana"/>
              </a:defRPr>
            </a:lvl8pPr>
            <a:lvl9pPr marL="1828800" algn="r" rtl="0" eaLnBrk="1" fontAlgn="base" latinLnBrk="1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Verdana"/>
              </a:defRPr>
            </a:lvl9pPr>
          </a:lstStyle>
          <a:p>
            <a:pPr algn="l">
              <a:defRPr/>
            </a:pPr>
            <a:r>
              <a:rPr lang="en-US" altLang="ko-KR" sz="2800" spc="-15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맑은 고딕"/>
                <a:ea typeface="맑은 고딕"/>
              </a:rPr>
              <a:t>04</a:t>
            </a:r>
            <a:r>
              <a:rPr lang="en-US" altLang="ko-KR" sz="2000" spc="-150" dirty="0">
                <a:solidFill>
                  <a:srgbClr val="0070C0"/>
                </a:solidFill>
                <a:latin typeface="맑은 고딕"/>
                <a:ea typeface="맑은 고딕"/>
              </a:rPr>
              <a:t>   </a:t>
            </a:r>
            <a:r>
              <a:rPr lang="ko-KR" altLang="en-US" sz="2000" spc="-150" dirty="0">
                <a:solidFill>
                  <a:srgbClr val="0070C0"/>
                </a:solidFill>
                <a:latin typeface="맑은 고딕"/>
                <a:ea typeface="맑은 고딕"/>
              </a:rPr>
              <a:t>파이썬 제어</a:t>
            </a:r>
            <a:endParaRPr lang="en-US" altLang="ko-KR" sz="1600" b="0" spc="-150" dirty="0">
              <a:solidFill>
                <a:schemeClr val="bg2">
                  <a:lumMod val="50000"/>
                </a:schemeClr>
              </a:solidFill>
              <a:latin typeface="맑은 고딕"/>
              <a:ea typeface="맑은 고딕"/>
            </a:endParaRPr>
          </a:p>
        </p:txBody>
      </p:sp>
      <p:cxnSp>
        <p:nvCxnSpPr>
          <p:cNvPr id="35" name="직선 연결선 34"/>
          <p:cNvCxnSpPr>
            <a:endCxn id="36" idx="1"/>
          </p:cNvCxnSpPr>
          <p:nvPr/>
        </p:nvCxnSpPr>
        <p:spPr>
          <a:xfrm>
            <a:off x="431371" y="344703"/>
            <a:ext cx="10256279" cy="23504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-14515" y="149948"/>
            <a:ext cx="1088572" cy="384043"/>
          </a:xfrm>
          <a:prstGeom prst="rect">
            <a:avLst/>
          </a:prstGeom>
          <a:solidFill>
            <a:srgbClr val="2CA2E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>
              <a:latin typeface="맑은 고딕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1126708" y="345453"/>
            <a:ext cx="1233624" cy="0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이등변 삼각형 28"/>
          <p:cNvSpPr/>
          <p:nvPr/>
        </p:nvSpPr>
        <p:spPr>
          <a:xfrm rot="5400000">
            <a:off x="928279" y="295729"/>
            <a:ext cx="386628" cy="95087"/>
          </a:xfrm>
          <a:prstGeom prst="triangle">
            <a:avLst>
              <a:gd name="adj" fmla="val 50000"/>
            </a:avLst>
          </a:prstGeom>
          <a:solidFill>
            <a:srgbClr val="2CA2E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>
              <a:latin typeface="맑은 고딕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-14527" y="137251"/>
            <a:ext cx="1088572" cy="417600"/>
          </a:xfrm>
          <a:prstGeom prst="rect">
            <a:avLst/>
          </a:prstGeom>
          <a:solidFill>
            <a:srgbClr val="2CA2E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>
              <a:latin typeface="맑은 고딕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086925" y="70699"/>
            <a:ext cx="352371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0070C0"/>
                </a:solidFill>
                <a:latin typeface="맑은 고딕"/>
                <a:ea typeface="맑은 고딕"/>
              </a:rPr>
              <a:t>TERALEADER </a:t>
            </a:r>
            <a:r>
              <a:rPr lang="en-US" altLang="ko-KR" sz="1051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/>
                <a:ea typeface="맑은 고딕"/>
              </a:rPr>
              <a:t>World Best R&amp;D Technology!</a:t>
            </a:r>
            <a:endParaRPr lang="ko-KR" altLang="en-US" sz="1200" b="1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맑은 고딕"/>
              <a:ea typeface="맑은 고딕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0824300" y="6287679"/>
            <a:ext cx="1264003" cy="493735"/>
          </a:xfrm>
          <a:prstGeom prst="rect">
            <a:avLst/>
          </a:prstGeom>
          <a:solidFill>
            <a:schemeClr val="bg1"/>
          </a:solidFill>
          <a:ln w="19050" cap="flat" cmpd="sng" algn="ctr">
            <a:noFill/>
            <a:prstDash val="solid"/>
            <a:round/>
            <a:headEnd w="med" len="med"/>
            <a:tailEnd w="med" len="med"/>
          </a:ln>
          <a:effectLst/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defTabSz="914332">
              <a:spcBef>
                <a:spcPct val="0"/>
              </a:spcBef>
              <a:spcAft>
                <a:spcPct val="0"/>
              </a:spcAft>
              <a:defRPr/>
            </a:pPr>
            <a:endParaRPr lang="ko-KR" altLang="en-US">
              <a:latin typeface="맑은 고딕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1008056" y="593415"/>
            <a:ext cx="378000" cy="50400"/>
          </a:xfrm>
          <a:prstGeom prst="rect">
            <a:avLst/>
          </a:prstGeom>
          <a:solidFill>
            <a:srgbClr val="0070C0"/>
          </a:solidFill>
          <a:ln w="19050" cap="flat" cmpd="sng" algn="ctr">
            <a:noFill/>
            <a:prstDash val="solid"/>
            <a:round/>
            <a:headEnd w="med" len="med"/>
            <a:tailEnd w="med" len="med"/>
          </a:ln>
          <a:effectLst>
            <a:outerShdw blurRad="19050" dist="1524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defTabSz="914332">
              <a:spcBef>
                <a:spcPct val="0"/>
              </a:spcBef>
              <a:spcAft>
                <a:spcPct val="0"/>
              </a:spcAft>
              <a:defRPr/>
            </a:pPr>
            <a:endParaRPr lang="ko-KR" altLang="en-US">
              <a:latin typeface="맑은 고딕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10687650" y="187755"/>
            <a:ext cx="60959" cy="36090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>
              <a:latin typeface="맑은 고딕"/>
            </a:endParaRPr>
          </a:p>
        </p:txBody>
      </p:sp>
      <p:cxnSp>
        <p:nvCxnSpPr>
          <p:cNvPr id="27" name="직선 연결선 26"/>
          <p:cNvCxnSpPr>
            <a:cxnSpLocks/>
          </p:cNvCxnSpPr>
          <p:nvPr/>
        </p:nvCxnSpPr>
        <p:spPr>
          <a:xfrm flipH="1">
            <a:off x="1468214" y="1014297"/>
            <a:ext cx="1528204" cy="0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/>
          <p:cNvSpPr txBox="1"/>
          <p:nvPr/>
        </p:nvSpPr>
        <p:spPr>
          <a:xfrm>
            <a:off x="10824300" y="179327"/>
            <a:ext cx="1149625" cy="3616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kumimoji="0" lang="en-US" altLang="ko-KR" sz="900" b="0" i="0" u="none" strike="noStrike" kern="1200" cap="none" spc="0" normalizeH="0" baseline="0" dirty="0">
                <a:ln w="9525">
                  <a:solidFill>
                    <a:prstClr val="white">
                      <a:alpha val="0"/>
                    </a:prstClr>
                  </a:solidFill>
                </a:ln>
                <a:solidFill>
                  <a:srgbClr val="565656"/>
                </a:solidFill>
                <a:uLnTx/>
                <a:uFillTx/>
                <a:latin typeface="+mj-lt"/>
                <a:ea typeface="맑은 고딕"/>
                <a:cs typeface="+mn-cs"/>
              </a:rPr>
              <a:t>Visual Studio code </a:t>
            </a:r>
            <a:endParaRPr kumimoji="0" lang="ko-KR" altLang="en-US" sz="900" b="0" i="0" u="none" strike="noStrike" kern="1200" cap="none" spc="0" normalizeH="0" baseline="0" dirty="0">
              <a:ln w="9525">
                <a:solidFill>
                  <a:prstClr val="white">
                    <a:alpha val="0"/>
                  </a:prstClr>
                </a:solidFill>
              </a:ln>
              <a:solidFill>
                <a:srgbClr val="565656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104" name="직사각형 10"/>
          <p:cNvSpPr/>
          <p:nvPr/>
        </p:nvSpPr>
        <p:spPr>
          <a:xfrm flipH="1">
            <a:off x="762000" y="1712728"/>
            <a:ext cx="10668000" cy="8022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300" b="0">
                <a:solidFill>
                  <a:schemeClr val="tx1"/>
                </a:solidFill>
                <a:effectLst/>
                <a:latin typeface="+mj-lt"/>
              </a:rPr>
              <a:t>[2F, 2E, 2D, 2C, 2B, 2A, A29, A28, A27, A26, A25, A24, A23, A22, A21, A20]</a:t>
            </a:r>
            <a:endParaRPr lang="en-US" altLang="ko-KR" sz="2300" b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05" name="직사각형 45"/>
          <p:cNvSpPr/>
          <p:nvPr/>
        </p:nvSpPr>
        <p:spPr>
          <a:xfrm flipH="1">
            <a:off x="752858" y="2113857"/>
            <a:ext cx="10668000" cy="8022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900" b="0" i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</a:rPr>
              <a:t>EX : [0,1,0,0,0,0,0,1,0,0,0,0,0,0,0,1]</a:t>
            </a:r>
            <a:endParaRPr lang="en-US" altLang="ko-KR" sz="1900" b="0" i="1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cxnSp>
        <p:nvCxnSpPr>
          <p:cNvPr id="106" name="직선 화살표 연결선 2"/>
          <p:cNvCxnSpPr/>
          <p:nvPr/>
        </p:nvCxnSpPr>
        <p:spPr>
          <a:xfrm flipV="1">
            <a:off x="2443734" y="5519414"/>
            <a:ext cx="2974848" cy="23811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8" name="그룹 147"/>
          <p:cNvGrpSpPr/>
          <p:nvPr/>
        </p:nvGrpSpPr>
        <p:grpSpPr>
          <a:xfrm>
            <a:off x="2447542" y="3276473"/>
            <a:ext cx="7287391" cy="1828800"/>
            <a:chOff x="2447542" y="3276473"/>
            <a:chExt cx="7287391" cy="1828800"/>
          </a:xfrm>
        </p:grpSpPr>
        <p:sp>
          <p:nvSpPr>
            <p:cNvPr id="108" name="직사각형 5"/>
            <p:cNvSpPr/>
            <p:nvPr/>
          </p:nvSpPr>
          <p:spPr>
            <a:xfrm>
              <a:off x="8820533" y="4190873"/>
              <a:ext cx="9144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>
                  <a:solidFill>
                    <a:schemeClr val="tx1"/>
                  </a:solidFill>
                </a:rPr>
                <a:t>A27</a:t>
              </a:r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09" name="직사각형 20"/>
            <p:cNvSpPr/>
            <p:nvPr/>
          </p:nvSpPr>
          <p:spPr>
            <a:xfrm>
              <a:off x="7906133" y="4190873"/>
              <a:ext cx="9144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>
                  <a:solidFill>
                    <a:schemeClr val="tx1"/>
                  </a:solidFill>
                </a:rPr>
                <a:t>A26</a:t>
              </a:r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10" name="직사각형 23"/>
            <p:cNvSpPr/>
            <p:nvPr/>
          </p:nvSpPr>
          <p:spPr>
            <a:xfrm>
              <a:off x="6991733" y="4190873"/>
              <a:ext cx="9144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>
                  <a:solidFill>
                    <a:schemeClr val="tx1"/>
                  </a:solidFill>
                </a:rPr>
                <a:t>A25</a:t>
              </a:r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11" name="직사각형 24"/>
            <p:cNvSpPr/>
            <p:nvPr/>
          </p:nvSpPr>
          <p:spPr>
            <a:xfrm>
              <a:off x="6077333" y="4190873"/>
              <a:ext cx="9144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>
                  <a:solidFill>
                    <a:schemeClr val="tx1"/>
                  </a:solidFill>
                </a:rPr>
                <a:t>A24</a:t>
              </a:r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12" name="직사각형 25"/>
            <p:cNvSpPr/>
            <p:nvPr/>
          </p:nvSpPr>
          <p:spPr>
            <a:xfrm>
              <a:off x="5162933" y="4190873"/>
              <a:ext cx="9144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>
                  <a:solidFill>
                    <a:schemeClr val="tx1"/>
                  </a:solidFill>
                </a:rPr>
                <a:t>A23</a:t>
              </a:r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13" name="직사각형 27"/>
            <p:cNvSpPr/>
            <p:nvPr/>
          </p:nvSpPr>
          <p:spPr>
            <a:xfrm>
              <a:off x="4258058" y="4190872"/>
              <a:ext cx="9144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>
                  <a:solidFill>
                    <a:schemeClr val="tx1"/>
                  </a:solidFill>
                </a:rPr>
                <a:t>A22</a:t>
              </a:r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14" name="직사각형 28"/>
            <p:cNvSpPr/>
            <p:nvPr/>
          </p:nvSpPr>
          <p:spPr>
            <a:xfrm>
              <a:off x="3342892" y="4190872"/>
              <a:ext cx="9144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>
                  <a:solidFill>
                    <a:schemeClr val="tx1"/>
                  </a:solidFill>
                </a:rPr>
                <a:t>A21</a:t>
              </a:r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15" name="직사각형 29"/>
            <p:cNvSpPr/>
            <p:nvPr/>
          </p:nvSpPr>
          <p:spPr>
            <a:xfrm>
              <a:off x="2447542" y="4190873"/>
              <a:ext cx="914400" cy="914400"/>
            </a:xfrm>
            <a:prstGeom prst="rect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>
                  <a:solidFill>
                    <a:schemeClr val="bg1"/>
                  </a:solidFill>
                </a:rPr>
                <a:t>A20</a:t>
              </a:r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116" name="직사각형 30"/>
            <p:cNvSpPr/>
            <p:nvPr/>
          </p:nvSpPr>
          <p:spPr>
            <a:xfrm>
              <a:off x="8820533" y="3276473"/>
              <a:ext cx="9144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>
                  <a:solidFill>
                    <a:schemeClr val="tx1"/>
                  </a:solidFill>
                </a:rPr>
                <a:t>2F</a:t>
              </a:r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17" name="직사각형 31"/>
            <p:cNvSpPr/>
            <p:nvPr/>
          </p:nvSpPr>
          <p:spPr>
            <a:xfrm>
              <a:off x="7906133" y="3276473"/>
              <a:ext cx="914400" cy="914400"/>
            </a:xfrm>
            <a:prstGeom prst="rect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>
                  <a:solidFill>
                    <a:schemeClr val="bg1"/>
                  </a:solidFill>
                </a:rPr>
                <a:t>2E</a:t>
              </a:r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118" name="직사각형 35"/>
            <p:cNvSpPr/>
            <p:nvPr/>
          </p:nvSpPr>
          <p:spPr>
            <a:xfrm>
              <a:off x="6991733" y="3276473"/>
              <a:ext cx="9144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>
                  <a:solidFill>
                    <a:schemeClr val="tx1"/>
                  </a:solidFill>
                </a:rPr>
                <a:t>2D</a:t>
              </a:r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19" name="직사각형 37"/>
            <p:cNvSpPr/>
            <p:nvPr/>
          </p:nvSpPr>
          <p:spPr>
            <a:xfrm>
              <a:off x="6077333" y="3276473"/>
              <a:ext cx="9144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>
                  <a:solidFill>
                    <a:schemeClr val="tx1"/>
                  </a:solidFill>
                </a:rPr>
                <a:t>2C</a:t>
              </a:r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20" name="직사각형 38"/>
            <p:cNvSpPr/>
            <p:nvPr/>
          </p:nvSpPr>
          <p:spPr>
            <a:xfrm>
              <a:off x="5162933" y="3276473"/>
              <a:ext cx="9144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>
                  <a:solidFill>
                    <a:schemeClr val="tx1"/>
                  </a:solidFill>
                </a:rPr>
                <a:t>2B</a:t>
              </a:r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21" name="직사각형 42"/>
            <p:cNvSpPr/>
            <p:nvPr/>
          </p:nvSpPr>
          <p:spPr>
            <a:xfrm>
              <a:off x="4258058" y="3276473"/>
              <a:ext cx="9144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>
                  <a:solidFill>
                    <a:schemeClr val="tx1"/>
                  </a:solidFill>
                </a:rPr>
                <a:t>2A</a:t>
              </a:r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22" name="직사각형 43"/>
            <p:cNvSpPr/>
            <p:nvPr/>
          </p:nvSpPr>
          <p:spPr>
            <a:xfrm>
              <a:off x="3343658" y="3276473"/>
              <a:ext cx="9144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>
                  <a:solidFill>
                    <a:schemeClr val="tx1"/>
                  </a:solidFill>
                </a:rPr>
                <a:t>A29</a:t>
              </a:r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23" name="직사각형 44"/>
            <p:cNvSpPr/>
            <p:nvPr/>
          </p:nvSpPr>
          <p:spPr>
            <a:xfrm>
              <a:off x="2447542" y="3276473"/>
              <a:ext cx="914400" cy="914400"/>
            </a:xfrm>
            <a:prstGeom prst="rect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>
                  <a:solidFill>
                    <a:schemeClr val="bg1"/>
                  </a:solidFill>
                </a:rPr>
                <a:t>A28</a:t>
              </a:r>
              <a:endParaRPr lang="ko-KR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147" name="그룹 146"/>
          <p:cNvGrpSpPr/>
          <p:nvPr/>
        </p:nvGrpSpPr>
        <p:grpSpPr>
          <a:xfrm>
            <a:off x="11079857" y="4602346"/>
            <a:ext cx="643135" cy="1381126"/>
            <a:chOff x="11108432" y="4688070"/>
            <a:chExt cx="643135" cy="1381126"/>
          </a:xfrm>
        </p:grpSpPr>
        <p:sp>
          <p:nvSpPr>
            <p:cNvPr id="124" name="직사각형 46"/>
            <p:cNvSpPr/>
            <p:nvPr/>
          </p:nvSpPr>
          <p:spPr>
            <a:xfrm>
              <a:off x="11108432" y="4688070"/>
              <a:ext cx="643134" cy="687700"/>
            </a:xfrm>
            <a:prstGeom prst="rect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/>
                <a:t>ON</a:t>
              </a:r>
              <a:endParaRPr lang="ko-KR" altLang="en-US"/>
            </a:p>
          </p:txBody>
        </p:sp>
        <p:sp>
          <p:nvSpPr>
            <p:cNvPr id="125" name="직사각형 47"/>
            <p:cNvSpPr/>
            <p:nvPr/>
          </p:nvSpPr>
          <p:spPr>
            <a:xfrm>
              <a:off x="11108433" y="5381497"/>
              <a:ext cx="643134" cy="6877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OFF</a:t>
              </a:r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pic>
        <p:nvPicPr>
          <p:cNvPr id="38" name="그림 37">
            <a:hlinkClick r:id="rId3" action="ppaction://hlinksldjump"/>
            <a:extLst>
              <a:ext uri="{FF2B5EF4-FFF2-40B4-BE49-F238E27FC236}">
                <a16:creationId xmlns:a16="http://schemas.microsoft.com/office/drawing/2014/main" id="{B29EE39A-EFAE-4F5D-86B7-A2CE360BEB2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0863109" y="6285911"/>
            <a:ext cx="1225195" cy="4937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itle 15"/>
          <p:cNvSpPr txBox="1"/>
          <p:nvPr/>
        </p:nvSpPr>
        <p:spPr>
          <a:xfrm>
            <a:off x="926568" y="565133"/>
            <a:ext cx="11357112" cy="562527"/>
          </a:xfrm>
          <a:prstGeom prst="rect">
            <a:avLst/>
          </a:prstGeom>
        </p:spPr>
        <p:txBody>
          <a:bodyPr>
            <a:normAutofit/>
          </a:bodyPr>
          <a:lstStyle>
            <a:lvl1pPr algn="r" rtl="0" eaLnBrk="1" fontAlgn="base" latinLnBrk="1" hangingPunct="1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rgbClr val="000000"/>
                </a:solidFill>
                <a:latin typeface="+mj-lt"/>
                <a:ea typeface="+mj-ea"/>
                <a:cs typeface="+mj-cs"/>
              </a:defRPr>
            </a:lvl1pPr>
            <a:lvl2pPr algn="r" rtl="0" eaLnBrk="1" fontAlgn="base" latinLnBrk="1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Verdana"/>
              </a:defRPr>
            </a:lvl2pPr>
            <a:lvl3pPr algn="r" rtl="0" eaLnBrk="1" fontAlgn="base" latinLnBrk="1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Verdana"/>
              </a:defRPr>
            </a:lvl3pPr>
            <a:lvl4pPr algn="r" rtl="0" eaLnBrk="1" fontAlgn="base" latinLnBrk="1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Verdana"/>
              </a:defRPr>
            </a:lvl4pPr>
            <a:lvl5pPr algn="r" rtl="0" eaLnBrk="1" fontAlgn="base" latinLnBrk="1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Verdana"/>
              </a:defRPr>
            </a:lvl5pPr>
            <a:lvl6pPr marL="457200" algn="r" rtl="0" eaLnBrk="1" fontAlgn="base" latinLnBrk="1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Verdana"/>
              </a:defRPr>
            </a:lvl6pPr>
            <a:lvl7pPr marL="914400" algn="r" rtl="0" eaLnBrk="1" fontAlgn="base" latinLnBrk="1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Verdana"/>
              </a:defRPr>
            </a:lvl7pPr>
            <a:lvl8pPr marL="1371600" algn="r" rtl="0" eaLnBrk="1" fontAlgn="base" latinLnBrk="1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Verdana"/>
              </a:defRPr>
            </a:lvl8pPr>
            <a:lvl9pPr marL="1828800" algn="r" rtl="0" eaLnBrk="1" fontAlgn="base" latinLnBrk="1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Verdana"/>
              </a:defRPr>
            </a:lvl9pPr>
          </a:lstStyle>
          <a:p>
            <a:pPr algn="l">
              <a:defRPr/>
            </a:pPr>
            <a:r>
              <a:rPr lang="en-US" altLang="ko-KR" sz="2800" spc="-15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맑은 고딕"/>
                <a:ea typeface="맑은 고딕"/>
              </a:rPr>
              <a:t>04</a:t>
            </a:r>
            <a:r>
              <a:rPr lang="en-US" altLang="ko-KR" sz="2000" spc="-150" dirty="0">
                <a:solidFill>
                  <a:srgbClr val="0070C0"/>
                </a:solidFill>
                <a:latin typeface="맑은 고딕"/>
                <a:ea typeface="맑은 고딕"/>
              </a:rPr>
              <a:t>   </a:t>
            </a:r>
            <a:r>
              <a:rPr lang="ko-KR" altLang="en-US" sz="2000" spc="-150" dirty="0">
                <a:solidFill>
                  <a:srgbClr val="0070C0"/>
                </a:solidFill>
                <a:latin typeface="맑은 고딕"/>
                <a:ea typeface="맑은 고딕"/>
              </a:rPr>
              <a:t>파이썬 제어  </a:t>
            </a:r>
            <a:endParaRPr lang="en-US" altLang="ko-KR" sz="1600" b="0" spc="-150" dirty="0">
              <a:solidFill>
                <a:schemeClr val="bg2">
                  <a:lumMod val="50000"/>
                </a:schemeClr>
              </a:solidFill>
              <a:latin typeface="맑은 고딕"/>
              <a:ea typeface="맑은 고딕"/>
            </a:endParaRPr>
          </a:p>
        </p:txBody>
      </p:sp>
      <p:cxnSp>
        <p:nvCxnSpPr>
          <p:cNvPr id="35" name="직선 연결선 34"/>
          <p:cNvCxnSpPr>
            <a:endCxn id="36" idx="1"/>
          </p:cNvCxnSpPr>
          <p:nvPr/>
        </p:nvCxnSpPr>
        <p:spPr>
          <a:xfrm>
            <a:off x="431371" y="344703"/>
            <a:ext cx="10256279" cy="23504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-14515" y="149948"/>
            <a:ext cx="1088572" cy="384043"/>
          </a:xfrm>
          <a:prstGeom prst="rect">
            <a:avLst/>
          </a:prstGeom>
          <a:solidFill>
            <a:srgbClr val="2CA2E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>
              <a:latin typeface="맑은 고딕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1126708" y="345453"/>
            <a:ext cx="1233624" cy="0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이등변 삼각형 28"/>
          <p:cNvSpPr/>
          <p:nvPr/>
        </p:nvSpPr>
        <p:spPr>
          <a:xfrm rot="5400000">
            <a:off x="928279" y="295729"/>
            <a:ext cx="386628" cy="95087"/>
          </a:xfrm>
          <a:prstGeom prst="triangle">
            <a:avLst>
              <a:gd name="adj" fmla="val 50000"/>
            </a:avLst>
          </a:prstGeom>
          <a:solidFill>
            <a:srgbClr val="2CA2E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>
              <a:latin typeface="맑은 고딕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-14527" y="137251"/>
            <a:ext cx="1088572" cy="417600"/>
          </a:xfrm>
          <a:prstGeom prst="rect">
            <a:avLst/>
          </a:prstGeom>
          <a:solidFill>
            <a:srgbClr val="2CA2E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>
              <a:latin typeface="맑은 고딕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086925" y="70699"/>
            <a:ext cx="352371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0070C0"/>
                </a:solidFill>
                <a:latin typeface="맑은 고딕"/>
                <a:ea typeface="맑은 고딕"/>
              </a:rPr>
              <a:t>TERALEADER </a:t>
            </a:r>
            <a:r>
              <a:rPr lang="en-US" altLang="ko-KR" sz="1051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/>
                <a:ea typeface="맑은 고딕"/>
              </a:rPr>
              <a:t>World Best R&amp;D Technology!</a:t>
            </a:r>
            <a:endParaRPr lang="ko-KR" altLang="en-US" sz="1200" b="1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맑은 고딕"/>
              <a:ea typeface="맑은 고딕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0824300" y="6287679"/>
            <a:ext cx="1264003" cy="493735"/>
          </a:xfrm>
          <a:prstGeom prst="rect">
            <a:avLst/>
          </a:prstGeom>
          <a:solidFill>
            <a:schemeClr val="bg1"/>
          </a:solidFill>
          <a:ln w="19050" cap="flat" cmpd="sng" algn="ctr">
            <a:noFill/>
            <a:prstDash val="solid"/>
            <a:round/>
            <a:headEnd w="med" len="med"/>
            <a:tailEnd w="med" len="med"/>
          </a:ln>
          <a:effectLst/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defTabSz="914332">
              <a:spcBef>
                <a:spcPct val="0"/>
              </a:spcBef>
              <a:spcAft>
                <a:spcPct val="0"/>
              </a:spcAft>
              <a:defRPr/>
            </a:pPr>
            <a:endParaRPr lang="ko-KR" altLang="en-US">
              <a:latin typeface="맑은 고딕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1008056" y="593415"/>
            <a:ext cx="378000" cy="50400"/>
          </a:xfrm>
          <a:prstGeom prst="rect">
            <a:avLst/>
          </a:prstGeom>
          <a:solidFill>
            <a:srgbClr val="0070C0"/>
          </a:solidFill>
          <a:ln w="19050" cap="flat" cmpd="sng" algn="ctr">
            <a:noFill/>
            <a:prstDash val="solid"/>
            <a:round/>
            <a:headEnd w="med" len="med"/>
            <a:tailEnd w="med" len="med"/>
          </a:ln>
          <a:effectLst>
            <a:outerShdw blurRad="19050" dist="1524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defTabSz="914332">
              <a:spcBef>
                <a:spcPct val="0"/>
              </a:spcBef>
              <a:spcAft>
                <a:spcPct val="0"/>
              </a:spcAft>
              <a:defRPr/>
            </a:pPr>
            <a:endParaRPr lang="ko-KR" altLang="en-US">
              <a:latin typeface="맑은 고딕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10687650" y="187755"/>
            <a:ext cx="60959" cy="36090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>
              <a:latin typeface="맑은 고딕"/>
            </a:endParaRPr>
          </a:p>
        </p:txBody>
      </p:sp>
      <p:cxnSp>
        <p:nvCxnSpPr>
          <p:cNvPr id="27" name="직선 연결선 26"/>
          <p:cNvCxnSpPr/>
          <p:nvPr/>
        </p:nvCxnSpPr>
        <p:spPr>
          <a:xfrm rot="10800000">
            <a:off x="1477738" y="1014294"/>
            <a:ext cx="1510514" cy="550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/>
          <p:cNvSpPr txBox="1"/>
          <p:nvPr/>
        </p:nvSpPr>
        <p:spPr>
          <a:xfrm>
            <a:off x="10824300" y="179327"/>
            <a:ext cx="1149625" cy="3616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kumimoji="0" lang="en-US" altLang="ko-KR" sz="900" b="0" i="0" u="none" strike="noStrike" kern="1200" cap="none" spc="0" normalizeH="0" baseline="0" dirty="0">
                <a:ln w="9525">
                  <a:solidFill>
                    <a:prstClr val="white">
                      <a:alpha val="0"/>
                    </a:prstClr>
                  </a:solidFill>
                </a:ln>
                <a:solidFill>
                  <a:srgbClr val="565656"/>
                </a:solidFill>
                <a:uLnTx/>
                <a:uFillTx/>
                <a:latin typeface="+mj-lt"/>
                <a:ea typeface="맑은 고딕"/>
                <a:cs typeface="+mn-cs"/>
              </a:rPr>
              <a:t>Visual Studio code </a:t>
            </a:r>
            <a:endParaRPr kumimoji="0" lang="ko-KR" altLang="en-US" sz="900" b="0" i="0" u="none" strike="noStrike" kern="1200" cap="none" spc="0" normalizeH="0" baseline="0" dirty="0">
              <a:ln w="9525">
                <a:solidFill>
                  <a:prstClr val="white">
                    <a:alpha val="0"/>
                  </a:prstClr>
                </a:solidFill>
              </a:ln>
              <a:solidFill>
                <a:srgbClr val="565656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159" name="직사각형 20"/>
          <p:cNvSpPr/>
          <p:nvPr/>
        </p:nvSpPr>
        <p:spPr>
          <a:xfrm>
            <a:off x="8082278" y="980686"/>
            <a:ext cx="3067432" cy="92768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Noto Sans KR Light"/>
              <a:ea typeface="Noto Sans KR Medium"/>
            </a:endParaRPr>
          </a:p>
        </p:txBody>
      </p:sp>
      <p:pic>
        <p:nvPicPr>
          <p:cNvPr id="149" name="그림 14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149754" y="1365019"/>
            <a:ext cx="6151275" cy="4481284"/>
          </a:xfrm>
          <a:prstGeom prst="rect">
            <a:avLst/>
          </a:prstGeom>
        </p:spPr>
      </p:pic>
      <p:sp>
        <p:nvSpPr>
          <p:cNvPr id="160" name="직사각형 20"/>
          <p:cNvSpPr/>
          <p:nvPr/>
        </p:nvSpPr>
        <p:spPr>
          <a:xfrm>
            <a:off x="8091801" y="3031830"/>
            <a:ext cx="3067432" cy="92768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Noto Sans KR Light"/>
              <a:ea typeface="Noto Sans KR Medium"/>
            </a:endParaRPr>
          </a:p>
        </p:txBody>
      </p:sp>
      <p:cxnSp>
        <p:nvCxnSpPr>
          <p:cNvPr id="150" name="직선 화살표 연결선 32"/>
          <p:cNvCxnSpPr/>
          <p:nvPr/>
        </p:nvCxnSpPr>
        <p:spPr>
          <a:xfrm rot="16200000" flipH="1">
            <a:off x="9139254" y="2476516"/>
            <a:ext cx="960946" cy="10572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직사각형 33"/>
          <p:cNvSpPr/>
          <p:nvPr/>
        </p:nvSpPr>
        <p:spPr>
          <a:xfrm flipH="1">
            <a:off x="8103111" y="1095375"/>
            <a:ext cx="3042089" cy="7275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400" b="0" dirty="0">
                <a:solidFill>
                  <a:schemeClr val="tx1"/>
                </a:solidFill>
                <a:effectLst/>
                <a:latin typeface="+mj-lt"/>
              </a:rPr>
              <a:t>2</a:t>
            </a:r>
            <a:r>
              <a:rPr lang="ko-KR" altLang="en-US" sz="2400" b="0" dirty="0">
                <a:solidFill>
                  <a:schemeClr val="tx1"/>
                </a:solidFill>
                <a:effectLst/>
                <a:latin typeface="+mj-lt"/>
              </a:rPr>
              <a:t>진법</a:t>
            </a:r>
          </a:p>
          <a:p>
            <a:pPr algn="ctr">
              <a:defRPr/>
            </a:pPr>
            <a:r>
              <a:rPr lang="en-US" altLang="ko-KR" sz="2400" b="1" dirty="0">
                <a:solidFill>
                  <a:schemeClr val="accent1"/>
                </a:solidFill>
                <a:effectLst/>
                <a:latin typeface="+mj-lt"/>
              </a:rPr>
              <a:t>0100000100000001</a:t>
            </a:r>
          </a:p>
        </p:txBody>
      </p:sp>
      <p:sp>
        <p:nvSpPr>
          <p:cNvPr id="161" name="직사각형 20"/>
          <p:cNvSpPr/>
          <p:nvPr/>
        </p:nvSpPr>
        <p:spPr>
          <a:xfrm>
            <a:off x="8128349" y="5120132"/>
            <a:ext cx="3067432" cy="92768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Noto Sans KR Light"/>
              <a:ea typeface="Noto Sans KR Medium"/>
            </a:endParaRPr>
          </a:p>
        </p:txBody>
      </p:sp>
      <p:sp>
        <p:nvSpPr>
          <p:cNvPr id="153" name="직사각형 39"/>
          <p:cNvSpPr/>
          <p:nvPr/>
        </p:nvSpPr>
        <p:spPr>
          <a:xfrm flipH="1">
            <a:off x="8103111" y="3161221"/>
            <a:ext cx="3042089" cy="7275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400" b="0">
                <a:solidFill>
                  <a:schemeClr val="tx1"/>
                </a:solidFill>
                <a:effectLst/>
                <a:latin typeface="+mj-lt"/>
              </a:rPr>
              <a:t>10</a:t>
            </a:r>
            <a:r>
              <a:rPr lang="ko-KR" altLang="en-US" sz="2400" b="0">
                <a:solidFill>
                  <a:schemeClr val="tx1"/>
                </a:solidFill>
                <a:effectLst/>
                <a:latin typeface="+mj-lt"/>
              </a:rPr>
              <a:t>진법</a:t>
            </a:r>
          </a:p>
          <a:p>
            <a:pPr algn="ctr">
              <a:defRPr/>
            </a:pPr>
            <a:r>
              <a:rPr lang="en-US" altLang="ko-KR" sz="2400" b="1">
                <a:solidFill>
                  <a:schemeClr val="accent1"/>
                </a:solidFill>
                <a:effectLst/>
                <a:latin typeface="+mj-lt"/>
              </a:rPr>
              <a:t>16641</a:t>
            </a:r>
          </a:p>
        </p:txBody>
      </p:sp>
      <p:sp>
        <p:nvSpPr>
          <p:cNvPr id="155" name="직사각형 41"/>
          <p:cNvSpPr/>
          <p:nvPr/>
        </p:nvSpPr>
        <p:spPr>
          <a:xfrm flipH="1">
            <a:off x="8083105" y="5188966"/>
            <a:ext cx="3042089" cy="7275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400" dirty="0">
                <a:solidFill>
                  <a:schemeClr val="tx1"/>
                </a:solidFill>
                <a:latin typeface="+mj-lt"/>
              </a:rPr>
              <a:t>16</a:t>
            </a:r>
            <a:r>
              <a:rPr lang="ko-KR" altLang="en-US" sz="2400" b="0" dirty="0">
                <a:solidFill>
                  <a:schemeClr val="tx1"/>
                </a:solidFill>
                <a:effectLst/>
                <a:latin typeface="+mj-lt"/>
              </a:rPr>
              <a:t>진법</a:t>
            </a:r>
          </a:p>
          <a:p>
            <a:pPr algn="ctr">
              <a:defRPr/>
            </a:pPr>
            <a:r>
              <a:rPr lang="en-US" altLang="ko-KR" sz="2400" b="1" dirty="0">
                <a:solidFill>
                  <a:schemeClr val="accent1"/>
                </a:solidFill>
                <a:effectLst/>
                <a:latin typeface="+mj-lt"/>
              </a:rPr>
              <a:t>4101</a:t>
            </a:r>
          </a:p>
        </p:txBody>
      </p:sp>
      <p:sp>
        <p:nvSpPr>
          <p:cNvPr id="156" name="직사각형 48"/>
          <p:cNvSpPr/>
          <p:nvPr/>
        </p:nvSpPr>
        <p:spPr>
          <a:xfrm flipH="1">
            <a:off x="9797605" y="2194975"/>
            <a:ext cx="1914560" cy="502966"/>
          </a:xfrm>
          <a:prstGeom prst="rect">
            <a:avLst/>
          </a:prstGeom>
          <a:noFill/>
          <a:ln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100" b="0">
                <a:solidFill>
                  <a:schemeClr val="tx1"/>
                </a:solidFill>
                <a:effectLst/>
                <a:latin typeface="Consolas"/>
              </a:rPr>
              <a:t>int(</a:t>
            </a:r>
            <a:r>
              <a:rPr lang="en-US" altLang="ko-KR" sz="2100">
                <a:solidFill>
                  <a:schemeClr val="tx1"/>
                </a:solidFill>
                <a:latin typeface="Consolas"/>
              </a:rPr>
              <a:t>2</a:t>
            </a:r>
            <a:r>
              <a:rPr lang="ko-KR" altLang="en-US" sz="2100">
                <a:solidFill>
                  <a:schemeClr val="tx1"/>
                </a:solidFill>
                <a:latin typeface="Consolas"/>
              </a:rPr>
              <a:t>진법</a:t>
            </a:r>
            <a:r>
              <a:rPr lang="en-US" altLang="ko-KR" sz="2100" b="0">
                <a:solidFill>
                  <a:schemeClr val="tx1"/>
                </a:solidFill>
                <a:effectLst/>
                <a:latin typeface="Consolas"/>
              </a:rPr>
              <a:t>,2)</a:t>
            </a:r>
            <a:endParaRPr lang="en-US" altLang="ko-KR" sz="2100" b="0">
              <a:solidFill>
                <a:schemeClr val="tx1"/>
              </a:solidFill>
              <a:latin typeface="Consolas"/>
            </a:endParaRPr>
          </a:p>
        </p:txBody>
      </p:sp>
      <p:sp>
        <p:nvSpPr>
          <p:cNvPr id="157" name="직사각형 49"/>
          <p:cNvSpPr/>
          <p:nvPr/>
        </p:nvSpPr>
        <p:spPr>
          <a:xfrm flipH="1">
            <a:off x="9843611" y="4308444"/>
            <a:ext cx="1914664" cy="502840"/>
          </a:xfrm>
          <a:prstGeom prst="rect">
            <a:avLst/>
          </a:prstGeom>
          <a:noFill/>
          <a:ln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100" b="0">
                <a:solidFill>
                  <a:schemeClr val="tx1"/>
                </a:solidFill>
                <a:effectLst/>
                <a:latin typeface="Consolas"/>
              </a:rPr>
              <a:t>hex(10</a:t>
            </a:r>
            <a:r>
              <a:rPr lang="ko-KR" altLang="en-US" sz="2100" b="0">
                <a:solidFill>
                  <a:schemeClr val="tx1"/>
                </a:solidFill>
                <a:effectLst/>
                <a:latin typeface="Consolas"/>
              </a:rPr>
              <a:t>진법</a:t>
            </a:r>
            <a:r>
              <a:rPr lang="en-US" altLang="ko-KR" sz="2100" b="0">
                <a:solidFill>
                  <a:schemeClr val="tx1"/>
                </a:solidFill>
                <a:effectLst/>
                <a:latin typeface="Consolas"/>
              </a:rPr>
              <a:t>)</a:t>
            </a:r>
            <a:endParaRPr lang="en-US" altLang="ko-KR" sz="2100" b="0">
              <a:solidFill>
                <a:schemeClr val="tx1"/>
              </a:solidFill>
              <a:latin typeface="Consolas"/>
            </a:endParaRPr>
          </a:p>
        </p:txBody>
      </p:sp>
      <p:cxnSp>
        <p:nvCxnSpPr>
          <p:cNvPr id="158" name="직선 화살표 연결선 32"/>
          <p:cNvCxnSpPr/>
          <p:nvPr/>
        </p:nvCxnSpPr>
        <p:spPr>
          <a:xfrm rot="16200000" flipH="1">
            <a:off x="9186878" y="4524391"/>
            <a:ext cx="960946" cy="10572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그림 25">
            <a:hlinkClick r:id="rId4" action="ppaction://hlinksldjump"/>
            <a:extLst>
              <a:ext uri="{FF2B5EF4-FFF2-40B4-BE49-F238E27FC236}">
                <a16:creationId xmlns:a16="http://schemas.microsoft.com/office/drawing/2014/main" id="{F6016F47-B6AE-4C25-9FA3-F64C5665698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0863109" y="6285911"/>
            <a:ext cx="1225195" cy="4937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/>
          <p:cNvCxnSpPr>
            <a:endCxn id="36" idx="1"/>
          </p:cNvCxnSpPr>
          <p:nvPr/>
        </p:nvCxnSpPr>
        <p:spPr>
          <a:xfrm>
            <a:off x="431371" y="344703"/>
            <a:ext cx="10256279" cy="23504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-14515" y="149948"/>
            <a:ext cx="1088572" cy="384043"/>
          </a:xfrm>
          <a:prstGeom prst="rect">
            <a:avLst/>
          </a:prstGeom>
          <a:solidFill>
            <a:srgbClr val="2CA2E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>
              <a:latin typeface="맑은 고딕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1126708" y="345453"/>
            <a:ext cx="1233624" cy="0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이등변 삼각형 28"/>
          <p:cNvSpPr/>
          <p:nvPr/>
        </p:nvSpPr>
        <p:spPr>
          <a:xfrm rot="5400000">
            <a:off x="928279" y="295729"/>
            <a:ext cx="386628" cy="95087"/>
          </a:xfrm>
          <a:prstGeom prst="triangle">
            <a:avLst>
              <a:gd name="adj" fmla="val 50000"/>
            </a:avLst>
          </a:prstGeom>
          <a:solidFill>
            <a:srgbClr val="2CA2E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>
              <a:latin typeface="맑은 고딕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-14527" y="137251"/>
            <a:ext cx="1088572" cy="417600"/>
          </a:xfrm>
          <a:prstGeom prst="rect">
            <a:avLst/>
          </a:prstGeom>
          <a:solidFill>
            <a:srgbClr val="2CA2E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>
              <a:latin typeface="맑은 고딕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086925" y="70699"/>
            <a:ext cx="352371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0070C0"/>
                </a:solidFill>
                <a:latin typeface="맑은 고딕"/>
                <a:ea typeface="맑은 고딕"/>
              </a:rPr>
              <a:t>TERALEADER </a:t>
            </a:r>
            <a:r>
              <a:rPr lang="en-US" altLang="ko-KR" sz="1051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/>
                <a:ea typeface="맑은 고딕"/>
              </a:rPr>
              <a:t>World Best R&amp;D Technology!</a:t>
            </a:r>
            <a:endParaRPr lang="ko-KR" altLang="en-US" sz="1200" b="1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맑은 고딕"/>
              <a:ea typeface="맑은 고딕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0824300" y="6287679"/>
            <a:ext cx="1264003" cy="493735"/>
          </a:xfrm>
          <a:prstGeom prst="rect">
            <a:avLst/>
          </a:prstGeom>
          <a:solidFill>
            <a:schemeClr val="bg1"/>
          </a:solidFill>
          <a:ln w="19050" cap="flat" cmpd="sng" algn="ctr">
            <a:noFill/>
            <a:prstDash val="solid"/>
            <a:round/>
            <a:headEnd w="med" len="med"/>
            <a:tailEnd w="med" len="med"/>
          </a:ln>
          <a:effectLst/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defTabSz="914332">
              <a:spcBef>
                <a:spcPct val="0"/>
              </a:spcBef>
              <a:spcAft>
                <a:spcPct val="0"/>
              </a:spcAft>
              <a:defRPr/>
            </a:pPr>
            <a:endParaRPr lang="ko-KR" altLang="en-US">
              <a:latin typeface="맑은 고딕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1008056" y="593415"/>
            <a:ext cx="378000" cy="50400"/>
          </a:xfrm>
          <a:prstGeom prst="rect">
            <a:avLst/>
          </a:prstGeom>
          <a:solidFill>
            <a:srgbClr val="0070C0"/>
          </a:solidFill>
          <a:ln w="19050" cap="flat" cmpd="sng" algn="ctr">
            <a:noFill/>
            <a:prstDash val="solid"/>
            <a:round/>
            <a:headEnd w="med" len="med"/>
            <a:tailEnd w="med" len="med"/>
          </a:ln>
          <a:effectLst>
            <a:outerShdw blurRad="19050" dist="1524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defTabSz="914332">
              <a:spcBef>
                <a:spcPct val="0"/>
              </a:spcBef>
              <a:spcAft>
                <a:spcPct val="0"/>
              </a:spcAft>
              <a:defRPr/>
            </a:pPr>
            <a:endParaRPr lang="ko-KR" altLang="en-US">
              <a:latin typeface="맑은 고딕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10687650" y="187755"/>
            <a:ext cx="60959" cy="36090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>
              <a:latin typeface="맑은 고딕"/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10824300" y="179327"/>
            <a:ext cx="1149625" cy="3616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kumimoji="0" lang="en-US" altLang="ko-KR" sz="900" b="0" i="0" u="none" strike="noStrike" kern="1200" cap="none" spc="0" normalizeH="0" baseline="0">
                <a:ln w="9525">
                  <a:solidFill>
                    <a:prstClr val="white">
                      <a:alpha val="0"/>
                    </a:prstClr>
                  </a:solidFill>
                </a:ln>
                <a:solidFill>
                  <a:srgbClr val="565656"/>
                </a:solidFill>
                <a:uLnTx/>
                <a:uFillTx/>
                <a:latin typeface="+mj-lt"/>
                <a:ea typeface="맑은 고딕"/>
                <a:cs typeface="+mn-cs"/>
              </a:rPr>
              <a:t>Visual Studio code </a:t>
            </a:r>
            <a:endParaRPr kumimoji="0" lang="ko-KR" altLang="en-US" sz="900" b="0" i="0" u="none" strike="noStrike" kern="1200" cap="none" spc="0" normalizeH="0" baseline="0">
              <a:ln w="9525">
                <a:solidFill>
                  <a:prstClr val="white">
                    <a:alpha val="0"/>
                  </a:prstClr>
                </a:solidFill>
              </a:ln>
              <a:solidFill>
                <a:srgbClr val="565656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148" name="직사각형 7"/>
          <p:cNvSpPr/>
          <p:nvPr/>
        </p:nvSpPr>
        <p:spPr>
          <a:xfrm flipH="1">
            <a:off x="2801279" y="2859598"/>
            <a:ext cx="6589441" cy="8022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400" b="0">
                <a:solidFill>
                  <a:srgbClr val="D7BA7D"/>
                </a:solidFill>
                <a:effectLst/>
                <a:latin typeface="+mj-lt"/>
              </a:rPr>
              <a:t>\x05</a:t>
            </a:r>
            <a:r>
              <a:rPr lang="en-US" altLang="ko-KR" sz="2400" b="1">
                <a:solidFill>
                  <a:srgbClr val="3057B9"/>
                </a:solidFill>
                <a:effectLst/>
                <a:latin typeface="+mj-lt"/>
              </a:rPr>
              <a:t>/</a:t>
            </a:r>
            <a:r>
              <a:rPr lang="en-US" altLang="ko-KR" sz="2400" b="0">
                <a:solidFill>
                  <a:srgbClr val="CE9178"/>
                </a:solidFill>
                <a:effectLst/>
                <a:latin typeface="+mj-lt"/>
              </a:rPr>
              <a:t>01</a:t>
            </a:r>
            <a:r>
              <a:rPr lang="en-US" altLang="ko-KR" sz="2400" b="1">
                <a:solidFill>
                  <a:srgbClr val="3057B9"/>
                </a:solidFill>
                <a:effectLst/>
                <a:latin typeface="+mj-lt"/>
              </a:rPr>
              <a:t>/</a:t>
            </a:r>
            <a:r>
              <a:rPr lang="en-US" altLang="ko-KR" sz="2400" b="0">
                <a:solidFill>
                  <a:srgbClr val="CE9178"/>
                </a:solidFill>
                <a:effectLst/>
                <a:latin typeface="+mj-lt"/>
              </a:rPr>
              <a:t>W</a:t>
            </a:r>
            <a:r>
              <a:rPr lang="en-US" altLang="ko-KR" sz="2400" b="1">
                <a:solidFill>
                  <a:srgbClr val="3057B9"/>
                </a:solidFill>
                <a:effectLst/>
                <a:latin typeface="+mj-lt"/>
              </a:rPr>
              <a:t>/</a:t>
            </a:r>
            <a:r>
              <a:rPr lang="en-US" altLang="ko-KR" sz="2400" b="0">
                <a:solidFill>
                  <a:srgbClr val="CE9178"/>
                </a:solidFill>
                <a:effectLst/>
                <a:latin typeface="+mj-lt"/>
              </a:rPr>
              <a:t>SS</a:t>
            </a:r>
            <a:r>
              <a:rPr lang="en-US" altLang="ko-KR" sz="2400" b="1">
                <a:solidFill>
                  <a:srgbClr val="3057B9"/>
                </a:solidFill>
                <a:effectLst/>
                <a:latin typeface="+mj-lt"/>
              </a:rPr>
              <a:t>/</a:t>
            </a:r>
            <a:r>
              <a:rPr lang="en-US" altLang="ko-KR" sz="2400" b="0">
                <a:solidFill>
                  <a:srgbClr val="CE9178"/>
                </a:solidFill>
                <a:effectLst/>
                <a:latin typeface="+mj-lt"/>
              </a:rPr>
              <a:t>01</a:t>
            </a:r>
            <a:r>
              <a:rPr lang="en-US" altLang="ko-KR" sz="2400" b="1">
                <a:solidFill>
                  <a:srgbClr val="3057B9"/>
                </a:solidFill>
                <a:effectLst/>
                <a:latin typeface="+mj-lt"/>
              </a:rPr>
              <a:t>/</a:t>
            </a:r>
            <a:r>
              <a:rPr lang="en-US" altLang="ko-KR" sz="2400" b="0">
                <a:solidFill>
                  <a:srgbClr val="CE9178"/>
                </a:solidFill>
                <a:effectLst/>
                <a:latin typeface="+mj-lt"/>
              </a:rPr>
              <a:t>06</a:t>
            </a:r>
            <a:r>
              <a:rPr lang="en-US" altLang="ko-KR" sz="2400" b="1">
                <a:solidFill>
                  <a:srgbClr val="3057B9"/>
                </a:solidFill>
                <a:effectLst/>
                <a:latin typeface="+mj-lt"/>
              </a:rPr>
              <a:t>/</a:t>
            </a:r>
            <a:r>
              <a:rPr lang="en-US" altLang="ko-KR" sz="2400" b="0">
                <a:solidFill>
                  <a:srgbClr val="CE9178"/>
                </a:solidFill>
                <a:effectLst/>
                <a:latin typeface="+mj-lt"/>
              </a:rPr>
              <a:t>%PW002</a:t>
            </a:r>
            <a:r>
              <a:rPr lang="en-US" altLang="ko-KR" sz="2400" b="1">
                <a:solidFill>
                  <a:srgbClr val="3057B9"/>
                </a:solidFill>
                <a:effectLst/>
                <a:latin typeface="+mj-lt"/>
              </a:rPr>
              <a:t>/</a:t>
            </a:r>
            <a:r>
              <a:rPr lang="en-US" altLang="ko-KR" sz="2400" b="1">
                <a:solidFill>
                  <a:srgbClr val="C00000"/>
                </a:solidFill>
                <a:effectLst/>
                <a:latin typeface="+mj-lt"/>
              </a:rPr>
              <a:t>4101</a:t>
            </a:r>
            <a:r>
              <a:rPr lang="en-US" altLang="ko-KR" sz="2400" b="1">
                <a:solidFill>
                  <a:srgbClr val="3057B9"/>
                </a:solidFill>
                <a:effectLst/>
                <a:latin typeface="+mj-lt"/>
              </a:rPr>
              <a:t>/</a:t>
            </a:r>
            <a:r>
              <a:rPr lang="en-US" altLang="ko-KR" sz="2400" b="0">
                <a:solidFill>
                  <a:srgbClr val="D7BA7D"/>
                </a:solidFill>
                <a:effectLst/>
                <a:latin typeface="+mj-lt"/>
              </a:rPr>
              <a:t>\x04</a:t>
            </a:r>
          </a:p>
        </p:txBody>
      </p:sp>
      <p:sp>
        <p:nvSpPr>
          <p:cNvPr id="149" name="직사각형 10"/>
          <p:cNvSpPr/>
          <p:nvPr/>
        </p:nvSpPr>
        <p:spPr>
          <a:xfrm flipH="1">
            <a:off x="4519135" y="3889164"/>
            <a:ext cx="3153727" cy="802258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2400" b="0">
                <a:solidFill>
                  <a:schemeClr val="tx1"/>
                </a:solidFill>
                <a:effectLst/>
                <a:latin typeface="Consolas"/>
              </a:rPr>
              <a:t>전송</a:t>
            </a:r>
            <a:endParaRPr lang="en-US" altLang="ko-KR" sz="2400" b="0">
              <a:solidFill>
                <a:schemeClr val="tx1"/>
              </a:solidFill>
              <a:effectLst/>
              <a:latin typeface="Consolas"/>
            </a:endParaRPr>
          </a:p>
        </p:txBody>
      </p:sp>
      <p:sp>
        <p:nvSpPr>
          <p:cNvPr id="158" name="Title 15"/>
          <p:cNvSpPr txBox="1"/>
          <p:nvPr/>
        </p:nvSpPr>
        <p:spPr>
          <a:xfrm>
            <a:off x="926568" y="565133"/>
            <a:ext cx="11357112" cy="562527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ko-KR" sz="2800" b="1" i="0" u="none" strike="noStrike" kern="1200" cap="none" spc="-150" normalizeH="0" baseline="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맑은 고딕"/>
                <a:ea typeface="맑은 고딕"/>
              </a:rPr>
              <a:t>04</a:t>
            </a:r>
            <a:r>
              <a:rPr kumimoji="0" lang="en-US" altLang="ko-KR" sz="2000" b="1" i="0" u="none" strike="noStrike" kern="1200" cap="none" spc="-150" normalizeH="0" baseline="0" dirty="0">
                <a:solidFill>
                  <a:srgbClr val="0070C0"/>
                </a:solidFill>
                <a:latin typeface="맑은 고딕"/>
                <a:ea typeface="맑은 고딕"/>
              </a:rPr>
              <a:t>   </a:t>
            </a:r>
            <a:r>
              <a:rPr kumimoji="0" lang="ko-KR" altLang="en-US" sz="2000" b="1" i="0" u="none" strike="noStrike" kern="1200" cap="none" spc="-150" normalizeH="0" baseline="0" dirty="0">
                <a:solidFill>
                  <a:srgbClr val="0070C0"/>
                </a:solidFill>
                <a:latin typeface="맑은 고딕"/>
                <a:ea typeface="맑은 고딕"/>
              </a:rPr>
              <a:t>파이썬 제어  </a:t>
            </a:r>
            <a:endParaRPr kumimoji="0" lang="en-US" altLang="ko-KR" sz="1600" b="0" i="0" u="none" strike="noStrike" kern="1200" cap="none" spc="-150" normalizeH="0" baseline="0" dirty="0">
              <a:solidFill>
                <a:srgbClr val="767171"/>
              </a:solidFill>
              <a:latin typeface="맑은 고딕"/>
              <a:ea typeface="맑은 고딕"/>
            </a:endParaRPr>
          </a:p>
        </p:txBody>
      </p:sp>
      <p:cxnSp>
        <p:nvCxnSpPr>
          <p:cNvPr id="159" name="직선 연결선 26"/>
          <p:cNvCxnSpPr/>
          <p:nvPr/>
        </p:nvCxnSpPr>
        <p:spPr>
          <a:xfrm rot="10800000">
            <a:off x="1468213" y="1014294"/>
            <a:ext cx="1510514" cy="550"/>
          </a:xfrm>
          <a:prstGeom prst="line">
            <a:avLst/>
          </a:prstGeom>
          <a:noFill/>
          <a:ln w="12700" cap="flat" cmpd="sng" algn="ctr">
            <a:solidFill>
              <a:srgbClr val="767171">
                <a:alpha val="100000"/>
              </a:srgbClr>
            </a:solidFill>
            <a:prstDash val="solid"/>
            <a:miter/>
          </a:ln>
        </p:spPr>
      </p:cxnSp>
      <p:pic>
        <p:nvPicPr>
          <p:cNvPr id="17" name="그림 16">
            <a:hlinkClick r:id="rId3" action="ppaction://hlinksldjump"/>
            <a:extLst>
              <a:ext uri="{FF2B5EF4-FFF2-40B4-BE49-F238E27FC236}">
                <a16:creationId xmlns:a16="http://schemas.microsoft.com/office/drawing/2014/main" id="{458A0A16-50C4-4102-9584-1A35535E636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0863109" y="6285911"/>
            <a:ext cx="1225195" cy="4937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855714" y="1068409"/>
            <a:ext cx="6480572" cy="4721181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2953661" y="2009763"/>
            <a:ext cx="6277294" cy="183017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6" name="연결선: 꺾임 5"/>
          <p:cNvCxnSpPr>
            <a:stCxn id="5" idx="3"/>
            <a:endCxn id="7" idx="1"/>
          </p:cNvCxnSpPr>
          <p:nvPr/>
        </p:nvCxnSpPr>
        <p:spPr>
          <a:xfrm flipV="1">
            <a:off x="9230956" y="2039116"/>
            <a:ext cx="724052" cy="885736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사각형: 둥근 모서리 6"/>
          <p:cNvSpPr/>
          <p:nvPr/>
        </p:nvSpPr>
        <p:spPr>
          <a:xfrm>
            <a:off x="9955008" y="1659944"/>
            <a:ext cx="2083707" cy="758344"/>
          </a:xfrm>
          <a:prstGeom prst="roundRect">
            <a:avLst>
              <a:gd name="adj" fmla="val 16667"/>
            </a:avLst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dirty="0" err="1">
                <a:solidFill>
                  <a:schemeClr val="tx1"/>
                </a:solidFill>
                <a:latin typeface="나눔스퀘어_ac Bold"/>
                <a:ea typeface="나눔스퀘어_ac Bold"/>
              </a:rPr>
              <a:t>Digital_calc</a:t>
            </a:r>
            <a:r>
              <a:rPr lang="en-US" altLang="ko-KR" dirty="0">
                <a:solidFill>
                  <a:schemeClr val="tx1"/>
                </a:solidFill>
                <a:latin typeface="나눔스퀘어_ac Bold"/>
                <a:ea typeface="나눔스퀘어_ac Bold"/>
              </a:rPr>
              <a:t> </a:t>
            </a:r>
          </a:p>
          <a:p>
            <a:pPr algn="ctr">
              <a:defRPr/>
            </a:pPr>
            <a:r>
              <a:rPr lang="ko-KR" altLang="en-US" dirty="0">
                <a:solidFill>
                  <a:schemeClr val="tx1"/>
                </a:solidFill>
                <a:latin typeface="나눔스퀘어_ac Bold"/>
                <a:ea typeface="나눔스퀘어_ac Bold"/>
              </a:rPr>
              <a:t>함수에 연결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3577640" y="4577415"/>
            <a:ext cx="1828047" cy="27055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13" name="연결선: 꺾임 12"/>
          <p:cNvCxnSpPr>
            <a:stCxn id="12" idx="1"/>
            <a:endCxn id="14" idx="3"/>
          </p:cNvCxnSpPr>
          <p:nvPr/>
        </p:nvCxnSpPr>
        <p:spPr>
          <a:xfrm flipH="1">
            <a:off x="2544679" y="4712695"/>
            <a:ext cx="1032961" cy="430642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사각형: 둥근 모서리 13"/>
          <p:cNvSpPr/>
          <p:nvPr/>
        </p:nvSpPr>
        <p:spPr>
          <a:xfrm>
            <a:off x="460972" y="4764165"/>
            <a:ext cx="2083707" cy="758344"/>
          </a:xfrm>
          <a:prstGeom prst="roundRect">
            <a:avLst>
              <a:gd name="adj" fmla="val 16667"/>
            </a:avLst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solidFill>
                  <a:schemeClr val="tx1"/>
                </a:solidFill>
                <a:latin typeface="나눔스퀘어_ac Bold"/>
                <a:ea typeface="나눔스퀘어_ac Bold"/>
              </a:rPr>
              <a:t>Slider</a:t>
            </a:r>
            <a:r>
              <a:rPr lang="ko-KR" altLang="en-US">
                <a:solidFill>
                  <a:schemeClr val="tx1"/>
                </a:solidFill>
                <a:latin typeface="나눔스퀘어_ac Bold"/>
                <a:ea typeface="나눔스퀘어_ac Bold"/>
              </a:rPr>
              <a:t> </a:t>
            </a:r>
            <a:r>
              <a:rPr lang="en-US" altLang="ko-KR">
                <a:solidFill>
                  <a:schemeClr val="tx1"/>
                </a:solidFill>
                <a:latin typeface="나눔스퀘어_ac Bold"/>
                <a:ea typeface="나눔스퀘어_ac Bold"/>
              </a:rPr>
              <a:t>value</a:t>
            </a:r>
          </a:p>
          <a:p>
            <a:pPr algn="ctr">
              <a:defRPr/>
            </a:pPr>
            <a:r>
              <a:rPr lang="ko-KR" altLang="en-US">
                <a:solidFill>
                  <a:schemeClr val="tx1"/>
                </a:solidFill>
                <a:latin typeface="나눔스퀘어_ac Bold"/>
                <a:ea typeface="나눔스퀘어_ac Bold"/>
              </a:rPr>
              <a:t>함수에 연결</a:t>
            </a:r>
          </a:p>
        </p:txBody>
      </p:sp>
      <p:sp>
        <p:nvSpPr>
          <p:cNvPr id="23" name="사각형: 둥근 모서리 22"/>
          <p:cNvSpPr/>
          <p:nvPr/>
        </p:nvSpPr>
        <p:spPr>
          <a:xfrm>
            <a:off x="9955008" y="3761533"/>
            <a:ext cx="2083707" cy="758344"/>
          </a:xfrm>
          <a:prstGeom prst="roundRect">
            <a:avLst>
              <a:gd name="adj" fmla="val 16667"/>
            </a:avLst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dirty="0" err="1">
                <a:solidFill>
                  <a:schemeClr val="tx1"/>
                </a:solidFill>
                <a:latin typeface="나눔스퀘어_ac Bold"/>
                <a:ea typeface="나눔스퀘어_ac Bold"/>
              </a:rPr>
              <a:t>Anal_calc</a:t>
            </a:r>
            <a:endParaRPr lang="en-US" altLang="ko-KR" dirty="0">
              <a:solidFill>
                <a:schemeClr val="tx1"/>
              </a:solidFill>
              <a:latin typeface="나눔스퀘어_ac Bold"/>
              <a:ea typeface="나눔스퀘어_ac Bold"/>
            </a:endParaRPr>
          </a:p>
          <a:p>
            <a:pPr algn="ctr">
              <a:defRPr/>
            </a:pPr>
            <a:r>
              <a:rPr lang="ko-KR" altLang="en-US" dirty="0">
                <a:solidFill>
                  <a:schemeClr val="tx1"/>
                </a:solidFill>
                <a:latin typeface="나눔스퀘어_ac Bold"/>
                <a:ea typeface="나눔스퀘어_ac Bold"/>
              </a:rPr>
              <a:t>함수에 연결</a:t>
            </a:r>
          </a:p>
        </p:txBody>
      </p:sp>
      <p:cxnSp>
        <p:nvCxnSpPr>
          <p:cNvPr id="24" name="연결선: 꺾임 23"/>
          <p:cNvCxnSpPr>
            <a:stCxn id="35" idx="3"/>
            <a:endCxn id="23" idx="1"/>
          </p:cNvCxnSpPr>
          <p:nvPr/>
        </p:nvCxnSpPr>
        <p:spPr>
          <a:xfrm flipV="1">
            <a:off x="7987605" y="4140704"/>
            <a:ext cx="1967403" cy="209914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/>
          <p:cNvSpPr/>
          <p:nvPr/>
        </p:nvSpPr>
        <p:spPr>
          <a:xfrm>
            <a:off x="6435391" y="4577415"/>
            <a:ext cx="1827948" cy="27039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32" name="직선 연결선 31"/>
          <p:cNvCxnSpPr/>
          <p:nvPr/>
        </p:nvCxnSpPr>
        <p:spPr>
          <a:xfrm>
            <a:off x="5405688" y="4743651"/>
            <a:ext cx="1048753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20"/>
          <p:cNvSpPr/>
          <p:nvPr/>
        </p:nvSpPr>
        <p:spPr>
          <a:xfrm>
            <a:off x="6739689" y="4134853"/>
            <a:ext cx="1247916" cy="431532"/>
          </a:xfrm>
          <a:prstGeom prst="rect">
            <a:avLst/>
          </a:prstGeom>
          <a:noFill/>
          <a:ln w="25400" cap="flat" cmpd="sng" algn="ctr">
            <a:solidFill>
              <a:srgbClr val="FF0000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36" name="직사각형 28"/>
          <p:cNvSpPr/>
          <p:nvPr/>
        </p:nvSpPr>
        <p:spPr>
          <a:xfrm>
            <a:off x="3877176" y="4124827"/>
            <a:ext cx="1247916" cy="431532"/>
          </a:xfrm>
          <a:prstGeom prst="rect">
            <a:avLst/>
          </a:prstGeom>
          <a:noFill/>
          <a:ln w="25400" cap="flat" cmpd="sng" algn="ctr">
            <a:solidFill>
              <a:srgbClr val="FF0000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cxnSp>
        <p:nvCxnSpPr>
          <p:cNvPr id="37" name="직선 연결선 33"/>
          <p:cNvCxnSpPr>
            <a:stCxn id="36" idx="3"/>
            <a:endCxn id="35" idx="1"/>
          </p:cNvCxnSpPr>
          <p:nvPr/>
        </p:nvCxnSpPr>
        <p:spPr>
          <a:xfrm>
            <a:off x="5125092" y="4340593"/>
            <a:ext cx="1614597" cy="10026"/>
          </a:xfrm>
          <a:prstGeom prst="line">
            <a:avLst/>
          </a:prstGeom>
          <a:noFill/>
          <a:ln w="19050" cap="flat" cmpd="sng" algn="ctr">
            <a:solidFill>
              <a:srgbClr val="C00000">
                <a:alpha val="100000"/>
              </a:srgbClr>
            </a:solidFill>
            <a:prstDash val="solid"/>
            <a:miter/>
          </a:ln>
        </p:spPr>
      </p:cxnSp>
      <p:sp>
        <p:nvSpPr>
          <p:cNvPr id="38" name="Title 15"/>
          <p:cNvSpPr txBox="1"/>
          <p:nvPr/>
        </p:nvSpPr>
        <p:spPr>
          <a:xfrm>
            <a:off x="926568" y="565133"/>
            <a:ext cx="11357112" cy="562527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ko-KR" sz="2800" b="1" i="0" u="none" strike="noStrike" kern="1200" cap="none" spc="-150" normalizeH="0" baseline="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맑은 고딕"/>
                <a:ea typeface="맑은 고딕"/>
              </a:rPr>
              <a:t>04</a:t>
            </a:r>
            <a:r>
              <a:rPr kumimoji="0" lang="en-US" altLang="ko-KR" sz="2000" b="1" i="0" u="none" strike="noStrike" kern="1200" cap="none" spc="-150" normalizeH="0" baseline="0" dirty="0">
                <a:solidFill>
                  <a:srgbClr val="0070C0"/>
                </a:solidFill>
                <a:latin typeface="맑은 고딕"/>
                <a:ea typeface="맑은 고딕"/>
              </a:rPr>
              <a:t>   </a:t>
            </a:r>
            <a:r>
              <a:rPr kumimoji="0" lang="ko-KR" altLang="en-US" sz="2000" b="1" i="0" u="none" strike="noStrike" kern="1200" cap="none" spc="-150" normalizeH="0" baseline="0" dirty="0">
                <a:solidFill>
                  <a:srgbClr val="0070C0"/>
                </a:solidFill>
                <a:latin typeface="맑은 고딕"/>
                <a:ea typeface="맑은 고딕"/>
              </a:rPr>
              <a:t>파이썬 제어  </a:t>
            </a:r>
            <a:endParaRPr kumimoji="0" lang="en-US" altLang="ko-KR" sz="1600" b="0" i="0" u="none" strike="noStrike" kern="1200" cap="none" spc="-150" normalizeH="0" baseline="0" dirty="0">
              <a:solidFill>
                <a:srgbClr val="767171"/>
              </a:solidFill>
              <a:latin typeface="맑은 고딕"/>
              <a:ea typeface="맑은 고딕"/>
            </a:endParaRPr>
          </a:p>
        </p:txBody>
      </p:sp>
      <p:cxnSp>
        <p:nvCxnSpPr>
          <p:cNvPr id="39" name="직선 연결선 26"/>
          <p:cNvCxnSpPr/>
          <p:nvPr/>
        </p:nvCxnSpPr>
        <p:spPr>
          <a:xfrm rot="10800000">
            <a:off x="1468213" y="1014294"/>
            <a:ext cx="1510514" cy="550"/>
          </a:xfrm>
          <a:prstGeom prst="line">
            <a:avLst/>
          </a:prstGeom>
          <a:noFill/>
          <a:ln w="12700" cap="flat" cmpd="sng" algn="ctr">
            <a:solidFill>
              <a:srgbClr val="767171">
                <a:alpha val="100000"/>
              </a:srgbClr>
            </a:solidFill>
            <a:prstDash val="solid"/>
            <a:miter/>
          </a:ln>
        </p:spPr>
      </p:cxnSp>
      <p:sp>
        <p:nvSpPr>
          <p:cNvPr id="40" name="직사각형 46"/>
          <p:cNvSpPr/>
          <p:nvPr/>
        </p:nvSpPr>
        <p:spPr>
          <a:xfrm>
            <a:off x="1008056" y="593415"/>
            <a:ext cx="378000" cy="50400"/>
          </a:xfrm>
          <a:prstGeom prst="rect">
            <a:avLst/>
          </a:prstGeom>
          <a:solidFill>
            <a:srgbClr val="0070C0">
              <a:alpha val="100000"/>
            </a:srgbClr>
          </a:solidFill>
          <a:ln w="19050" cap="flat" cmpd="sng" algn="ctr">
            <a:noFill/>
            <a:prstDash val="solid"/>
            <a:round/>
            <a:headEnd w="med" len="med"/>
            <a:tailEnd w="med" len="med"/>
          </a:ln>
          <a:effectLst>
            <a:outerShdw blurRad="19050" dist="15240" dir="2700000" algn="tl" rotWithShape="0">
              <a:srgbClr val="000000">
                <a:alpha val="40000"/>
              </a:srgbClr>
            </a:outerShdw>
          </a:effectLst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marL="0" indent="0" algn="ctr" defTabSz="914332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E3C6DF1-8EBD-46D8-931D-495FB0F50399}"/>
              </a:ext>
            </a:extLst>
          </p:cNvPr>
          <p:cNvSpPr/>
          <p:nvPr/>
        </p:nvSpPr>
        <p:spPr>
          <a:xfrm>
            <a:off x="10860258" y="112542"/>
            <a:ext cx="1178457" cy="5312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BFCB3CC-BDC2-43DB-99E2-D9A2076AB98F}"/>
              </a:ext>
            </a:extLst>
          </p:cNvPr>
          <p:cNvSpPr txBox="1"/>
          <p:nvPr/>
        </p:nvSpPr>
        <p:spPr>
          <a:xfrm>
            <a:off x="10852436" y="193395"/>
            <a:ext cx="1149625" cy="3616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kumimoji="0" lang="en-US" altLang="ko-KR" sz="900" b="0" i="0" u="none" strike="noStrike" kern="1200" cap="none" spc="0" normalizeH="0" baseline="0" dirty="0">
                <a:ln w="9525">
                  <a:solidFill>
                    <a:prstClr val="white">
                      <a:alpha val="0"/>
                    </a:prstClr>
                  </a:solidFill>
                </a:ln>
                <a:solidFill>
                  <a:srgbClr val="565656"/>
                </a:solidFill>
                <a:uLnTx/>
                <a:uFillTx/>
                <a:latin typeface="+mj-lt"/>
                <a:ea typeface="맑은 고딕"/>
                <a:cs typeface="+mn-cs"/>
              </a:rPr>
              <a:t>Visual Studio code </a:t>
            </a:r>
            <a:endParaRPr kumimoji="0" lang="ko-KR" altLang="en-US" sz="900" b="0" i="0" u="none" strike="noStrike" kern="1200" cap="none" spc="0" normalizeH="0" baseline="0" dirty="0">
              <a:ln w="9525">
                <a:solidFill>
                  <a:prstClr val="white">
                    <a:alpha val="0"/>
                  </a:prstClr>
                </a:solidFill>
              </a:ln>
              <a:solidFill>
                <a:srgbClr val="565656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맑은 고딕"/>
              <a:ea typeface="맑은 고딕"/>
              <a:cs typeface="+mn-cs"/>
            </a:endParaRPr>
          </a:p>
        </p:txBody>
      </p:sp>
      <p:pic>
        <p:nvPicPr>
          <p:cNvPr id="21" name="그림 20">
            <a:hlinkClick r:id="rId4" action="ppaction://hlinksldjump"/>
            <a:extLst>
              <a:ext uri="{FF2B5EF4-FFF2-40B4-BE49-F238E27FC236}">
                <a16:creationId xmlns:a16="http://schemas.microsoft.com/office/drawing/2014/main" id="{227F3290-8612-4DBF-90EC-AFC99943A98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0863109" y="6285911"/>
            <a:ext cx="1225195" cy="4937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/>
          <p:cNvCxnSpPr>
            <a:endCxn id="36" idx="1"/>
          </p:cNvCxnSpPr>
          <p:nvPr/>
        </p:nvCxnSpPr>
        <p:spPr>
          <a:xfrm>
            <a:off x="431371" y="344703"/>
            <a:ext cx="10256279" cy="23504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-14515" y="149948"/>
            <a:ext cx="1088572" cy="384043"/>
          </a:xfrm>
          <a:prstGeom prst="rect">
            <a:avLst/>
          </a:prstGeom>
          <a:solidFill>
            <a:srgbClr val="2CA2E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>
              <a:latin typeface="맑은 고딕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1126708" y="345453"/>
            <a:ext cx="1233624" cy="0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이등변 삼각형 28"/>
          <p:cNvSpPr/>
          <p:nvPr/>
        </p:nvSpPr>
        <p:spPr>
          <a:xfrm rot="5400000">
            <a:off x="928279" y="295729"/>
            <a:ext cx="386628" cy="95087"/>
          </a:xfrm>
          <a:prstGeom prst="triangle">
            <a:avLst>
              <a:gd name="adj" fmla="val 50000"/>
            </a:avLst>
          </a:prstGeom>
          <a:solidFill>
            <a:srgbClr val="2CA2E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>
              <a:latin typeface="맑은 고딕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-14527" y="137251"/>
            <a:ext cx="1088572" cy="417600"/>
          </a:xfrm>
          <a:prstGeom prst="rect">
            <a:avLst/>
          </a:prstGeom>
          <a:solidFill>
            <a:srgbClr val="2CA2E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>
              <a:latin typeface="맑은 고딕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086925" y="70699"/>
            <a:ext cx="352371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0070C0"/>
                </a:solidFill>
                <a:latin typeface="맑은 고딕"/>
                <a:ea typeface="맑은 고딕"/>
              </a:rPr>
              <a:t>TERALEADER </a:t>
            </a:r>
            <a:r>
              <a:rPr lang="en-US" altLang="ko-KR" sz="1051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/>
                <a:ea typeface="맑은 고딕"/>
              </a:rPr>
              <a:t>World Best R&amp;D Technology!</a:t>
            </a:r>
            <a:endParaRPr lang="ko-KR" altLang="en-US" sz="1200" b="1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맑은 고딕"/>
              <a:ea typeface="맑은 고딕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0824300" y="6287679"/>
            <a:ext cx="1264003" cy="493735"/>
          </a:xfrm>
          <a:prstGeom prst="rect">
            <a:avLst/>
          </a:prstGeom>
          <a:solidFill>
            <a:schemeClr val="bg1"/>
          </a:solidFill>
          <a:ln w="19050" cap="flat" cmpd="sng" algn="ctr">
            <a:noFill/>
            <a:prstDash val="solid"/>
            <a:round/>
            <a:headEnd w="med" len="med"/>
            <a:tailEnd w="med" len="med"/>
          </a:ln>
          <a:effectLst/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defTabSz="914332">
              <a:spcBef>
                <a:spcPct val="0"/>
              </a:spcBef>
              <a:spcAft>
                <a:spcPct val="0"/>
              </a:spcAft>
              <a:defRPr/>
            </a:pPr>
            <a:endParaRPr lang="ko-KR" altLang="en-US">
              <a:latin typeface="맑은 고딕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1008056" y="593415"/>
            <a:ext cx="378000" cy="50400"/>
          </a:xfrm>
          <a:prstGeom prst="rect">
            <a:avLst/>
          </a:prstGeom>
          <a:solidFill>
            <a:srgbClr val="0070C0"/>
          </a:solidFill>
          <a:ln w="19050" cap="flat" cmpd="sng" algn="ctr">
            <a:noFill/>
            <a:prstDash val="solid"/>
            <a:round/>
            <a:headEnd w="med" len="med"/>
            <a:tailEnd w="med" len="med"/>
          </a:ln>
          <a:effectLst>
            <a:outerShdw blurRad="19050" dist="1524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defTabSz="914332">
              <a:spcBef>
                <a:spcPct val="0"/>
              </a:spcBef>
              <a:spcAft>
                <a:spcPct val="0"/>
              </a:spcAft>
              <a:defRPr/>
            </a:pPr>
            <a:endParaRPr lang="ko-KR" altLang="en-US">
              <a:latin typeface="맑은 고딕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10687650" y="187755"/>
            <a:ext cx="60959" cy="36090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>
              <a:latin typeface="맑은 고딕"/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10824300" y="179327"/>
            <a:ext cx="1149625" cy="3616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kumimoji="0" lang="en-US" altLang="ko-KR" sz="900" b="0" i="0" u="none" strike="noStrike" kern="1200" cap="none" spc="0" normalizeH="0" baseline="0">
                <a:ln w="9525">
                  <a:solidFill>
                    <a:prstClr val="white">
                      <a:alpha val="0"/>
                    </a:prstClr>
                  </a:solidFill>
                </a:ln>
                <a:solidFill>
                  <a:srgbClr val="565656"/>
                </a:solidFill>
                <a:uLnTx/>
                <a:uFillTx/>
                <a:latin typeface="+mj-lt"/>
                <a:ea typeface="맑은 고딕"/>
                <a:cs typeface="+mn-cs"/>
              </a:rPr>
              <a:t>Visual Studio code </a:t>
            </a:r>
            <a:endParaRPr kumimoji="0" lang="ko-KR" altLang="en-US" sz="900" b="0" i="0" u="none" strike="noStrike" kern="1200" cap="none" spc="0" normalizeH="0" baseline="0">
              <a:ln w="9525">
                <a:solidFill>
                  <a:prstClr val="white">
                    <a:alpha val="0"/>
                  </a:prstClr>
                </a:solidFill>
              </a:ln>
              <a:solidFill>
                <a:srgbClr val="565656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158" name="Title 15"/>
          <p:cNvSpPr txBox="1"/>
          <p:nvPr/>
        </p:nvSpPr>
        <p:spPr>
          <a:xfrm>
            <a:off x="926568" y="565133"/>
            <a:ext cx="11357112" cy="562527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ko-KR" sz="2800" b="1" i="0" u="none" strike="noStrike" kern="1200" cap="none" spc="-150" normalizeH="0" baseline="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맑은 고딕"/>
                <a:ea typeface="맑은 고딕"/>
              </a:rPr>
              <a:t>04</a:t>
            </a:r>
            <a:r>
              <a:rPr kumimoji="0" lang="en-US" altLang="ko-KR" sz="2000" b="1" i="0" u="none" strike="noStrike" kern="1200" cap="none" spc="-150" normalizeH="0" baseline="0" dirty="0">
                <a:solidFill>
                  <a:srgbClr val="0070C0"/>
                </a:solidFill>
                <a:latin typeface="맑은 고딕"/>
                <a:ea typeface="맑은 고딕"/>
              </a:rPr>
              <a:t>   </a:t>
            </a:r>
            <a:r>
              <a:rPr kumimoji="0" lang="ko-KR" altLang="en-US" sz="2000" b="1" i="0" u="none" strike="noStrike" kern="1200" cap="none" spc="-150" normalizeH="0" baseline="0" dirty="0">
                <a:solidFill>
                  <a:srgbClr val="0070C0"/>
                </a:solidFill>
                <a:latin typeface="맑은 고딕"/>
                <a:ea typeface="맑은 고딕"/>
              </a:rPr>
              <a:t>파이썬 제어  </a:t>
            </a:r>
            <a:endParaRPr kumimoji="0" lang="en-US" altLang="ko-KR" sz="1600" b="0" i="0" u="none" strike="noStrike" kern="1200" cap="none" spc="-150" normalizeH="0" baseline="0" dirty="0">
              <a:solidFill>
                <a:srgbClr val="767171"/>
              </a:solidFill>
              <a:latin typeface="맑은 고딕"/>
              <a:ea typeface="맑은 고딕"/>
            </a:endParaRPr>
          </a:p>
        </p:txBody>
      </p:sp>
      <p:cxnSp>
        <p:nvCxnSpPr>
          <p:cNvPr id="159" name="직선 연결선 26"/>
          <p:cNvCxnSpPr/>
          <p:nvPr/>
        </p:nvCxnSpPr>
        <p:spPr>
          <a:xfrm rot="10800000">
            <a:off x="1468213" y="1014294"/>
            <a:ext cx="1510514" cy="550"/>
          </a:xfrm>
          <a:prstGeom prst="line">
            <a:avLst/>
          </a:prstGeom>
          <a:noFill/>
          <a:ln w="12700" cap="flat" cmpd="sng" algn="ctr">
            <a:solidFill>
              <a:srgbClr val="767171">
                <a:alpha val="100000"/>
              </a:srgbClr>
            </a:solidFill>
            <a:prstDash val="solid"/>
            <a:miter/>
          </a:ln>
        </p:spPr>
      </p:cxnSp>
      <p:cxnSp>
        <p:nvCxnSpPr>
          <p:cNvPr id="160" name="직선 연결선 36"/>
          <p:cNvCxnSpPr/>
          <p:nvPr/>
        </p:nvCxnSpPr>
        <p:spPr>
          <a:xfrm>
            <a:off x="6096000" y="1062219"/>
            <a:ext cx="0" cy="4956047"/>
          </a:xfrm>
          <a:prstGeom prst="line">
            <a:avLst/>
          </a:prstGeom>
          <a:noFill/>
          <a:ln w="6350" cap="flat" cmpd="sng" algn="ctr">
            <a:solidFill>
              <a:srgbClr val="D9D9D9">
                <a:alpha val="100000"/>
              </a:srgbClr>
            </a:solidFill>
            <a:prstDash val="solid"/>
            <a:miter/>
          </a:ln>
        </p:spPr>
      </p:cxnSp>
      <p:grpSp>
        <p:nvGrpSpPr>
          <p:cNvPr id="161" name="그룹 15"/>
          <p:cNvGrpSpPr/>
          <p:nvPr/>
        </p:nvGrpSpPr>
        <p:grpSpPr>
          <a:xfrm>
            <a:off x="926569" y="1527552"/>
            <a:ext cx="10257375" cy="4407325"/>
            <a:chOff x="926569" y="1527552"/>
            <a:chExt cx="10257375" cy="4407325"/>
          </a:xfrm>
        </p:grpSpPr>
        <p:sp>
          <p:nvSpPr>
            <p:cNvPr id="162" name="직사각형 1"/>
            <p:cNvSpPr/>
            <p:nvPr/>
          </p:nvSpPr>
          <p:spPr>
            <a:xfrm>
              <a:off x="926569" y="1527552"/>
              <a:ext cx="4803268" cy="4407325"/>
            </a:xfrm>
            <a:prstGeom prst="rect">
              <a:avLst/>
            </a:prstGeom>
            <a:solidFill>
              <a:srgbClr val="565656">
                <a:alpha val="1000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1400" b="0" i="0" u="none" strike="noStrike" kern="1200" cap="none" spc="0" normalizeH="0" baseline="0">
                  <a:solidFill>
                    <a:srgbClr val="569CD6"/>
                  </a:solidFill>
                  <a:effectLst/>
                  <a:latin typeface="Consolas"/>
                </a:rPr>
                <a:t>def</a:t>
              </a:r>
              <a:r>
                <a:rPr kumimoji="0" lang="en-US" altLang="ko-KR" sz="1400" b="0" i="0" u="none" strike="noStrike" kern="1200" cap="none" spc="0" normalizeH="0" baseline="0">
                  <a:solidFill>
                    <a:srgbClr val="D4D4D4"/>
                  </a:solidFill>
                  <a:effectLst/>
                  <a:latin typeface="Consolas"/>
                </a:rPr>
                <a:t> </a:t>
              </a:r>
              <a:r>
                <a:rPr kumimoji="0" lang="en-US" altLang="ko-KR" sz="1400" b="0" i="0" u="none" strike="noStrike" kern="1200" cap="none" spc="0" normalizeH="0" baseline="0">
                  <a:solidFill>
                    <a:srgbClr val="DCDCAA"/>
                  </a:solidFill>
                  <a:effectLst/>
                  <a:latin typeface="Consolas"/>
                </a:rPr>
                <a:t>digital_calc</a:t>
              </a:r>
              <a:r>
                <a:rPr kumimoji="0" lang="en-US" altLang="ko-KR" sz="1400" b="0" i="0" u="none" strike="noStrike" kern="1200" cap="none" spc="0" normalizeH="0" baseline="0">
                  <a:solidFill>
                    <a:srgbClr val="D4D4D4"/>
                  </a:solidFill>
                  <a:effectLst/>
                  <a:latin typeface="Consolas"/>
                </a:rPr>
                <a:t>(</a:t>
              </a:r>
              <a:r>
                <a:rPr kumimoji="0" lang="en-US" altLang="ko-KR" sz="1400" b="0" i="0" u="none" strike="noStrike" kern="1200" cap="none" spc="0" normalizeH="0" baseline="0">
                  <a:solidFill>
                    <a:srgbClr val="9CDCFE"/>
                  </a:solidFill>
                  <a:effectLst/>
                  <a:latin typeface="Consolas"/>
                </a:rPr>
                <a:t>self</a:t>
              </a:r>
              <a:r>
                <a:rPr kumimoji="0" lang="en-US" altLang="ko-KR" sz="1400" b="0" i="0" u="none" strike="noStrike" kern="1200" cap="none" spc="0" normalizeH="0" baseline="0">
                  <a:solidFill>
                    <a:srgbClr val="D4D4D4"/>
                  </a:solidFill>
                  <a:effectLst/>
                  <a:latin typeface="Consolas"/>
                </a:rPr>
                <a:t>,</a:t>
              </a:r>
              <a:r>
                <a:rPr kumimoji="0" lang="en-US" altLang="ko-KR" sz="1400" b="0" i="0" u="none" strike="noStrike" kern="1200" cap="none" spc="0" normalizeH="0" baseline="0">
                  <a:solidFill>
                    <a:srgbClr val="9CDCFE"/>
                  </a:solidFill>
                  <a:effectLst/>
                  <a:latin typeface="Consolas"/>
                </a:rPr>
                <a:t>value</a:t>
              </a:r>
              <a:r>
                <a:rPr kumimoji="0" lang="en-US" altLang="ko-KR" sz="1400" b="0" i="0" u="none" strike="noStrike" kern="1200" cap="none" spc="0" normalizeH="0" baseline="0">
                  <a:solidFill>
                    <a:srgbClr val="D4D4D4"/>
                  </a:solidFill>
                  <a:effectLst/>
                  <a:latin typeface="Consolas"/>
                </a:rPr>
                <a:t>):</a:t>
              </a:r>
            </a:p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1400" b="0" i="0" u="none" strike="noStrike" kern="1200" cap="none" spc="0" normalizeH="0" baseline="0">
                  <a:solidFill>
                    <a:srgbClr val="D4D4D4"/>
                  </a:solidFill>
                  <a:effectLst/>
                  <a:latin typeface="Consolas"/>
                </a:rPr>
                <a:t>    </a:t>
              </a:r>
              <a:r>
                <a:rPr kumimoji="0" lang="en-US" altLang="ko-KR" sz="1400" b="0" i="0" u="none" strike="noStrike" kern="1200" cap="none" spc="0" normalizeH="0" baseline="0">
                  <a:solidFill>
                    <a:srgbClr val="C586C0"/>
                  </a:solidFill>
                  <a:effectLst/>
                  <a:latin typeface="Consolas"/>
                </a:rPr>
                <a:t>if</a:t>
              </a:r>
              <a:r>
                <a:rPr kumimoji="0" lang="en-US" altLang="ko-KR" sz="1400" b="0" i="0" u="none" strike="noStrike" kern="1200" cap="none" spc="0" normalizeH="0" baseline="0">
                  <a:solidFill>
                    <a:srgbClr val="D4D4D4"/>
                  </a:solidFill>
                  <a:effectLst/>
                  <a:latin typeface="Consolas"/>
                </a:rPr>
                <a:t> </a:t>
              </a:r>
              <a:r>
                <a:rPr kumimoji="0" lang="en-US" altLang="ko-KR" sz="1400" b="0" i="0" u="none" strike="noStrike" kern="1200" cap="none" spc="0" normalizeH="0" baseline="0">
                  <a:solidFill>
                    <a:srgbClr val="B5CEA8"/>
                  </a:solidFill>
                  <a:effectLst/>
                  <a:latin typeface="Consolas"/>
                </a:rPr>
                <a:t>15</a:t>
              </a:r>
              <a:r>
                <a:rPr kumimoji="0" lang="en-US" altLang="ko-KR" sz="1400" b="0" i="0" u="none" strike="noStrike" kern="1200" cap="none" spc="0" normalizeH="0" baseline="0">
                  <a:solidFill>
                    <a:srgbClr val="D4D4D4"/>
                  </a:solidFill>
                  <a:effectLst/>
                  <a:latin typeface="Consolas"/>
                </a:rPr>
                <a:t>-</a:t>
              </a:r>
              <a:r>
                <a:rPr kumimoji="0" lang="en-US" altLang="ko-KR" sz="1400" b="0" i="0" u="none" strike="noStrike" kern="1200" cap="none" spc="0" normalizeH="0" baseline="0">
                  <a:solidFill>
                    <a:srgbClr val="9CDCFE"/>
                  </a:solidFill>
                  <a:effectLst/>
                  <a:latin typeface="Consolas"/>
                </a:rPr>
                <a:t>value</a:t>
              </a:r>
              <a:r>
                <a:rPr kumimoji="0" lang="en-US" altLang="ko-KR" sz="1400" b="0" i="0" u="none" strike="noStrike" kern="1200" cap="none" spc="0" normalizeH="0" baseline="0">
                  <a:solidFill>
                    <a:srgbClr val="D4D4D4"/>
                  </a:solidFill>
                  <a:effectLst/>
                  <a:latin typeface="Consolas"/>
                </a:rPr>
                <a:t> &lt; </a:t>
              </a:r>
              <a:r>
                <a:rPr kumimoji="0" lang="en-US" altLang="ko-KR" sz="1400" b="0" i="0" u="none" strike="noStrike" kern="1200" cap="none" spc="0" normalizeH="0" baseline="0">
                  <a:solidFill>
                    <a:srgbClr val="B5CEA8"/>
                  </a:solidFill>
                  <a:effectLst/>
                  <a:latin typeface="Consolas"/>
                </a:rPr>
                <a:t>0</a:t>
              </a:r>
              <a:r>
                <a:rPr kumimoji="0" lang="en-US" altLang="ko-KR" sz="1400" b="0" i="0" u="none" strike="noStrike" kern="1200" cap="none" spc="0" normalizeH="0" baseline="0">
                  <a:solidFill>
                    <a:srgbClr val="D4D4D4"/>
                  </a:solidFill>
                  <a:effectLst/>
                  <a:latin typeface="Consolas"/>
                </a:rPr>
                <a:t>:</a:t>
              </a:r>
            </a:p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1400" b="0" i="0" u="none" strike="noStrike" kern="1200" cap="none" spc="0" normalizeH="0" baseline="0">
                  <a:solidFill>
                    <a:srgbClr val="D4D4D4"/>
                  </a:solidFill>
                  <a:effectLst/>
                  <a:latin typeface="Consolas"/>
                </a:rPr>
                <a:t>        </a:t>
              </a:r>
              <a:r>
                <a:rPr kumimoji="0" lang="en-US" altLang="ko-KR" sz="1400" b="0" i="0" u="none" strike="noStrike" kern="1200" cap="none" spc="0" normalizeH="0" baseline="0">
                  <a:solidFill>
                    <a:srgbClr val="C586C0"/>
                  </a:solidFill>
                  <a:effectLst/>
                  <a:latin typeface="Consolas"/>
                </a:rPr>
                <a:t>if</a:t>
              </a:r>
              <a:r>
                <a:rPr kumimoji="0" lang="en-US" altLang="ko-KR" sz="1400" b="0" i="0" u="none" strike="noStrike" kern="1200" cap="none" spc="0" normalizeH="0" baseline="0">
                  <a:solidFill>
                    <a:srgbClr val="D4D4D4"/>
                  </a:solidFill>
                  <a:effectLst/>
                  <a:latin typeface="Consolas"/>
                </a:rPr>
                <a:t> </a:t>
              </a:r>
              <a:r>
                <a:rPr kumimoji="0" lang="en-US" altLang="ko-KR" sz="1400" b="0" i="0" u="none" strike="noStrike" kern="1200" cap="none" spc="0" normalizeH="0" baseline="0">
                  <a:solidFill>
                    <a:srgbClr val="B5CEA8"/>
                  </a:solidFill>
                  <a:effectLst/>
                  <a:latin typeface="Consolas"/>
                </a:rPr>
                <a:t>15</a:t>
              </a:r>
              <a:r>
                <a:rPr kumimoji="0" lang="en-US" altLang="ko-KR" sz="1400" b="0" i="0" u="none" strike="noStrike" kern="1200" cap="none" spc="0" normalizeH="0" baseline="0">
                  <a:solidFill>
                    <a:srgbClr val="D4D4D4"/>
                  </a:solidFill>
                  <a:effectLst/>
                  <a:latin typeface="Consolas"/>
                </a:rPr>
                <a:t>-</a:t>
              </a:r>
              <a:r>
                <a:rPr kumimoji="0" lang="en-US" altLang="ko-KR" sz="1400" b="0" i="0" u="none" strike="noStrike" kern="1200" cap="none" spc="0" normalizeH="0" baseline="0">
                  <a:solidFill>
                    <a:srgbClr val="9CDCFE"/>
                  </a:solidFill>
                  <a:effectLst/>
                  <a:latin typeface="Consolas"/>
                </a:rPr>
                <a:t>value</a:t>
              </a:r>
              <a:r>
                <a:rPr kumimoji="0" lang="en-US" altLang="ko-KR" sz="1400" b="0" i="0" u="none" strike="noStrike" kern="1200" cap="none" spc="0" normalizeH="0" baseline="0">
                  <a:solidFill>
                    <a:srgbClr val="D4D4D4"/>
                  </a:solidFill>
                  <a:effectLst/>
                  <a:latin typeface="Consolas"/>
                </a:rPr>
                <a:t> == -</a:t>
              </a:r>
              <a:r>
                <a:rPr kumimoji="0" lang="en-US" altLang="ko-KR" sz="1400" b="0" i="0" u="none" strike="noStrike" kern="1200" cap="none" spc="0" normalizeH="0" baseline="0">
                  <a:solidFill>
                    <a:srgbClr val="B5CEA8"/>
                  </a:solidFill>
                  <a:effectLst/>
                  <a:latin typeface="Consolas"/>
                </a:rPr>
                <a:t>1</a:t>
              </a:r>
              <a:r>
                <a:rPr kumimoji="0" lang="en-US" altLang="ko-KR" sz="1400" b="0" i="0" u="none" strike="noStrike" kern="1200" cap="none" spc="0" normalizeH="0" baseline="0">
                  <a:solidFill>
                    <a:srgbClr val="D4D4D4"/>
                  </a:solidFill>
                  <a:effectLst/>
                  <a:latin typeface="Consolas"/>
                </a:rPr>
                <a:t>: </a:t>
              </a:r>
              <a:r>
                <a:rPr kumimoji="0" lang="en-US" altLang="ko-KR" sz="1400" b="0" i="0" u="none" strike="noStrike" kern="1200" cap="none" spc="0" normalizeH="0" baseline="0">
                  <a:solidFill>
                    <a:srgbClr val="6A9955"/>
                  </a:solidFill>
                  <a:effectLst/>
                  <a:latin typeface="Consolas"/>
                </a:rPr>
                <a:t># ALL</a:t>
              </a:r>
            </a:p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1400" b="0" i="0" u="none" strike="noStrike" kern="1200" cap="none" spc="0" normalizeH="0" baseline="0">
                  <a:solidFill>
                    <a:srgbClr val="D4D4D4"/>
                  </a:solidFill>
                  <a:effectLst/>
                  <a:latin typeface="Consolas"/>
                </a:rPr>
                <a:t>            </a:t>
              </a:r>
              <a:r>
                <a:rPr kumimoji="0" lang="en-US" altLang="ko-KR" sz="1400" b="0" i="0" u="none" strike="noStrike" kern="1200" cap="none" spc="0" normalizeH="0" baseline="0">
                  <a:solidFill>
                    <a:srgbClr val="9CDCFE"/>
                  </a:solidFill>
                  <a:effectLst/>
                  <a:latin typeface="Consolas"/>
                </a:rPr>
                <a:t>self</a:t>
              </a:r>
              <a:r>
                <a:rPr kumimoji="0" lang="en-US" altLang="ko-KR" sz="1400" b="0" i="0" u="none" strike="noStrike" kern="1200" cap="none" spc="0" normalizeH="0" baseline="0">
                  <a:solidFill>
                    <a:srgbClr val="D4D4D4"/>
                  </a:solidFill>
                  <a:effectLst/>
                  <a:latin typeface="Consolas"/>
                </a:rPr>
                <a:t>.b_list = [</a:t>
              </a:r>
              <a:r>
                <a:rPr kumimoji="0" lang="en-US" altLang="ko-KR" sz="1400" b="0" i="0" u="none" strike="noStrike" kern="1200" cap="none" spc="0" normalizeH="0" baseline="0">
                  <a:solidFill>
                    <a:srgbClr val="B5CEA8"/>
                  </a:solidFill>
                  <a:effectLst/>
                  <a:latin typeface="Consolas"/>
                </a:rPr>
                <a:t>1</a:t>
              </a:r>
              <a:r>
                <a:rPr kumimoji="0" lang="en-US" altLang="ko-KR" sz="1400" b="0" i="0" u="none" strike="noStrike" kern="1200" cap="none" spc="0" normalizeH="0" baseline="0">
                  <a:solidFill>
                    <a:srgbClr val="D4D4D4"/>
                  </a:solidFill>
                  <a:effectLst/>
                  <a:latin typeface="Consolas"/>
                </a:rPr>
                <a:t>,</a:t>
              </a:r>
              <a:r>
                <a:rPr kumimoji="0" lang="en-US" altLang="ko-KR" sz="1400" b="0" i="0" u="none" strike="noStrike" kern="1200" cap="none" spc="0" normalizeH="0" baseline="0">
                  <a:solidFill>
                    <a:srgbClr val="B5CEA8"/>
                  </a:solidFill>
                  <a:effectLst/>
                  <a:latin typeface="Consolas"/>
                </a:rPr>
                <a:t>1</a:t>
              </a:r>
              <a:r>
                <a:rPr kumimoji="0" lang="en-US" altLang="ko-KR" sz="1400" b="0" i="0" u="none" strike="noStrike" kern="1200" cap="none" spc="0" normalizeH="0" baseline="0">
                  <a:solidFill>
                    <a:srgbClr val="D4D4D4"/>
                  </a:solidFill>
                  <a:effectLst/>
                  <a:latin typeface="Consolas"/>
                </a:rPr>
                <a:t>,</a:t>
              </a:r>
              <a:r>
                <a:rPr kumimoji="0" lang="en-US" altLang="ko-KR" sz="1400" b="0" i="0" u="none" strike="noStrike" kern="1200" cap="none" spc="0" normalizeH="0" baseline="0">
                  <a:solidFill>
                    <a:srgbClr val="B5CEA8"/>
                  </a:solidFill>
                  <a:effectLst/>
                  <a:latin typeface="Consolas"/>
                </a:rPr>
                <a:t>1</a:t>
              </a:r>
              <a:r>
                <a:rPr kumimoji="0" lang="en-US" altLang="ko-KR" sz="1400" b="0" i="0" u="none" strike="noStrike" kern="1200" cap="none" spc="0" normalizeH="0" baseline="0">
                  <a:solidFill>
                    <a:srgbClr val="D4D4D4"/>
                  </a:solidFill>
                  <a:effectLst/>
                  <a:latin typeface="Consolas"/>
                </a:rPr>
                <a:t>,</a:t>
              </a:r>
              <a:r>
                <a:rPr kumimoji="0" lang="en-US" altLang="ko-KR" sz="1400" b="0" i="0" u="none" strike="noStrike" kern="1200" cap="none" spc="0" normalizeH="0" baseline="0">
                  <a:solidFill>
                    <a:srgbClr val="B5CEA8"/>
                  </a:solidFill>
                  <a:effectLst/>
                  <a:latin typeface="Consolas"/>
                </a:rPr>
                <a:t>1</a:t>
              </a:r>
              <a:r>
                <a:rPr kumimoji="0" lang="en-US" altLang="ko-KR" sz="1400" b="0" i="0" u="none" strike="noStrike" kern="1200" cap="none" spc="0" normalizeH="0" baseline="0">
                  <a:solidFill>
                    <a:srgbClr val="D4D4D4"/>
                  </a:solidFill>
                  <a:effectLst/>
                  <a:latin typeface="Consolas"/>
                </a:rPr>
                <a:t>,</a:t>
              </a:r>
              <a:r>
                <a:rPr kumimoji="0" lang="en-US" altLang="ko-KR" sz="1400" b="0" i="0" u="none" strike="noStrike" kern="1200" cap="none" spc="0" normalizeH="0" baseline="0">
                  <a:solidFill>
                    <a:srgbClr val="B5CEA8"/>
                  </a:solidFill>
                  <a:effectLst/>
                  <a:latin typeface="Consolas"/>
                </a:rPr>
                <a:t>1</a:t>
              </a:r>
              <a:r>
                <a:rPr kumimoji="0" lang="en-US" altLang="ko-KR" sz="1400" b="0" i="0" u="none" strike="noStrike" kern="1200" cap="none" spc="0" normalizeH="0" baseline="0">
                  <a:solidFill>
                    <a:srgbClr val="D4D4D4"/>
                  </a:solidFill>
                  <a:effectLst/>
                  <a:latin typeface="Consolas"/>
                </a:rPr>
                <a:t>,</a:t>
              </a:r>
              <a:r>
                <a:rPr kumimoji="0" lang="en-US" altLang="ko-KR" sz="1400" b="0" i="0" u="none" strike="noStrike" kern="1200" cap="none" spc="0" normalizeH="0" baseline="0">
                  <a:solidFill>
                    <a:srgbClr val="B5CEA8"/>
                  </a:solidFill>
                  <a:effectLst/>
                  <a:latin typeface="Consolas"/>
                </a:rPr>
                <a:t>1</a:t>
              </a:r>
              <a:r>
                <a:rPr kumimoji="0" lang="en-US" altLang="ko-KR" sz="1400" b="0" i="0" u="none" strike="noStrike" kern="1200" cap="none" spc="0" normalizeH="0" baseline="0">
                  <a:solidFill>
                    <a:srgbClr val="D4D4D4"/>
                  </a:solidFill>
                  <a:effectLst/>
                  <a:latin typeface="Consolas"/>
                </a:rPr>
                <a:t>,</a:t>
              </a:r>
              <a:r>
                <a:rPr kumimoji="0" lang="en-US" altLang="ko-KR" sz="1400" b="0" i="0" u="none" strike="noStrike" kern="1200" cap="none" spc="0" normalizeH="0" baseline="0">
                  <a:solidFill>
                    <a:srgbClr val="B5CEA8"/>
                  </a:solidFill>
                  <a:effectLst/>
                  <a:latin typeface="Consolas"/>
                </a:rPr>
                <a:t>1</a:t>
              </a:r>
              <a:r>
                <a:rPr kumimoji="0" lang="en-US" altLang="ko-KR" sz="1400" b="0" i="0" u="none" strike="noStrike" kern="1200" cap="none" spc="0" normalizeH="0" baseline="0">
                  <a:solidFill>
                    <a:srgbClr val="D4D4D4"/>
                  </a:solidFill>
                  <a:effectLst/>
                  <a:latin typeface="Consolas"/>
                </a:rPr>
                <a:t>,</a:t>
              </a:r>
              <a:r>
                <a:rPr kumimoji="0" lang="en-US" altLang="ko-KR" sz="1400" b="0" i="0" u="none" strike="noStrike" kern="1200" cap="none" spc="0" normalizeH="0" baseline="0">
                  <a:solidFill>
                    <a:srgbClr val="B5CEA8"/>
                  </a:solidFill>
                  <a:effectLst/>
                  <a:latin typeface="Consolas"/>
                </a:rPr>
                <a:t>1</a:t>
              </a:r>
              <a:r>
                <a:rPr kumimoji="0" lang="en-US" altLang="ko-KR" sz="1400" b="0" i="0" u="none" strike="noStrike" kern="1200" cap="none" spc="0" normalizeH="0" baseline="0">
                  <a:solidFill>
                    <a:srgbClr val="D4D4D4"/>
                  </a:solidFill>
                  <a:effectLst/>
                  <a:latin typeface="Consolas"/>
                </a:rPr>
                <a:t>,</a:t>
              </a:r>
              <a:r>
                <a:rPr kumimoji="0" lang="en-US" altLang="ko-KR" sz="1400" b="0" i="0" u="none" strike="noStrike" kern="1200" cap="none" spc="0" normalizeH="0" baseline="0">
                  <a:solidFill>
                    <a:srgbClr val="B5CEA8"/>
                  </a:solidFill>
                  <a:effectLst/>
                  <a:latin typeface="Consolas"/>
                </a:rPr>
                <a:t>1</a:t>
              </a:r>
              <a:r>
                <a:rPr kumimoji="0" lang="en-US" altLang="ko-KR" sz="1400" b="0" i="0" u="none" strike="noStrike" kern="1200" cap="none" spc="0" normalizeH="0" baseline="0">
                  <a:solidFill>
                    <a:srgbClr val="D4D4D4"/>
                  </a:solidFill>
                  <a:effectLst/>
                  <a:latin typeface="Consolas"/>
                </a:rPr>
                <a:t>,</a:t>
              </a:r>
              <a:r>
                <a:rPr kumimoji="0" lang="en-US" altLang="ko-KR" sz="1400" b="0" i="0" u="none" strike="noStrike" kern="1200" cap="none" spc="0" normalizeH="0" baseline="0">
                  <a:solidFill>
                    <a:srgbClr val="B5CEA8"/>
                  </a:solidFill>
                  <a:effectLst/>
                  <a:latin typeface="Consolas"/>
                </a:rPr>
                <a:t>1</a:t>
              </a:r>
              <a:r>
                <a:rPr kumimoji="0" lang="en-US" altLang="ko-KR" sz="1400" b="0" i="0" u="none" strike="noStrike" kern="1200" cap="none" spc="0" normalizeH="0" baseline="0">
                  <a:solidFill>
                    <a:srgbClr val="D4D4D4"/>
                  </a:solidFill>
                  <a:effectLst/>
                  <a:latin typeface="Consolas"/>
                </a:rPr>
                <a:t>,</a:t>
              </a:r>
              <a:r>
                <a:rPr kumimoji="0" lang="en-US" altLang="ko-KR" sz="1400" b="0" i="0" u="none" strike="noStrike" kern="1200" cap="none" spc="0" normalizeH="0" baseline="0">
                  <a:solidFill>
                    <a:srgbClr val="B5CEA8"/>
                  </a:solidFill>
                  <a:effectLst/>
                  <a:latin typeface="Consolas"/>
                </a:rPr>
                <a:t>1</a:t>
              </a:r>
              <a:r>
                <a:rPr kumimoji="0" lang="en-US" altLang="ko-KR" sz="1400" b="0" i="0" u="none" strike="noStrike" kern="1200" cap="none" spc="0" normalizeH="0" baseline="0">
                  <a:solidFill>
                    <a:srgbClr val="D4D4D4"/>
                  </a:solidFill>
                  <a:effectLst/>
                  <a:latin typeface="Consolas"/>
                </a:rPr>
                <a:t>,</a:t>
              </a:r>
              <a:r>
                <a:rPr kumimoji="0" lang="en-US" altLang="ko-KR" sz="1400" b="0" i="0" u="none" strike="noStrike" kern="1200" cap="none" spc="0" normalizeH="0" baseline="0">
                  <a:solidFill>
                    <a:srgbClr val="B5CEA8"/>
                  </a:solidFill>
                  <a:effectLst/>
                  <a:latin typeface="Consolas"/>
                </a:rPr>
                <a:t>1</a:t>
              </a:r>
              <a:r>
                <a:rPr kumimoji="0" lang="en-US" altLang="ko-KR" sz="1400" b="0" i="0" u="none" strike="noStrike" kern="1200" cap="none" spc="0" normalizeH="0" baseline="0">
                  <a:solidFill>
                    <a:srgbClr val="D4D4D4"/>
                  </a:solidFill>
                  <a:effectLst/>
                  <a:latin typeface="Consolas"/>
                </a:rPr>
                <a:t>,</a:t>
              </a:r>
              <a:r>
                <a:rPr kumimoji="0" lang="en-US" altLang="ko-KR" sz="1400" b="0" i="0" u="none" strike="noStrike" kern="1200" cap="none" spc="0" normalizeH="0" baseline="0">
                  <a:solidFill>
                    <a:srgbClr val="B5CEA8"/>
                  </a:solidFill>
                  <a:effectLst/>
                  <a:latin typeface="Consolas"/>
                </a:rPr>
                <a:t>1</a:t>
              </a:r>
              <a:r>
                <a:rPr kumimoji="0" lang="en-US" altLang="ko-KR" sz="1400" b="0" i="0" u="none" strike="noStrike" kern="1200" cap="none" spc="0" normalizeH="0" baseline="0">
                  <a:solidFill>
                    <a:srgbClr val="D4D4D4"/>
                  </a:solidFill>
                  <a:effectLst/>
                  <a:latin typeface="Consolas"/>
                </a:rPr>
                <a:t>,</a:t>
              </a:r>
              <a:r>
                <a:rPr kumimoji="0" lang="en-US" altLang="ko-KR" sz="1400" b="0" i="0" u="none" strike="noStrike" kern="1200" cap="none" spc="0" normalizeH="0" baseline="0">
                  <a:solidFill>
                    <a:srgbClr val="B5CEA8"/>
                  </a:solidFill>
                  <a:effectLst/>
                  <a:latin typeface="Consolas"/>
                </a:rPr>
                <a:t>1</a:t>
              </a:r>
              <a:r>
                <a:rPr kumimoji="0" lang="en-US" altLang="ko-KR" sz="1400" b="0" i="0" u="none" strike="noStrike" kern="1200" cap="none" spc="0" normalizeH="0" baseline="0">
                  <a:solidFill>
                    <a:srgbClr val="D4D4D4"/>
                  </a:solidFill>
                  <a:effectLst/>
                  <a:latin typeface="Consolas"/>
                </a:rPr>
                <a:t>,</a:t>
              </a:r>
              <a:r>
                <a:rPr kumimoji="0" lang="en-US" altLang="ko-KR" sz="1400" b="0" i="0" u="none" strike="noStrike" kern="1200" cap="none" spc="0" normalizeH="0" baseline="0">
                  <a:solidFill>
                    <a:srgbClr val="B5CEA8"/>
                  </a:solidFill>
                  <a:effectLst/>
                  <a:latin typeface="Consolas"/>
                </a:rPr>
                <a:t>1</a:t>
              </a:r>
              <a:r>
                <a:rPr kumimoji="0" lang="en-US" altLang="ko-KR" sz="1400" b="0" i="0" u="none" strike="noStrike" kern="1200" cap="none" spc="0" normalizeH="0" baseline="0">
                  <a:solidFill>
                    <a:srgbClr val="D4D4D4"/>
                  </a:solidFill>
                  <a:effectLst/>
                  <a:latin typeface="Consolas"/>
                </a:rPr>
                <a:t>,</a:t>
              </a:r>
              <a:r>
                <a:rPr kumimoji="0" lang="en-US" altLang="ko-KR" sz="1400" b="0" i="0" u="none" strike="noStrike" kern="1200" cap="none" spc="0" normalizeH="0" baseline="0">
                  <a:solidFill>
                    <a:srgbClr val="B5CEA8"/>
                  </a:solidFill>
                  <a:effectLst/>
                  <a:latin typeface="Consolas"/>
                </a:rPr>
                <a:t>1</a:t>
              </a:r>
              <a:r>
                <a:rPr kumimoji="0" lang="en-US" altLang="ko-KR" sz="1400" b="0" i="0" u="none" strike="noStrike" kern="1200" cap="none" spc="0" normalizeH="0" baseline="0">
                  <a:solidFill>
                    <a:srgbClr val="D4D4D4"/>
                  </a:solidFill>
                  <a:effectLst/>
                  <a:latin typeface="Consolas"/>
                </a:rPr>
                <a:t>]</a:t>
              </a:r>
            </a:p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1400" b="0" i="0" u="none" strike="noStrike" kern="1200" cap="none" spc="0" normalizeH="0" baseline="0">
                  <a:solidFill>
                    <a:srgbClr val="D4D4D4"/>
                  </a:solidFill>
                  <a:effectLst/>
                  <a:latin typeface="Consolas"/>
                </a:rPr>
                <a:t>        </a:t>
              </a:r>
              <a:r>
                <a:rPr kumimoji="0" lang="en-US" altLang="ko-KR" sz="1400" b="0" i="0" u="none" strike="noStrike" kern="1200" cap="none" spc="0" normalizeH="0" baseline="0">
                  <a:solidFill>
                    <a:srgbClr val="C586C0"/>
                  </a:solidFill>
                  <a:effectLst/>
                  <a:latin typeface="Consolas"/>
                </a:rPr>
                <a:t>elif</a:t>
              </a:r>
              <a:r>
                <a:rPr kumimoji="0" lang="en-US" altLang="ko-KR" sz="1400" b="0" i="0" u="none" strike="noStrike" kern="1200" cap="none" spc="0" normalizeH="0" baseline="0">
                  <a:solidFill>
                    <a:srgbClr val="D4D4D4"/>
                  </a:solidFill>
                  <a:effectLst/>
                  <a:latin typeface="Consolas"/>
                </a:rPr>
                <a:t> </a:t>
              </a:r>
              <a:r>
                <a:rPr kumimoji="0" lang="en-US" altLang="ko-KR" sz="1400" b="0" i="0" u="none" strike="noStrike" kern="1200" cap="none" spc="0" normalizeH="0" baseline="0">
                  <a:solidFill>
                    <a:srgbClr val="B5CEA8"/>
                  </a:solidFill>
                  <a:effectLst/>
                  <a:latin typeface="Consolas"/>
                </a:rPr>
                <a:t>15</a:t>
              </a:r>
              <a:r>
                <a:rPr kumimoji="0" lang="en-US" altLang="ko-KR" sz="1400" b="0" i="0" u="none" strike="noStrike" kern="1200" cap="none" spc="0" normalizeH="0" baseline="0">
                  <a:solidFill>
                    <a:srgbClr val="D4D4D4"/>
                  </a:solidFill>
                  <a:effectLst/>
                  <a:latin typeface="Consolas"/>
                </a:rPr>
                <a:t>-</a:t>
              </a:r>
              <a:r>
                <a:rPr kumimoji="0" lang="en-US" altLang="ko-KR" sz="1400" b="0" i="0" u="none" strike="noStrike" kern="1200" cap="none" spc="0" normalizeH="0" baseline="0">
                  <a:solidFill>
                    <a:srgbClr val="9CDCFE"/>
                  </a:solidFill>
                  <a:effectLst/>
                  <a:latin typeface="Consolas"/>
                </a:rPr>
                <a:t>value</a:t>
              </a:r>
              <a:r>
                <a:rPr kumimoji="0" lang="en-US" altLang="ko-KR" sz="1400" b="0" i="0" u="none" strike="noStrike" kern="1200" cap="none" spc="0" normalizeH="0" baseline="0">
                  <a:solidFill>
                    <a:srgbClr val="D4D4D4"/>
                  </a:solidFill>
                  <a:effectLst/>
                  <a:latin typeface="Consolas"/>
                </a:rPr>
                <a:t> == -</a:t>
              </a:r>
              <a:r>
                <a:rPr kumimoji="0" lang="en-US" altLang="ko-KR" sz="1400" b="0" i="0" u="none" strike="noStrike" kern="1200" cap="none" spc="0" normalizeH="0" baseline="0">
                  <a:solidFill>
                    <a:srgbClr val="B5CEA8"/>
                  </a:solidFill>
                  <a:effectLst/>
                  <a:latin typeface="Consolas"/>
                </a:rPr>
                <a:t>2</a:t>
              </a:r>
              <a:r>
                <a:rPr kumimoji="0" lang="en-US" altLang="ko-KR" sz="1400" b="0" i="0" u="none" strike="noStrike" kern="1200" cap="none" spc="0" normalizeH="0" baseline="0">
                  <a:solidFill>
                    <a:srgbClr val="D4D4D4"/>
                  </a:solidFill>
                  <a:effectLst/>
                  <a:latin typeface="Consolas"/>
                </a:rPr>
                <a:t>: </a:t>
              </a:r>
              <a:r>
                <a:rPr kumimoji="0" lang="en-US" altLang="ko-KR" sz="1400" b="0" i="0" u="none" strike="noStrike" kern="1200" cap="none" spc="0" normalizeH="0" baseline="0">
                  <a:solidFill>
                    <a:srgbClr val="6A9955"/>
                  </a:solidFill>
                  <a:effectLst/>
                  <a:latin typeface="Consolas"/>
                </a:rPr>
                <a:t># CLear</a:t>
              </a:r>
            </a:p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1400" b="0" i="0" u="none" strike="noStrike" kern="1200" cap="none" spc="0" normalizeH="0" baseline="0">
                  <a:solidFill>
                    <a:srgbClr val="D4D4D4"/>
                  </a:solidFill>
                  <a:effectLst/>
                  <a:latin typeface="Consolas"/>
                </a:rPr>
                <a:t>            </a:t>
              </a:r>
              <a:r>
                <a:rPr kumimoji="0" lang="en-US" altLang="ko-KR" sz="1400" b="0" i="0" u="none" strike="noStrike" kern="1200" cap="none" spc="0" normalizeH="0" baseline="0">
                  <a:solidFill>
                    <a:srgbClr val="9CDCFE"/>
                  </a:solidFill>
                  <a:effectLst/>
                  <a:latin typeface="Consolas"/>
                </a:rPr>
                <a:t>self</a:t>
              </a:r>
              <a:r>
                <a:rPr kumimoji="0" lang="en-US" altLang="ko-KR" sz="1400" b="0" i="0" u="none" strike="noStrike" kern="1200" cap="none" spc="0" normalizeH="0" baseline="0">
                  <a:solidFill>
                    <a:srgbClr val="D4D4D4"/>
                  </a:solidFill>
                  <a:effectLst/>
                  <a:latin typeface="Consolas"/>
                </a:rPr>
                <a:t>.b_list = [</a:t>
              </a:r>
              <a:r>
                <a:rPr kumimoji="0" lang="en-US" altLang="ko-KR" sz="1400" b="0" i="0" u="none" strike="noStrike" kern="1200" cap="none" spc="0" normalizeH="0" baseline="0">
                  <a:solidFill>
                    <a:srgbClr val="B5CEA8"/>
                  </a:solidFill>
                  <a:effectLst/>
                  <a:latin typeface="Consolas"/>
                </a:rPr>
                <a:t>0</a:t>
              </a:r>
              <a:r>
                <a:rPr kumimoji="0" lang="en-US" altLang="ko-KR" sz="1400" b="0" i="0" u="none" strike="noStrike" kern="1200" cap="none" spc="0" normalizeH="0" baseline="0">
                  <a:solidFill>
                    <a:srgbClr val="D4D4D4"/>
                  </a:solidFill>
                  <a:effectLst/>
                  <a:latin typeface="Consolas"/>
                </a:rPr>
                <a:t>,</a:t>
              </a:r>
              <a:r>
                <a:rPr kumimoji="0" lang="en-US" altLang="ko-KR" sz="1400" b="0" i="0" u="none" strike="noStrike" kern="1200" cap="none" spc="0" normalizeH="0" baseline="0">
                  <a:solidFill>
                    <a:srgbClr val="B5CEA8"/>
                  </a:solidFill>
                  <a:effectLst/>
                  <a:latin typeface="Consolas"/>
                </a:rPr>
                <a:t>0</a:t>
              </a:r>
              <a:r>
                <a:rPr kumimoji="0" lang="en-US" altLang="ko-KR" sz="1400" b="0" i="0" u="none" strike="noStrike" kern="1200" cap="none" spc="0" normalizeH="0" baseline="0">
                  <a:solidFill>
                    <a:srgbClr val="D4D4D4"/>
                  </a:solidFill>
                  <a:effectLst/>
                  <a:latin typeface="Consolas"/>
                </a:rPr>
                <a:t>,</a:t>
              </a:r>
              <a:r>
                <a:rPr kumimoji="0" lang="en-US" altLang="ko-KR" sz="1400" b="0" i="0" u="none" strike="noStrike" kern="1200" cap="none" spc="0" normalizeH="0" baseline="0">
                  <a:solidFill>
                    <a:srgbClr val="B5CEA8"/>
                  </a:solidFill>
                  <a:effectLst/>
                  <a:latin typeface="Consolas"/>
                </a:rPr>
                <a:t>0</a:t>
              </a:r>
              <a:r>
                <a:rPr kumimoji="0" lang="en-US" altLang="ko-KR" sz="1400" b="0" i="0" u="none" strike="noStrike" kern="1200" cap="none" spc="0" normalizeH="0" baseline="0">
                  <a:solidFill>
                    <a:srgbClr val="D4D4D4"/>
                  </a:solidFill>
                  <a:effectLst/>
                  <a:latin typeface="Consolas"/>
                </a:rPr>
                <a:t>,</a:t>
              </a:r>
              <a:r>
                <a:rPr kumimoji="0" lang="en-US" altLang="ko-KR" sz="1400" b="0" i="0" u="none" strike="noStrike" kern="1200" cap="none" spc="0" normalizeH="0" baseline="0">
                  <a:solidFill>
                    <a:srgbClr val="B5CEA8"/>
                  </a:solidFill>
                  <a:effectLst/>
                  <a:latin typeface="Consolas"/>
                </a:rPr>
                <a:t>0</a:t>
              </a:r>
              <a:r>
                <a:rPr kumimoji="0" lang="en-US" altLang="ko-KR" sz="1400" b="0" i="0" u="none" strike="noStrike" kern="1200" cap="none" spc="0" normalizeH="0" baseline="0">
                  <a:solidFill>
                    <a:srgbClr val="D4D4D4"/>
                  </a:solidFill>
                  <a:effectLst/>
                  <a:latin typeface="Consolas"/>
                </a:rPr>
                <a:t>,</a:t>
              </a:r>
              <a:r>
                <a:rPr kumimoji="0" lang="en-US" altLang="ko-KR" sz="1400" b="0" i="0" u="none" strike="noStrike" kern="1200" cap="none" spc="0" normalizeH="0" baseline="0">
                  <a:solidFill>
                    <a:srgbClr val="B5CEA8"/>
                  </a:solidFill>
                  <a:effectLst/>
                  <a:latin typeface="Consolas"/>
                </a:rPr>
                <a:t>0</a:t>
              </a:r>
              <a:r>
                <a:rPr kumimoji="0" lang="en-US" altLang="ko-KR" sz="1400" b="0" i="0" u="none" strike="noStrike" kern="1200" cap="none" spc="0" normalizeH="0" baseline="0">
                  <a:solidFill>
                    <a:srgbClr val="D4D4D4"/>
                  </a:solidFill>
                  <a:effectLst/>
                  <a:latin typeface="Consolas"/>
                </a:rPr>
                <a:t>,</a:t>
              </a:r>
              <a:r>
                <a:rPr kumimoji="0" lang="en-US" altLang="ko-KR" sz="1400" b="0" i="0" u="none" strike="noStrike" kern="1200" cap="none" spc="0" normalizeH="0" baseline="0">
                  <a:solidFill>
                    <a:srgbClr val="B5CEA8"/>
                  </a:solidFill>
                  <a:effectLst/>
                  <a:latin typeface="Consolas"/>
                </a:rPr>
                <a:t>0</a:t>
              </a:r>
              <a:r>
                <a:rPr kumimoji="0" lang="en-US" altLang="ko-KR" sz="1400" b="0" i="0" u="none" strike="noStrike" kern="1200" cap="none" spc="0" normalizeH="0" baseline="0">
                  <a:solidFill>
                    <a:srgbClr val="D4D4D4"/>
                  </a:solidFill>
                  <a:effectLst/>
                  <a:latin typeface="Consolas"/>
                </a:rPr>
                <a:t>,</a:t>
              </a:r>
              <a:r>
                <a:rPr kumimoji="0" lang="en-US" altLang="ko-KR" sz="1400" b="0" i="0" u="none" strike="noStrike" kern="1200" cap="none" spc="0" normalizeH="0" baseline="0">
                  <a:solidFill>
                    <a:srgbClr val="B5CEA8"/>
                  </a:solidFill>
                  <a:effectLst/>
                  <a:latin typeface="Consolas"/>
                </a:rPr>
                <a:t>0</a:t>
              </a:r>
              <a:r>
                <a:rPr kumimoji="0" lang="en-US" altLang="ko-KR" sz="1400" b="0" i="0" u="none" strike="noStrike" kern="1200" cap="none" spc="0" normalizeH="0" baseline="0">
                  <a:solidFill>
                    <a:srgbClr val="D4D4D4"/>
                  </a:solidFill>
                  <a:effectLst/>
                  <a:latin typeface="Consolas"/>
                </a:rPr>
                <a:t>,</a:t>
              </a:r>
              <a:r>
                <a:rPr kumimoji="0" lang="en-US" altLang="ko-KR" sz="1400" b="0" i="0" u="none" strike="noStrike" kern="1200" cap="none" spc="0" normalizeH="0" baseline="0">
                  <a:solidFill>
                    <a:srgbClr val="B5CEA8"/>
                  </a:solidFill>
                  <a:effectLst/>
                  <a:latin typeface="Consolas"/>
                </a:rPr>
                <a:t>0</a:t>
              </a:r>
              <a:r>
                <a:rPr kumimoji="0" lang="en-US" altLang="ko-KR" sz="1400" b="0" i="0" u="none" strike="noStrike" kern="1200" cap="none" spc="0" normalizeH="0" baseline="0">
                  <a:solidFill>
                    <a:srgbClr val="D4D4D4"/>
                  </a:solidFill>
                  <a:effectLst/>
                  <a:latin typeface="Consolas"/>
                </a:rPr>
                <a:t>,</a:t>
              </a:r>
              <a:r>
                <a:rPr kumimoji="0" lang="en-US" altLang="ko-KR" sz="1400" b="0" i="0" u="none" strike="noStrike" kern="1200" cap="none" spc="0" normalizeH="0" baseline="0">
                  <a:solidFill>
                    <a:srgbClr val="B5CEA8"/>
                  </a:solidFill>
                  <a:effectLst/>
                  <a:latin typeface="Consolas"/>
                </a:rPr>
                <a:t>0</a:t>
              </a:r>
              <a:r>
                <a:rPr kumimoji="0" lang="en-US" altLang="ko-KR" sz="1400" b="0" i="0" u="none" strike="noStrike" kern="1200" cap="none" spc="0" normalizeH="0" baseline="0">
                  <a:solidFill>
                    <a:srgbClr val="D4D4D4"/>
                  </a:solidFill>
                  <a:effectLst/>
                  <a:latin typeface="Consolas"/>
                </a:rPr>
                <a:t>,</a:t>
              </a:r>
              <a:r>
                <a:rPr kumimoji="0" lang="en-US" altLang="ko-KR" sz="1400" b="0" i="0" u="none" strike="noStrike" kern="1200" cap="none" spc="0" normalizeH="0" baseline="0">
                  <a:solidFill>
                    <a:srgbClr val="B5CEA8"/>
                  </a:solidFill>
                  <a:effectLst/>
                  <a:latin typeface="Consolas"/>
                </a:rPr>
                <a:t>0</a:t>
              </a:r>
              <a:r>
                <a:rPr kumimoji="0" lang="en-US" altLang="ko-KR" sz="1400" b="0" i="0" u="none" strike="noStrike" kern="1200" cap="none" spc="0" normalizeH="0" baseline="0">
                  <a:solidFill>
                    <a:srgbClr val="D4D4D4"/>
                  </a:solidFill>
                  <a:effectLst/>
                  <a:latin typeface="Consolas"/>
                </a:rPr>
                <a:t>,</a:t>
              </a:r>
              <a:r>
                <a:rPr kumimoji="0" lang="en-US" altLang="ko-KR" sz="1400" b="0" i="0" u="none" strike="noStrike" kern="1200" cap="none" spc="0" normalizeH="0" baseline="0">
                  <a:solidFill>
                    <a:srgbClr val="B5CEA8"/>
                  </a:solidFill>
                  <a:effectLst/>
                  <a:latin typeface="Consolas"/>
                </a:rPr>
                <a:t>0</a:t>
              </a:r>
              <a:r>
                <a:rPr kumimoji="0" lang="en-US" altLang="ko-KR" sz="1400" b="0" i="0" u="none" strike="noStrike" kern="1200" cap="none" spc="0" normalizeH="0" baseline="0">
                  <a:solidFill>
                    <a:srgbClr val="D4D4D4"/>
                  </a:solidFill>
                  <a:effectLst/>
                  <a:latin typeface="Consolas"/>
                </a:rPr>
                <a:t>,</a:t>
              </a:r>
              <a:r>
                <a:rPr kumimoji="0" lang="en-US" altLang="ko-KR" sz="1400" b="0" i="0" u="none" strike="noStrike" kern="1200" cap="none" spc="0" normalizeH="0" baseline="0">
                  <a:solidFill>
                    <a:srgbClr val="B5CEA8"/>
                  </a:solidFill>
                  <a:effectLst/>
                  <a:latin typeface="Consolas"/>
                </a:rPr>
                <a:t>0</a:t>
              </a:r>
              <a:r>
                <a:rPr kumimoji="0" lang="en-US" altLang="ko-KR" sz="1400" b="0" i="0" u="none" strike="noStrike" kern="1200" cap="none" spc="0" normalizeH="0" baseline="0">
                  <a:solidFill>
                    <a:srgbClr val="D4D4D4"/>
                  </a:solidFill>
                  <a:effectLst/>
                  <a:latin typeface="Consolas"/>
                </a:rPr>
                <a:t>,</a:t>
              </a:r>
              <a:r>
                <a:rPr kumimoji="0" lang="en-US" altLang="ko-KR" sz="1400" b="0" i="0" u="none" strike="noStrike" kern="1200" cap="none" spc="0" normalizeH="0" baseline="0">
                  <a:solidFill>
                    <a:srgbClr val="B5CEA8"/>
                  </a:solidFill>
                  <a:effectLst/>
                  <a:latin typeface="Consolas"/>
                </a:rPr>
                <a:t>0</a:t>
              </a:r>
              <a:r>
                <a:rPr kumimoji="0" lang="en-US" altLang="ko-KR" sz="1400" b="0" i="0" u="none" strike="noStrike" kern="1200" cap="none" spc="0" normalizeH="0" baseline="0">
                  <a:solidFill>
                    <a:srgbClr val="D4D4D4"/>
                  </a:solidFill>
                  <a:effectLst/>
                  <a:latin typeface="Consolas"/>
                </a:rPr>
                <a:t>,</a:t>
              </a:r>
              <a:r>
                <a:rPr kumimoji="0" lang="en-US" altLang="ko-KR" sz="1400" b="0" i="0" u="none" strike="noStrike" kern="1200" cap="none" spc="0" normalizeH="0" baseline="0">
                  <a:solidFill>
                    <a:srgbClr val="B5CEA8"/>
                  </a:solidFill>
                  <a:effectLst/>
                  <a:latin typeface="Consolas"/>
                </a:rPr>
                <a:t>0</a:t>
              </a:r>
              <a:r>
                <a:rPr kumimoji="0" lang="en-US" altLang="ko-KR" sz="1400" b="0" i="0" u="none" strike="noStrike" kern="1200" cap="none" spc="0" normalizeH="0" baseline="0">
                  <a:solidFill>
                    <a:srgbClr val="D4D4D4"/>
                  </a:solidFill>
                  <a:effectLst/>
                  <a:latin typeface="Consolas"/>
                </a:rPr>
                <a:t>,</a:t>
              </a:r>
              <a:r>
                <a:rPr kumimoji="0" lang="en-US" altLang="ko-KR" sz="1400" b="0" i="0" u="none" strike="noStrike" kern="1200" cap="none" spc="0" normalizeH="0" baseline="0">
                  <a:solidFill>
                    <a:srgbClr val="B5CEA8"/>
                  </a:solidFill>
                  <a:effectLst/>
                  <a:latin typeface="Consolas"/>
                </a:rPr>
                <a:t>0</a:t>
              </a:r>
              <a:r>
                <a:rPr kumimoji="0" lang="en-US" altLang="ko-KR" sz="1400" b="0" i="0" u="none" strike="noStrike" kern="1200" cap="none" spc="0" normalizeH="0" baseline="0">
                  <a:solidFill>
                    <a:srgbClr val="D4D4D4"/>
                  </a:solidFill>
                  <a:effectLst/>
                  <a:latin typeface="Consolas"/>
                </a:rPr>
                <a:t>,</a:t>
              </a:r>
              <a:r>
                <a:rPr kumimoji="0" lang="en-US" altLang="ko-KR" sz="1400" b="0" i="0" u="none" strike="noStrike" kern="1200" cap="none" spc="0" normalizeH="0" baseline="0">
                  <a:solidFill>
                    <a:srgbClr val="B5CEA8"/>
                  </a:solidFill>
                  <a:effectLst/>
                  <a:latin typeface="Consolas"/>
                </a:rPr>
                <a:t>0</a:t>
              </a:r>
              <a:r>
                <a:rPr kumimoji="0" lang="en-US" altLang="ko-KR" sz="1400" b="0" i="0" u="none" strike="noStrike" kern="1200" cap="none" spc="0" normalizeH="0" baseline="0">
                  <a:solidFill>
                    <a:srgbClr val="D4D4D4"/>
                  </a:solidFill>
                  <a:effectLst/>
                  <a:latin typeface="Consolas"/>
                </a:rPr>
                <a:t>]</a:t>
              </a:r>
            </a:p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1400" b="0" i="0" u="none" strike="noStrike" kern="1200" cap="none" spc="0" normalizeH="0" baseline="0">
                  <a:solidFill>
                    <a:srgbClr val="D4D4D4"/>
                  </a:solidFill>
                  <a:effectLst/>
                  <a:latin typeface="Consolas"/>
                </a:rPr>
                <a:t>    </a:t>
              </a:r>
              <a:r>
                <a:rPr kumimoji="0" lang="en-US" altLang="ko-KR" sz="1400" b="0" i="0" u="none" strike="noStrike" kern="1200" cap="none" spc="0" normalizeH="0" baseline="0">
                  <a:solidFill>
                    <a:srgbClr val="C586C0"/>
                  </a:solidFill>
                  <a:effectLst/>
                  <a:latin typeface="Consolas"/>
                </a:rPr>
                <a:t>else</a:t>
              </a:r>
              <a:r>
                <a:rPr kumimoji="0" lang="en-US" altLang="ko-KR" sz="1400" b="0" i="0" u="none" strike="noStrike" kern="1200" cap="none" spc="0" normalizeH="0" baseline="0">
                  <a:solidFill>
                    <a:srgbClr val="D4D4D4"/>
                  </a:solidFill>
                  <a:effectLst/>
                  <a:latin typeface="Consolas"/>
                </a:rPr>
                <a:t>:</a:t>
              </a:r>
            </a:p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1400" b="0" i="0" u="none" strike="noStrike" kern="1200" cap="none" spc="0" normalizeH="0" baseline="0">
                  <a:solidFill>
                    <a:srgbClr val="D4D4D4"/>
                  </a:solidFill>
                  <a:effectLst/>
                  <a:latin typeface="Consolas"/>
                </a:rPr>
                <a:t>        </a:t>
              </a:r>
              <a:r>
                <a:rPr kumimoji="0" lang="en-US" altLang="ko-KR" sz="1400" b="0" i="0" u="none" strike="noStrike" kern="1200" cap="none" spc="0" normalizeH="0" baseline="0">
                  <a:solidFill>
                    <a:srgbClr val="C586C0"/>
                  </a:solidFill>
                  <a:effectLst/>
                  <a:latin typeface="Consolas"/>
                </a:rPr>
                <a:t>if</a:t>
              </a:r>
              <a:r>
                <a:rPr kumimoji="0" lang="en-US" altLang="ko-KR" sz="1400" b="0" i="0" u="none" strike="noStrike" kern="1200" cap="none" spc="0" normalizeH="0" baseline="0">
                  <a:solidFill>
                    <a:srgbClr val="D4D4D4"/>
                  </a:solidFill>
                  <a:effectLst/>
                  <a:latin typeface="Consolas"/>
                </a:rPr>
                <a:t> </a:t>
              </a:r>
              <a:r>
                <a:rPr kumimoji="0" lang="en-US" altLang="ko-KR" sz="1400" b="0" i="0" u="none" strike="noStrike" kern="1200" cap="none" spc="0" normalizeH="0" baseline="0">
                  <a:solidFill>
                    <a:srgbClr val="9CDCFE"/>
                  </a:solidFill>
                  <a:effectLst/>
                  <a:latin typeface="Consolas"/>
                </a:rPr>
                <a:t>self</a:t>
              </a:r>
              <a:r>
                <a:rPr kumimoji="0" lang="en-US" altLang="ko-KR" sz="1400" b="0" i="0" u="none" strike="noStrike" kern="1200" cap="none" spc="0" normalizeH="0" baseline="0">
                  <a:solidFill>
                    <a:srgbClr val="D4D4D4"/>
                  </a:solidFill>
                  <a:effectLst/>
                  <a:latin typeface="Consolas"/>
                </a:rPr>
                <a:t>.b_list[</a:t>
              </a:r>
              <a:r>
                <a:rPr kumimoji="0" lang="en-US" altLang="ko-KR" sz="1400" b="0" i="0" u="none" strike="noStrike" kern="1200" cap="none" spc="0" normalizeH="0" baseline="0">
                  <a:solidFill>
                    <a:srgbClr val="B5CEA8"/>
                  </a:solidFill>
                  <a:effectLst/>
                  <a:latin typeface="Consolas"/>
                </a:rPr>
                <a:t>15</a:t>
              </a:r>
              <a:r>
                <a:rPr kumimoji="0" lang="en-US" altLang="ko-KR" sz="1400" b="0" i="0" u="none" strike="noStrike" kern="1200" cap="none" spc="0" normalizeH="0" baseline="0">
                  <a:solidFill>
                    <a:srgbClr val="D4D4D4"/>
                  </a:solidFill>
                  <a:effectLst/>
                  <a:latin typeface="Consolas"/>
                </a:rPr>
                <a:t>-</a:t>
              </a:r>
              <a:r>
                <a:rPr kumimoji="0" lang="en-US" altLang="ko-KR" sz="1400" b="0" i="0" u="none" strike="noStrike" kern="1200" cap="none" spc="0" normalizeH="0" baseline="0">
                  <a:solidFill>
                    <a:srgbClr val="9CDCFE"/>
                  </a:solidFill>
                  <a:effectLst/>
                  <a:latin typeface="Consolas"/>
                </a:rPr>
                <a:t>value</a:t>
              </a:r>
              <a:r>
                <a:rPr kumimoji="0" lang="en-US" altLang="ko-KR" sz="1400" b="0" i="0" u="none" strike="noStrike" kern="1200" cap="none" spc="0" normalizeH="0" baseline="0">
                  <a:solidFill>
                    <a:srgbClr val="D4D4D4"/>
                  </a:solidFill>
                  <a:effectLst/>
                  <a:latin typeface="Consolas"/>
                </a:rPr>
                <a:t>] == </a:t>
              </a:r>
              <a:r>
                <a:rPr kumimoji="0" lang="en-US" altLang="ko-KR" sz="1400" b="0" i="0" u="none" strike="noStrike" kern="1200" cap="none" spc="0" normalizeH="0" baseline="0">
                  <a:solidFill>
                    <a:srgbClr val="B5CEA8"/>
                  </a:solidFill>
                  <a:effectLst/>
                  <a:latin typeface="Consolas"/>
                </a:rPr>
                <a:t>1</a:t>
              </a:r>
              <a:r>
                <a:rPr kumimoji="0" lang="en-US" altLang="ko-KR" sz="1400" b="0" i="0" u="none" strike="noStrike" kern="1200" cap="none" spc="0" normalizeH="0" baseline="0">
                  <a:solidFill>
                    <a:srgbClr val="D4D4D4"/>
                  </a:solidFill>
                  <a:effectLst/>
                  <a:latin typeface="Consolas"/>
                </a:rPr>
                <a:t>:</a:t>
              </a:r>
            </a:p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1400" b="0" i="0" u="none" strike="noStrike" kern="1200" cap="none" spc="0" normalizeH="0" baseline="0">
                  <a:solidFill>
                    <a:srgbClr val="D4D4D4"/>
                  </a:solidFill>
                  <a:effectLst/>
                  <a:latin typeface="Consolas"/>
                </a:rPr>
                <a:t>            </a:t>
              </a:r>
              <a:r>
                <a:rPr kumimoji="0" lang="en-US" altLang="ko-KR" sz="1400" b="0" i="0" u="none" strike="noStrike" kern="1200" cap="none" spc="0" normalizeH="0" baseline="0">
                  <a:solidFill>
                    <a:srgbClr val="9CDCFE"/>
                  </a:solidFill>
                  <a:effectLst/>
                  <a:latin typeface="Consolas"/>
                </a:rPr>
                <a:t>self</a:t>
              </a:r>
              <a:r>
                <a:rPr kumimoji="0" lang="en-US" altLang="ko-KR" sz="1400" b="0" i="0" u="none" strike="noStrike" kern="1200" cap="none" spc="0" normalizeH="0" baseline="0">
                  <a:solidFill>
                    <a:srgbClr val="D4D4D4"/>
                  </a:solidFill>
                  <a:effectLst/>
                  <a:latin typeface="Consolas"/>
                </a:rPr>
                <a:t>.b_list[</a:t>
              </a:r>
              <a:r>
                <a:rPr kumimoji="0" lang="en-US" altLang="ko-KR" sz="1400" b="0" i="0" u="none" strike="noStrike" kern="1200" cap="none" spc="0" normalizeH="0" baseline="0">
                  <a:solidFill>
                    <a:srgbClr val="B5CEA8"/>
                  </a:solidFill>
                  <a:effectLst/>
                  <a:latin typeface="Consolas"/>
                </a:rPr>
                <a:t>15</a:t>
              </a:r>
              <a:r>
                <a:rPr kumimoji="0" lang="en-US" altLang="ko-KR" sz="1400" b="0" i="0" u="none" strike="noStrike" kern="1200" cap="none" spc="0" normalizeH="0" baseline="0">
                  <a:solidFill>
                    <a:srgbClr val="D4D4D4"/>
                  </a:solidFill>
                  <a:effectLst/>
                  <a:latin typeface="Consolas"/>
                </a:rPr>
                <a:t>-</a:t>
              </a:r>
              <a:r>
                <a:rPr kumimoji="0" lang="en-US" altLang="ko-KR" sz="1400" b="0" i="0" u="none" strike="noStrike" kern="1200" cap="none" spc="0" normalizeH="0" baseline="0">
                  <a:solidFill>
                    <a:srgbClr val="9CDCFE"/>
                  </a:solidFill>
                  <a:effectLst/>
                  <a:latin typeface="Consolas"/>
                </a:rPr>
                <a:t>value</a:t>
              </a:r>
              <a:r>
                <a:rPr kumimoji="0" lang="en-US" altLang="ko-KR" sz="1400" b="0" i="0" u="none" strike="noStrike" kern="1200" cap="none" spc="0" normalizeH="0" baseline="0">
                  <a:solidFill>
                    <a:srgbClr val="D4D4D4"/>
                  </a:solidFill>
                  <a:effectLst/>
                  <a:latin typeface="Consolas"/>
                </a:rPr>
                <a:t>] = </a:t>
              </a:r>
              <a:r>
                <a:rPr kumimoji="0" lang="en-US" altLang="ko-KR" sz="1400" b="0" i="0" u="none" strike="noStrike" kern="1200" cap="none" spc="0" normalizeH="0" baseline="0">
                  <a:solidFill>
                    <a:srgbClr val="B5CEA8"/>
                  </a:solidFill>
                  <a:effectLst/>
                  <a:latin typeface="Consolas"/>
                </a:rPr>
                <a:t>0</a:t>
              </a:r>
            </a:p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1400" b="0" i="0" u="none" strike="noStrike" kern="1200" cap="none" spc="0" normalizeH="0" baseline="0">
                  <a:solidFill>
                    <a:srgbClr val="D4D4D4"/>
                  </a:solidFill>
                  <a:effectLst/>
                  <a:latin typeface="Consolas"/>
                </a:rPr>
                <a:t>        </a:t>
              </a:r>
              <a:r>
                <a:rPr kumimoji="0" lang="en-US" altLang="ko-KR" sz="1400" b="0" i="0" u="none" strike="noStrike" kern="1200" cap="none" spc="0" normalizeH="0" baseline="0">
                  <a:solidFill>
                    <a:srgbClr val="C586C0"/>
                  </a:solidFill>
                  <a:effectLst/>
                  <a:latin typeface="Consolas"/>
                </a:rPr>
                <a:t>elif</a:t>
              </a:r>
              <a:r>
                <a:rPr kumimoji="0" lang="en-US" altLang="ko-KR" sz="1400" b="0" i="0" u="none" strike="noStrike" kern="1200" cap="none" spc="0" normalizeH="0" baseline="0">
                  <a:solidFill>
                    <a:srgbClr val="D4D4D4"/>
                  </a:solidFill>
                  <a:effectLst/>
                  <a:latin typeface="Consolas"/>
                </a:rPr>
                <a:t> </a:t>
              </a:r>
              <a:r>
                <a:rPr kumimoji="0" lang="en-US" altLang="ko-KR" sz="1400" b="0" i="0" u="none" strike="noStrike" kern="1200" cap="none" spc="0" normalizeH="0" baseline="0">
                  <a:solidFill>
                    <a:srgbClr val="9CDCFE"/>
                  </a:solidFill>
                  <a:effectLst/>
                  <a:latin typeface="Consolas"/>
                </a:rPr>
                <a:t>self</a:t>
              </a:r>
              <a:r>
                <a:rPr kumimoji="0" lang="en-US" altLang="ko-KR" sz="1400" b="0" i="0" u="none" strike="noStrike" kern="1200" cap="none" spc="0" normalizeH="0" baseline="0">
                  <a:solidFill>
                    <a:srgbClr val="D4D4D4"/>
                  </a:solidFill>
                  <a:effectLst/>
                  <a:latin typeface="Consolas"/>
                </a:rPr>
                <a:t>.b_list[</a:t>
              </a:r>
              <a:r>
                <a:rPr kumimoji="0" lang="en-US" altLang="ko-KR" sz="1400" b="0" i="0" u="none" strike="noStrike" kern="1200" cap="none" spc="0" normalizeH="0" baseline="0">
                  <a:solidFill>
                    <a:srgbClr val="B5CEA8"/>
                  </a:solidFill>
                  <a:effectLst/>
                  <a:latin typeface="Consolas"/>
                </a:rPr>
                <a:t>15</a:t>
              </a:r>
              <a:r>
                <a:rPr kumimoji="0" lang="en-US" altLang="ko-KR" sz="1400" b="0" i="0" u="none" strike="noStrike" kern="1200" cap="none" spc="0" normalizeH="0" baseline="0">
                  <a:solidFill>
                    <a:srgbClr val="D4D4D4"/>
                  </a:solidFill>
                  <a:effectLst/>
                  <a:latin typeface="Consolas"/>
                </a:rPr>
                <a:t>-</a:t>
              </a:r>
              <a:r>
                <a:rPr kumimoji="0" lang="en-US" altLang="ko-KR" sz="1400" b="0" i="0" u="none" strike="noStrike" kern="1200" cap="none" spc="0" normalizeH="0" baseline="0">
                  <a:solidFill>
                    <a:srgbClr val="9CDCFE"/>
                  </a:solidFill>
                  <a:effectLst/>
                  <a:latin typeface="Consolas"/>
                </a:rPr>
                <a:t>value</a:t>
              </a:r>
              <a:r>
                <a:rPr kumimoji="0" lang="en-US" altLang="ko-KR" sz="1400" b="0" i="0" u="none" strike="noStrike" kern="1200" cap="none" spc="0" normalizeH="0" baseline="0">
                  <a:solidFill>
                    <a:srgbClr val="D4D4D4"/>
                  </a:solidFill>
                  <a:effectLst/>
                  <a:latin typeface="Consolas"/>
                </a:rPr>
                <a:t>] == </a:t>
              </a:r>
              <a:r>
                <a:rPr kumimoji="0" lang="en-US" altLang="ko-KR" sz="1400" b="0" i="0" u="none" strike="noStrike" kern="1200" cap="none" spc="0" normalizeH="0" baseline="0">
                  <a:solidFill>
                    <a:srgbClr val="B5CEA8"/>
                  </a:solidFill>
                  <a:effectLst/>
                  <a:latin typeface="Consolas"/>
                </a:rPr>
                <a:t>0</a:t>
              </a:r>
              <a:r>
                <a:rPr kumimoji="0" lang="en-US" altLang="ko-KR" sz="1400" b="0" i="0" u="none" strike="noStrike" kern="1200" cap="none" spc="0" normalizeH="0" baseline="0">
                  <a:solidFill>
                    <a:srgbClr val="D4D4D4"/>
                  </a:solidFill>
                  <a:effectLst/>
                  <a:latin typeface="Consolas"/>
                </a:rPr>
                <a:t>:</a:t>
              </a:r>
            </a:p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1400" b="0" i="0" u="none" strike="noStrike" kern="1200" cap="none" spc="0" normalizeH="0" baseline="0">
                  <a:solidFill>
                    <a:srgbClr val="D4D4D4"/>
                  </a:solidFill>
                  <a:effectLst/>
                  <a:latin typeface="Consolas"/>
                </a:rPr>
                <a:t>            </a:t>
              </a:r>
              <a:r>
                <a:rPr kumimoji="0" lang="en-US" altLang="ko-KR" sz="1400" b="0" i="0" u="none" strike="noStrike" kern="1200" cap="none" spc="0" normalizeH="0" baseline="0">
                  <a:solidFill>
                    <a:srgbClr val="9CDCFE"/>
                  </a:solidFill>
                  <a:effectLst/>
                  <a:latin typeface="Consolas"/>
                </a:rPr>
                <a:t>self</a:t>
              </a:r>
              <a:r>
                <a:rPr kumimoji="0" lang="en-US" altLang="ko-KR" sz="1400" b="0" i="0" u="none" strike="noStrike" kern="1200" cap="none" spc="0" normalizeH="0" baseline="0">
                  <a:solidFill>
                    <a:srgbClr val="D4D4D4"/>
                  </a:solidFill>
                  <a:effectLst/>
                  <a:latin typeface="Consolas"/>
                </a:rPr>
                <a:t>.b_list[</a:t>
              </a:r>
              <a:r>
                <a:rPr kumimoji="0" lang="en-US" altLang="ko-KR" sz="1400" b="0" i="0" u="none" strike="noStrike" kern="1200" cap="none" spc="0" normalizeH="0" baseline="0">
                  <a:solidFill>
                    <a:srgbClr val="B5CEA8"/>
                  </a:solidFill>
                  <a:effectLst/>
                  <a:latin typeface="Consolas"/>
                </a:rPr>
                <a:t>15</a:t>
              </a:r>
              <a:r>
                <a:rPr kumimoji="0" lang="en-US" altLang="ko-KR" sz="1400" b="0" i="0" u="none" strike="noStrike" kern="1200" cap="none" spc="0" normalizeH="0" baseline="0">
                  <a:solidFill>
                    <a:srgbClr val="D4D4D4"/>
                  </a:solidFill>
                  <a:effectLst/>
                  <a:latin typeface="Consolas"/>
                </a:rPr>
                <a:t>-</a:t>
              </a:r>
              <a:r>
                <a:rPr kumimoji="0" lang="en-US" altLang="ko-KR" sz="1400" b="0" i="0" u="none" strike="noStrike" kern="1200" cap="none" spc="0" normalizeH="0" baseline="0">
                  <a:solidFill>
                    <a:srgbClr val="9CDCFE"/>
                  </a:solidFill>
                  <a:effectLst/>
                  <a:latin typeface="Consolas"/>
                </a:rPr>
                <a:t>value</a:t>
              </a:r>
              <a:r>
                <a:rPr kumimoji="0" lang="en-US" altLang="ko-KR" sz="1400" b="0" i="0" u="none" strike="noStrike" kern="1200" cap="none" spc="0" normalizeH="0" baseline="0">
                  <a:solidFill>
                    <a:srgbClr val="D4D4D4"/>
                  </a:solidFill>
                  <a:effectLst/>
                  <a:latin typeface="Consolas"/>
                </a:rPr>
                <a:t>] = </a:t>
              </a:r>
              <a:r>
                <a:rPr kumimoji="0" lang="en-US" altLang="ko-KR" sz="1400" b="0" i="0" u="none" strike="noStrike" kern="1200" cap="none" spc="0" normalizeH="0" baseline="0">
                  <a:solidFill>
                    <a:srgbClr val="B5CEA8"/>
                  </a:solidFill>
                  <a:effectLst/>
                  <a:latin typeface="Consolas"/>
                </a:rPr>
                <a:t>1</a:t>
              </a:r>
              <a:endParaRPr kumimoji="0" lang="en-US" altLang="ko-KR" sz="1400" b="0" i="0" u="none" strike="noStrike" kern="1200" cap="none" spc="0" normalizeH="0" baseline="0">
                <a:solidFill>
                  <a:srgbClr val="D4D4D4"/>
                </a:solidFill>
                <a:effectLst/>
                <a:latin typeface="Consolas"/>
              </a:endParaRPr>
            </a:p>
          </p:txBody>
        </p:sp>
        <p:cxnSp>
          <p:nvCxnSpPr>
            <p:cNvPr id="163" name="직선 화살표 연결선 8"/>
            <p:cNvCxnSpPr>
              <a:stCxn id="164" idx="3"/>
              <a:endCxn id="165" idx="1"/>
            </p:cNvCxnSpPr>
            <p:nvPr/>
          </p:nvCxnSpPr>
          <p:spPr>
            <a:xfrm>
              <a:off x="5109588" y="3305427"/>
              <a:ext cx="2134533" cy="0"/>
            </a:xfrm>
            <a:prstGeom prst="straightConnector1">
              <a:avLst/>
            </a:prstGeom>
            <a:noFill/>
            <a:ln w="25400" cap="flat" cmpd="sng" algn="ctr">
              <a:solidFill>
                <a:srgbClr val="5B9BD5">
                  <a:alpha val="100000"/>
                </a:srgbClr>
              </a:solidFill>
              <a:prstDash val="solid"/>
              <a:miter/>
              <a:tailEnd type="triangle"/>
            </a:ln>
          </p:spPr>
        </p:cxnSp>
        <p:sp>
          <p:nvSpPr>
            <p:cNvPr id="164" name="직사각형 11"/>
            <p:cNvSpPr/>
            <p:nvPr/>
          </p:nvSpPr>
          <p:spPr>
            <a:xfrm>
              <a:off x="1008056" y="2572254"/>
              <a:ext cx="4101532" cy="1466346"/>
            </a:xfrm>
            <a:prstGeom prst="rect">
              <a:avLst/>
            </a:prstGeom>
            <a:noFill/>
            <a:ln w="25400" cap="flat" cmpd="sng" algn="ctr">
              <a:solidFill>
                <a:srgbClr val="42719B">
                  <a:alpha val="100000"/>
                </a:srgbClr>
              </a:solidFill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165" name="사각형: 둥근 모서리 17"/>
            <p:cNvSpPr/>
            <p:nvPr/>
          </p:nvSpPr>
          <p:spPr>
            <a:xfrm>
              <a:off x="7244121" y="2926255"/>
              <a:ext cx="3939823" cy="758344"/>
            </a:xfrm>
            <a:prstGeom prst="roundRect">
              <a:avLst>
                <a:gd name="adj" fmla="val 16667"/>
              </a:avLst>
            </a:prstGeom>
            <a:noFill/>
            <a:ln w="25400" cap="flat" cmpd="sng" algn="ctr">
              <a:solidFill>
                <a:srgbClr val="42719B">
                  <a:alpha val="100000"/>
                </a:srgbClr>
              </a:solidFill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1800" b="0" i="0" u="none" strike="noStrike" kern="1200" cap="none" spc="0" normalizeH="0" baseline="0">
                  <a:solidFill>
                    <a:srgbClr val="000000"/>
                  </a:solidFill>
                  <a:latin typeface="나눔스퀘어_ac Bold"/>
                  <a:ea typeface="나눔스퀘어_ac Bold"/>
                </a:rPr>
                <a:t>모든 포트를 </a:t>
              </a:r>
              <a:r>
                <a:rPr kumimoji="0" lang="en-US" altLang="ko-KR" sz="1800" b="0" i="0" u="none" strike="noStrike" kern="1200" cap="none" spc="0" normalizeH="0" baseline="0">
                  <a:solidFill>
                    <a:srgbClr val="000000"/>
                  </a:solidFill>
                  <a:latin typeface="나눔스퀘어_ac Bold"/>
                  <a:ea typeface="나눔스퀘어_ac Bold"/>
                </a:rPr>
                <a:t>ON / OFF</a:t>
              </a:r>
              <a:endParaRPr kumimoji="0" lang="ko-KR" altLang="en-US" sz="1800" b="0" i="0" u="none" strike="noStrike" kern="1200" cap="none" spc="0" normalizeH="0" baseline="0">
                <a:solidFill>
                  <a:srgbClr val="000000"/>
                </a:solidFill>
                <a:latin typeface="나눔스퀘어_ac Bold"/>
                <a:ea typeface="나눔스퀘어_ac Bold"/>
              </a:endParaRPr>
            </a:p>
          </p:txBody>
        </p:sp>
        <p:sp>
          <p:nvSpPr>
            <p:cNvPr id="166" name="직사각형 18"/>
            <p:cNvSpPr/>
            <p:nvPr/>
          </p:nvSpPr>
          <p:spPr>
            <a:xfrm>
              <a:off x="1008055" y="4101944"/>
              <a:ext cx="4101531" cy="1068087"/>
            </a:xfrm>
            <a:prstGeom prst="rect">
              <a:avLst/>
            </a:prstGeom>
            <a:noFill/>
            <a:ln w="25400" cap="flat" cmpd="sng" algn="ctr">
              <a:solidFill>
                <a:srgbClr val="42719B">
                  <a:alpha val="100000"/>
                </a:srgbClr>
              </a:solidFill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cxnSp>
          <p:nvCxnSpPr>
            <p:cNvPr id="167" name="직선 화살표 연결선 20"/>
            <p:cNvCxnSpPr>
              <a:stCxn id="166" idx="3"/>
              <a:endCxn id="168" idx="1"/>
            </p:cNvCxnSpPr>
            <p:nvPr/>
          </p:nvCxnSpPr>
          <p:spPr>
            <a:xfrm flipV="1">
              <a:off x="5109586" y="4620151"/>
              <a:ext cx="2134535" cy="15837"/>
            </a:xfrm>
            <a:prstGeom prst="straightConnector1">
              <a:avLst/>
            </a:prstGeom>
            <a:noFill/>
            <a:ln w="25400" cap="flat" cmpd="sng" algn="ctr">
              <a:solidFill>
                <a:srgbClr val="5B9BD5">
                  <a:alpha val="100000"/>
                </a:srgbClr>
              </a:solidFill>
              <a:prstDash val="solid"/>
              <a:miter/>
              <a:tailEnd type="triangle"/>
            </a:ln>
          </p:spPr>
        </p:cxnSp>
        <p:sp>
          <p:nvSpPr>
            <p:cNvPr id="168" name="사각형: 둥근 모서리 21"/>
            <p:cNvSpPr/>
            <p:nvPr/>
          </p:nvSpPr>
          <p:spPr>
            <a:xfrm>
              <a:off x="7244121" y="4240979"/>
              <a:ext cx="3939823" cy="758344"/>
            </a:xfrm>
            <a:prstGeom prst="roundRect">
              <a:avLst>
                <a:gd name="adj" fmla="val 16667"/>
              </a:avLst>
            </a:prstGeom>
            <a:noFill/>
            <a:ln w="25400" cap="flat" cmpd="sng" algn="ctr">
              <a:solidFill>
                <a:srgbClr val="42719B">
                  <a:alpha val="100000"/>
                </a:srgbClr>
              </a:solidFill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1800" b="0" i="0" u="none" strike="noStrike" kern="1200" cap="none" spc="0" normalizeH="0" baseline="0">
                  <a:solidFill>
                    <a:srgbClr val="000000"/>
                  </a:solidFill>
                  <a:latin typeface="나눔스퀘어_ac Bold"/>
                  <a:ea typeface="나눔스퀘어_ac Bold"/>
                </a:rPr>
                <a:t>특정 포트를  </a:t>
              </a:r>
              <a:r>
                <a:rPr kumimoji="0" lang="en-US" altLang="ko-KR" sz="1800" b="0" i="0" u="none" strike="noStrike" kern="1200" cap="none" spc="0" normalizeH="0" baseline="0">
                  <a:solidFill>
                    <a:srgbClr val="000000"/>
                  </a:solidFill>
                  <a:latin typeface="나눔스퀘어_ac Bold"/>
                  <a:ea typeface="나눔스퀘어_ac Bold"/>
                </a:rPr>
                <a:t>ON / OFF</a:t>
              </a:r>
              <a:endParaRPr kumimoji="0" lang="ko-KR" altLang="en-US" sz="1800" b="0" i="0" u="none" strike="noStrike" kern="1200" cap="none" spc="0" normalizeH="0" baseline="0">
                <a:solidFill>
                  <a:srgbClr val="000000"/>
                </a:solidFill>
                <a:latin typeface="나눔스퀘어_ac Bold"/>
                <a:ea typeface="나눔스퀘어_ac Bold"/>
              </a:endParaRPr>
            </a:p>
          </p:txBody>
        </p:sp>
      </p:grpSp>
      <p:sp>
        <p:nvSpPr>
          <p:cNvPr id="169" name="TextBox 27"/>
          <p:cNvSpPr txBox="1"/>
          <p:nvPr/>
        </p:nvSpPr>
        <p:spPr>
          <a:xfrm>
            <a:off x="3341079" y="6163440"/>
            <a:ext cx="5658921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1" u="none" strike="noStrike" kern="1200" cap="none" spc="0" normalizeH="0" baseline="0" dirty="0">
                <a:solidFill>
                  <a:srgbClr val="808080"/>
                </a:solidFill>
                <a:latin typeface="맑은 고딕"/>
                <a:ea typeface="맑은 고딕"/>
                <a:cs typeface="맑은 고딕"/>
              </a:rPr>
              <a:t># </a:t>
            </a:r>
            <a:r>
              <a:rPr kumimoji="0" lang="en-US" altLang="ko-KR" sz="1800" b="0" i="1" u="none" strike="noStrike" kern="1200" cap="none" spc="0" normalizeH="0" baseline="0" dirty="0" err="1">
                <a:solidFill>
                  <a:srgbClr val="808080"/>
                </a:solidFill>
                <a:latin typeface="맑은 고딕"/>
                <a:ea typeface="맑은 고딕"/>
                <a:cs typeface="맑은 고딕"/>
              </a:rPr>
              <a:t>b_list</a:t>
            </a:r>
            <a:r>
              <a:rPr kumimoji="0" lang="ko-KR" altLang="en-US" sz="1800" b="0" i="1" u="none" strike="noStrike" kern="1200" cap="none" spc="0" normalizeH="0" baseline="0" dirty="0">
                <a:solidFill>
                  <a:srgbClr val="808080"/>
                </a:solidFill>
                <a:latin typeface="맑은 고딕"/>
                <a:ea typeface="맑은 고딕"/>
                <a:cs typeface="맑은 고딕"/>
              </a:rPr>
              <a:t>는 디지털 출력 </a:t>
            </a:r>
            <a:r>
              <a:rPr kumimoji="0" lang="en-US" altLang="ko-KR" sz="1800" b="0" i="1" u="none" strike="noStrike" kern="1200" cap="none" spc="0" normalizeH="0" baseline="0" dirty="0">
                <a:solidFill>
                  <a:srgbClr val="808080"/>
                </a:solidFill>
                <a:latin typeface="맑은 고딕"/>
                <a:ea typeface="맑은 고딕"/>
                <a:cs typeface="맑은 고딕"/>
              </a:rPr>
              <a:t>ON/OFF</a:t>
            </a:r>
            <a:r>
              <a:rPr kumimoji="0" lang="ko-KR" altLang="en-US" sz="1800" b="0" i="1" u="none" strike="noStrike" kern="1200" cap="none" spc="0" normalizeH="0" baseline="0" dirty="0">
                <a:solidFill>
                  <a:srgbClr val="808080"/>
                </a:solidFill>
                <a:latin typeface="맑은 고딕"/>
                <a:ea typeface="맑은 고딕"/>
                <a:cs typeface="맑은 고딕"/>
              </a:rPr>
              <a:t>를 </a:t>
            </a:r>
            <a:r>
              <a:rPr kumimoji="0" lang="ko-KR" altLang="en-US" sz="1800" b="0" i="1" u="none" strike="noStrike" kern="1200" cap="none" spc="0" normalizeH="0" baseline="0" dirty="0" err="1">
                <a:solidFill>
                  <a:srgbClr val="808080"/>
                </a:solidFill>
                <a:latin typeface="맑은 고딕"/>
                <a:ea typeface="맑은 고딕"/>
                <a:cs typeface="맑은 고딕"/>
              </a:rPr>
              <a:t>모아</a:t>
            </a:r>
            <a:r>
              <a:rPr lang="ko-KR" altLang="en-US" i="1" dirty="0" err="1">
                <a:solidFill>
                  <a:srgbClr val="808080"/>
                </a:solidFill>
                <a:latin typeface="맑은 고딕"/>
                <a:ea typeface="맑은 고딕"/>
                <a:cs typeface="맑은 고딕"/>
              </a:rPr>
              <a:t>놓은</a:t>
            </a:r>
            <a:r>
              <a:rPr kumimoji="0" lang="ko-KR" altLang="en-US" sz="1800" b="0" i="1" u="none" strike="noStrike" kern="1200" cap="none" spc="0" normalizeH="0" baseline="0" dirty="0">
                <a:solidFill>
                  <a:srgbClr val="808080"/>
                </a:solidFill>
                <a:latin typeface="맑은 고딕"/>
                <a:ea typeface="맑은 고딕"/>
                <a:cs typeface="맑은 고딕"/>
              </a:rPr>
              <a:t> 변수이다</a:t>
            </a:r>
          </a:p>
        </p:txBody>
      </p:sp>
      <p:grpSp>
        <p:nvGrpSpPr>
          <p:cNvPr id="170" name="그룹 169"/>
          <p:cNvGrpSpPr/>
          <p:nvPr/>
        </p:nvGrpSpPr>
        <p:grpSpPr>
          <a:xfrm>
            <a:off x="7190862" y="868362"/>
            <a:ext cx="4038878" cy="1863408"/>
            <a:chOff x="6898762" y="868362"/>
            <a:chExt cx="4038878" cy="1863408"/>
          </a:xfrm>
        </p:grpSpPr>
        <p:pic>
          <p:nvPicPr>
            <p:cNvPr id="171" name="그림 170"/>
            <p:cNvPicPr>
              <a:picLocks noChangeAspect="1"/>
            </p:cNvPicPr>
            <p:nvPr/>
          </p:nvPicPr>
          <p:blipFill rotWithShape="1">
            <a:blip r:embed="rId3"/>
            <a:srcRect l="39600" t="43200" r="28300" b="41060"/>
            <a:stretch>
              <a:fillRect/>
            </a:stretch>
          </p:blipFill>
          <p:spPr>
            <a:xfrm>
              <a:off x="6898762" y="1306904"/>
              <a:ext cx="3913664" cy="1079261"/>
            </a:xfrm>
            <a:prstGeom prst="rect">
              <a:avLst/>
            </a:prstGeom>
          </p:spPr>
        </p:pic>
        <p:cxnSp>
          <p:nvCxnSpPr>
            <p:cNvPr id="172" name="직선 화살표 연결선 171"/>
            <p:cNvCxnSpPr/>
            <p:nvPr/>
          </p:nvCxnSpPr>
          <p:spPr>
            <a:xfrm>
              <a:off x="9014977" y="1182687"/>
              <a:ext cx="1246909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3" name="TextBox 172"/>
            <p:cNvSpPr txBox="1"/>
            <p:nvPr/>
          </p:nvSpPr>
          <p:spPr>
            <a:xfrm>
              <a:off x="6907765" y="952498"/>
              <a:ext cx="2083593" cy="31718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1500">
                  <a:latin typeface="Noto Sans KR Medium"/>
                  <a:ea typeface="Noto Sans KR Medium"/>
                </a:rPr>
                <a:t>20</a:t>
              </a:r>
              <a:r>
                <a:rPr lang="ko-KR" altLang="en-US" sz="1500">
                  <a:latin typeface="Noto Sans KR Medium"/>
                  <a:ea typeface="Noto Sans KR Medium"/>
                </a:rPr>
                <a:t>핀 </a:t>
              </a:r>
              <a:r>
                <a:rPr lang="en-US" altLang="ko-KR" sz="1500">
                  <a:latin typeface="Noto Sans KR Medium"/>
                  <a:ea typeface="Noto Sans KR Medium"/>
                </a:rPr>
                <a:t>: value = 0</a:t>
              </a:r>
            </a:p>
          </p:txBody>
        </p:sp>
        <p:sp>
          <p:nvSpPr>
            <p:cNvPr id="174" name="TextBox 173"/>
            <p:cNvSpPr txBox="1"/>
            <p:nvPr/>
          </p:nvSpPr>
          <p:spPr>
            <a:xfrm>
              <a:off x="9372358" y="868362"/>
              <a:ext cx="509588" cy="31083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1500">
                  <a:latin typeface="Noto Sans KR Medium"/>
                  <a:ea typeface="Noto Sans KR Medium"/>
                </a:rPr>
                <a:t>++1</a:t>
              </a:r>
            </a:p>
          </p:txBody>
        </p:sp>
        <p:sp>
          <p:nvSpPr>
            <p:cNvPr id="175" name="TextBox 174"/>
            <p:cNvSpPr txBox="1"/>
            <p:nvPr/>
          </p:nvSpPr>
          <p:spPr>
            <a:xfrm>
              <a:off x="9097726" y="2414586"/>
              <a:ext cx="1839914" cy="31718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1500">
                  <a:latin typeface="Noto Sans KR Medium"/>
                  <a:ea typeface="Noto Sans KR Medium"/>
                </a:rPr>
                <a:t>초기화 </a:t>
              </a:r>
              <a:r>
                <a:rPr lang="en-US" altLang="ko-KR" sz="1500">
                  <a:latin typeface="Noto Sans KR Medium"/>
                  <a:ea typeface="Noto Sans KR Medium"/>
                </a:rPr>
                <a:t>:</a:t>
              </a:r>
              <a:r>
                <a:rPr lang="ko-KR" altLang="en-US" sz="1500">
                  <a:latin typeface="Noto Sans KR Medium"/>
                  <a:ea typeface="Noto Sans KR Medium"/>
                </a:rPr>
                <a:t> </a:t>
              </a:r>
              <a:r>
                <a:rPr lang="en-US" altLang="ko-KR" sz="1500">
                  <a:latin typeface="Noto Sans KR Medium"/>
                  <a:ea typeface="Noto Sans KR Medium"/>
                </a:rPr>
                <a:t>value = 17</a:t>
              </a:r>
            </a:p>
          </p:txBody>
        </p:sp>
      </p:grpSp>
      <p:pic>
        <p:nvPicPr>
          <p:cNvPr id="31" name="그림 30">
            <a:hlinkClick r:id="rId4" action="ppaction://hlinksldjump"/>
            <a:extLst>
              <a:ext uri="{FF2B5EF4-FFF2-40B4-BE49-F238E27FC236}">
                <a16:creationId xmlns:a16="http://schemas.microsoft.com/office/drawing/2014/main" id="{397E6925-543A-44D2-A37D-902EFA33849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0863109" y="6285911"/>
            <a:ext cx="1225195" cy="4937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/>
          <p:cNvCxnSpPr>
            <a:endCxn id="36" idx="1"/>
          </p:cNvCxnSpPr>
          <p:nvPr/>
        </p:nvCxnSpPr>
        <p:spPr>
          <a:xfrm>
            <a:off x="431371" y="344703"/>
            <a:ext cx="10256279" cy="23504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-14515" y="149948"/>
            <a:ext cx="1088572" cy="384043"/>
          </a:xfrm>
          <a:prstGeom prst="rect">
            <a:avLst/>
          </a:prstGeom>
          <a:solidFill>
            <a:srgbClr val="2CA2E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>
              <a:latin typeface="맑은 고딕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1126708" y="345453"/>
            <a:ext cx="1233624" cy="0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이등변 삼각형 28"/>
          <p:cNvSpPr/>
          <p:nvPr/>
        </p:nvSpPr>
        <p:spPr>
          <a:xfrm rot="5400000">
            <a:off x="928279" y="295729"/>
            <a:ext cx="386628" cy="95087"/>
          </a:xfrm>
          <a:prstGeom prst="triangle">
            <a:avLst>
              <a:gd name="adj" fmla="val 50000"/>
            </a:avLst>
          </a:prstGeom>
          <a:solidFill>
            <a:srgbClr val="2CA2E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>
              <a:latin typeface="맑은 고딕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-14527" y="137251"/>
            <a:ext cx="1088572" cy="417600"/>
          </a:xfrm>
          <a:prstGeom prst="rect">
            <a:avLst/>
          </a:prstGeom>
          <a:solidFill>
            <a:srgbClr val="2CA2E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>
              <a:latin typeface="맑은 고딕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086925" y="70699"/>
            <a:ext cx="352371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0070C0"/>
                </a:solidFill>
                <a:latin typeface="맑은 고딕"/>
                <a:ea typeface="맑은 고딕"/>
              </a:rPr>
              <a:t>TERALEADER </a:t>
            </a:r>
            <a:r>
              <a:rPr lang="en-US" altLang="ko-KR" sz="1051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/>
                <a:ea typeface="맑은 고딕"/>
              </a:rPr>
              <a:t>World Best R&amp;D Technology!</a:t>
            </a:r>
            <a:endParaRPr lang="ko-KR" altLang="en-US" sz="1200" b="1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맑은 고딕"/>
              <a:ea typeface="맑은 고딕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0824300" y="6287679"/>
            <a:ext cx="1264003" cy="493735"/>
          </a:xfrm>
          <a:prstGeom prst="rect">
            <a:avLst/>
          </a:prstGeom>
          <a:solidFill>
            <a:schemeClr val="bg1"/>
          </a:solidFill>
          <a:ln w="19050" cap="flat" cmpd="sng" algn="ctr">
            <a:noFill/>
            <a:prstDash val="solid"/>
            <a:round/>
            <a:headEnd w="med" len="med"/>
            <a:tailEnd w="med" len="med"/>
          </a:ln>
          <a:effectLst/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defTabSz="914332">
              <a:spcBef>
                <a:spcPct val="0"/>
              </a:spcBef>
              <a:spcAft>
                <a:spcPct val="0"/>
              </a:spcAft>
              <a:defRPr/>
            </a:pPr>
            <a:endParaRPr lang="ko-KR" altLang="en-US">
              <a:latin typeface="맑은 고딕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1008056" y="593415"/>
            <a:ext cx="378000" cy="50400"/>
          </a:xfrm>
          <a:prstGeom prst="rect">
            <a:avLst/>
          </a:prstGeom>
          <a:solidFill>
            <a:srgbClr val="0070C0"/>
          </a:solidFill>
          <a:ln w="19050" cap="flat" cmpd="sng" algn="ctr">
            <a:noFill/>
            <a:prstDash val="solid"/>
            <a:round/>
            <a:headEnd w="med" len="med"/>
            <a:tailEnd w="med" len="med"/>
          </a:ln>
          <a:effectLst>
            <a:outerShdw blurRad="19050" dist="1524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defTabSz="914332">
              <a:spcBef>
                <a:spcPct val="0"/>
              </a:spcBef>
              <a:spcAft>
                <a:spcPct val="0"/>
              </a:spcAft>
              <a:defRPr/>
            </a:pPr>
            <a:endParaRPr lang="ko-KR" altLang="en-US">
              <a:latin typeface="맑은 고딕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10687650" y="187755"/>
            <a:ext cx="60959" cy="36090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>
              <a:latin typeface="맑은 고딕"/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10824300" y="179327"/>
            <a:ext cx="1149625" cy="3616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kumimoji="0" lang="en-US" altLang="ko-KR" sz="900" b="0" i="0" u="none" strike="noStrike" kern="1200" cap="none" spc="0" normalizeH="0" baseline="0">
                <a:ln w="9525">
                  <a:solidFill>
                    <a:prstClr val="white">
                      <a:alpha val="0"/>
                    </a:prstClr>
                  </a:solidFill>
                </a:ln>
                <a:solidFill>
                  <a:srgbClr val="565656"/>
                </a:solidFill>
                <a:uLnTx/>
                <a:uFillTx/>
                <a:latin typeface="+mj-lt"/>
                <a:ea typeface="맑은 고딕"/>
                <a:cs typeface="+mn-cs"/>
              </a:rPr>
              <a:t>Visual Studio code </a:t>
            </a:r>
            <a:endParaRPr kumimoji="0" lang="ko-KR" altLang="en-US" sz="900" b="0" i="0" u="none" strike="noStrike" kern="1200" cap="none" spc="0" normalizeH="0" baseline="0">
              <a:ln w="9525">
                <a:solidFill>
                  <a:prstClr val="white">
                    <a:alpha val="0"/>
                  </a:prstClr>
                </a:solidFill>
              </a:ln>
              <a:solidFill>
                <a:srgbClr val="565656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158" name="Title 15"/>
          <p:cNvSpPr txBox="1"/>
          <p:nvPr/>
        </p:nvSpPr>
        <p:spPr>
          <a:xfrm>
            <a:off x="926568" y="565133"/>
            <a:ext cx="11357112" cy="562527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ko-KR" sz="2800" b="1" i="0" u="none" strike="noStrike" kern="1200" cap="none" spc="-150" normalizeH="0" baseline="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맑은 고딕"/>
                <a:ea typeface="맑은 고딕"/>
              </a:rPr>
              <a:t>04</a:t>
            </a:r>
            <a:r>
              <a:rPr kumimoji="0" lang="en-US" altLang="ko-KR" sz="2000" b="1" i="0" u="none" strike="noStrike" kern="1200" cap="none" spc="-150" normalizeH="0" baseline="0" dirty="0">
                <a:solidFill>
                  <a:srgbClr val="0070C0"/>
                </a:solidFill>
                <a:latin typeface="맑은 고딕"/>
                <a:ea typeface="맑은 고딕"/>
              </a:rPr>
              <a:t>   </a:t>
            </a:r>
            <a:r>
              <a:rPr kumimoji="0" lang="ko-KR" altLang="en-US" sz="2000" b="1" i="0" u="none" strike="noStrike" kern="1200" cap="none" spc="-150" normalizeH="0" baseline="0" dirty="0">
                <a:solidFill>
                  <a:srgbClr val="0070C0"/>
                </a:solidFill>
                <a:latin typeface="맑은 고딕"/>
                <a:ea typeface="맑은 고딕"/>
              </a:rPr>
              <a:t>파이썬 제어  </a:t>
            </a:r>
            <a:endParaRPr kumimoji="0" lang="en-US" altLang="ko-KR" sz="1600" b="0" i="0" u="none" strike="noStrike" kern="1200" cap="none" spc="-150" normalizeH="0" baseline="0" dirty="0">
              <a:solidFill>
                <a:srgbClr val="767171"/>
              </a:solidFill>
              <a:latin typeface="맑은 고딕"/>
              <a:ea typeface="맑은 고딕"/>
            </a:endParaRPr>
          </a:p>
        </p:txBody>
      </p:sp>
      <p:cxnSp>
        <p:nvCxnSpPr>
          <p:cNvPr id="159" name="직선 연결선 26"/>
          <p:cNvCxnSpPr/>
          <p:nvPr/>
        </p:nvCxnSpPr>
        <p:spPr>
          <a:xfrm rot="10800000">
            <a:off x="1468213" y="1014294"/>
            <a:ext cx="1510514" cy="550"/>
          </a:xfrm>
          <a:prstGeom prst="line">
            <a:avLst/>
          </a:prstGeom>
          <a:noFill/>
          <a:ln w="12700" cap="flat" cmpd="sng" algn="ctr">
            <a:solidFill>
              <a:srgbClr val="767171">
                <a:alpha val="100000"/>
              </a:srgbClr>
            </a:solidFill>
            <a:prstDash val="solid"/>
            <a:miter/>
          </a:ln>
        </p:spPr>
      </p:cxnSp>
      <p:cxnSp>
        <p:nvCxnSpPr>
          <p:cNvPr id="160" name="직선 연결선 36"/>
          <p:cNvCxnSpPr/>
          <p:nvPr/>
        </p:nvCxnSpPr>
        <p:spPr>
          <a:xfrm>
            <a:off x="6096000" y="1062219"/>
            <a:ext cx="0" cy="4956047"/>
          </a:xfrm>
          <a:prstGeom prst="line">
            <a:avLst/>
          </a:prstGeom>
          <a:noFill/>
          <a:ln w="6350" cap="flat" cmpd="sng" algn="ctr">
            <a:solidFill>
              <a:srgbClr val="D9D9D9">
                <a:alpha val="100000"/>
              </a:srgbClr>
            </a:solidFill>
            <a:prstDash val="solid"/>
            <a:miter/>
          </a:ln>
        </p:spPr>
      </p:cxnSp>
      <p:grpSp>
        <p:nvGrpSpPr>
          <p:cNvPr id="161" name="그룹 15"/>
          <p:cNvGrpSpPr/>
          <p:nvPr/>
        </p:nvGrpSpPr>
        <p:grpSpPr>
          <a:xfrm>
            <a:off x="926569" y="1527552"/>
            <a:ext cx="10233183" cy="4407325"/>
            <a:chOff x="926569" y="1527552"/>
            <a:chExt cx="10233183" cy="4407325"/>
          </a:xfrm>
        </p:grpSpPr>
        <p:sp>
          <p:nvSpPr>
            <p:cNvPr id="162" name="직사각형 1"/>
            <p:cNvSpPr/>
            <p:nvPr/>
          </p:nvSpPr>
          <p:spPr>
            <a:xfrm>
              <a:off x="926569" y="1527552"/>
              <a:ext cx="4803268" cy="4407325"/>
            </a:xfrm>
            <a:prstGeom prst="rect">
              <a:avLst/>
            </a:prstGeom>
            <a:solidFill>
              <a:srgbClr val="565656">
                <a:alpha val="1000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1400" b="0" i="0" u="none" strike="noStrike" kern="1200" cap="none" spc="0" normalizeH="0" baseline="0" dirty="0">
                  <a:solidFill>
                    <a:srgbClr val="D4D4D4"/>
                  </a:solidFill>
                  <a:effectLst/>
                  <a:latin typeface="Consolas"/>
                </a:rPr>
                <a:t>    </a:t>
              </a:r>
              <a:r>
                <a:rPr kumimoji="0" lang="en-US" altLang="ko-KR" sz="1400" b="0" i="0" u="none" strike="noStrike" kern="1200" cap="none" spc="0" normalizeH="0" baseline="0" dirty="0" err="1">
                  <a:solidFill>
                    <a:srgbClr val="9CDCFE"/>
                  </a:solidFill>
                  <a:effectLst/>
                  <a:latin typeface="Consolas"/>
                </a:rPr>
                <a:t>b_str</a:t>
              </a:r>
              <a:r>
                <a:rPr kumimoji="0" lang="en-US" altLang="ko-KR" sz="1400" b="0" i="0" u="none" strike="noStrike" kern="1200" cap="none" spc="0" normalizeH="0" baseline="0" dirty="0">
                  <a:solidFill>
                    <a:srgbClr val="D4D4D4"/>
                  </a:solidFill>
                  <a:effectLst/>
                  <a:latin typeface="Consolas"/>
                </a:rPr>
                <a:t> = </a:t>
              </a:r>
              <a:r>
                <a:rPr kumimoji="0" lang="en-US" altLang="ko-KR" sz="1400" b="0" i="0" u="none" strike="noStrike" kern="1200" cap="none" spc="0" normalizeH="0" baseline="0" dirty="0">
                  <a:solidFill>
                    <a:srgbClr val="4EC9B0"/>
                  </a:solidFill>
                  <a:effectLst/>
                  <a:latin typeface="Consolas"/>
                </a:rPr>
                <a:t>str</a:t>
              </a:r>
              <a:r>
                <a:rPr kumimoji="0" lang="en-US" altLang="ko-KR" sz="1400" b="0" i="0" u="none" strike="noStrike" kern="1200" cap="none" spc="0" normalizeH="0" baseline="0" dirty="0">
                  <a:solidFill>
                    <a:srgbClr val="D4D4D4"/>
                  </a:solidFill>
                  <a:effectLst/>
                  <a:latin typeface="Consolas"/>
                </a:rPr>
                <a:t>()</a:t>
              </a:r>
            </a:p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1400" b="0" i="0" u="none" strike="noStrike" kern="1200" cap="none" spc="0" normalizeH="0" baseline="0" dirty="0">
                  <a:solidFill>
                    <a:srgbClr val="D4D4D4"/>
                  </a:solidFill>
                  <a:effectLst/>
                  <a:latin typeface="Consolas"/>
                </a:rPr>
                <a:t>    </a:t>
              </a:r>
              <a:r>
                <a:rPr kumimoji="0" lang="en-US" altLang="ko-KR" sz="1400" b="0" i="0" u="none" strike="noStrike" kern="1200" cap="none" spc="0" normalizeH="0" baseline="0" dirty="0">
                  <a:solidFill>
                    <a:srgbClr val="C586C0"/>
                  </a:solidFill>
                  <a:effectLst/>
                  <a:latin typeface="Consolas"/>
                </a:rPr>
                <a:t>for</a:t>
              </a:r>
              <a:r>
                <a:rPr kumimoji="0" lang="en-US" altLang="ko-KR" sz="1400" b="0" i="0" u="none" strike="noStrike" kern="1200" cap="none" spc="0" normalizeH="0" baseline="0" dirty="0">
                  <a:solidFill>
                    <a:srgbClr val="D4D4D4"/>
                  </a:solidFill>
                  <a:effectLst/>
                  <a:latin typeface="Consolas"/>
                </a:rPr>
                <a:t> </a:t>
              </a:r>
              <a:r>
                <a:rPr kumimoji="0" lang="en-US" altLang="ko-KR" sz="1400" b="0" i="0" u="none" strike="noStrike" kern="1200" cap="none" spc="0" normalizeH="0" baseline="0" dirty="0" err="1">
                  <a:solidFill>
                    <a:srgbClr val="9CDCFE"/>
                  </a:solidFill>
                  <a:effectLst/>
                  <a:latin typeface="Consolas"/>
                </a:rPr>
                <a:t>i</a:t>
              </a:r>
              <a:r>
                <a:rPr kumimoji="0" lang="en-US" altLang="ko-KR" sz="1400" b="0" i="0" u="none" strike="noStrike" kern="1200" cap="none" spc="0" normalizeH="0" baseline="0" dirty="0">
                  <a:solidFill>
                    <a:srgbClr val="D4D4D4"/>
                  </a:solidFill>
                  <a:effectLst/>
                  <a:latin typeface="Consolas"/>
                </a:rPr>
                <a:t> </a:t>
              </a:r>
              <a:r>
                <a:rPr kumimoji="0" lang="en-US" altLang="ko-KR" sz="1400" b="0" i="0" u="none" strike="noStrike" kern="1200" cap="none" spc="0" normalizeH="0" baseline="0" dirty="0">
                  <a:solidFill>
                    <a:srgbClr val="C586C0"/>
                  </a:solidFill>
                  <a:effectLst/>
                  <a:latin typeface="Consolas"/>
                </a:rPr>
                <a:t>in</a:t>
              </a:r>
              <a:r>
                <a:rPr kumimoji="0" lang="en-US" altLang="ko-KR" sz="1400" b="0" i="0" u="none" strike="noStrike" kern="1200" cap="none" spc="0" normalizeH="0" baseline="0" dirty="0">
                  <a:solidFill>
                    <a:srgbClr val="D4D4D4"/>
                  </a:solidFill>
                  <a:effectLst/>
                  <a:latin typeface="Consolas"/>
                </a:rPr>
                <a:t> </a:t>
              </a:r>
              <a:r>
                <a:rPr kumimoji="0" lang="en-US" altLang="ko-KR" sz="1400" b="0" i="0" u="none" strike="noStrike" kern="1200" cap="none" spc="0" normalizeH="0" baseline="0" dirty="0">
                  <a:solidFill>
                    <a:srgbClr val="4EC9B0"/>
                  </a:solidFill>
                  <a:effectLst/>
                  <a:latin typeface="Consolas"/>
                </a:rPr>
                <a:t>range</a:t>
              </a:r>
              <a:r>
                <a:rPr kumimoji="0" lang="en-US" altLang="ko-KR" sz="1400" b="0" i="0" u="none" strike="noStrike" kern="1200" cap="none" spc="0" normalizeH="0" baseline="0" dirty="0">
                  <a:solidFill>
                    <a:srgbClr val="D4D4D4"/>
                  </a:solidFill>
                  <a:effectLst/>
                  <a:latin typeface="Consolas"/>
                </a:rPr>
                <a:t>(</a:t>
              </a:r>
              <a:r>
                <a:rPr kumimoji="0" lang="en-US" altLang="ko-KR" sz="1400" b="0" i="0" u="none" strike="noStrike" kern="1200" cap="none" spc="0" normalizeH="0" baseline="0" dirty="0" err="1">
                  <a:solidFill>
                    <a:srgbClr val="DCDCAA"/>
                  </a:solidFill>
                  <a:effectLst/>
                  <a:latin typeface="Consolas"/>
                </a:rPr>
                <a:t>len</a:t>
              </a:r>
              <a:r>
                <a:rPr kumimoji="0" lang="en-US" altLang="ko-KR" sz="1400" b="0" i="0" u="none" strike="noStrike" kern="1200" cap="none" spc="0" normalizeH="0" baseline="0" dirty="0">
                  <a:solidFill>
                    <a:srgbClr val="D4D4D4"/>
                  </a:solidFill>
                  <a:effectLst/>
                  <a:latin typeface="Consolas"/>
                </a:rPr>
                <a:t>(</a:t>
              </a:r>
              <a:r>
                <a:rPr kumimoji="0" lang="en-US" altLang="ko-KR" sz="1400" b="0" i="0" u="none" strike="noStrike" kern="1200" cap="none" spc="0" normalizeH="0" baseline="0" dirty="0" err="1">
                  <a:solidFill>
                    <a:srgbClr val="569CD6"/>
                  </a:solidFill>
                  <a:effectLst/>
                  <a:latin typeface="Consolas"/>
                </a:rPr>
                <a:t>self</a:t>
              </a:r>
              <a:r>
                <a:rPr kumimoji="0" lang="en-US" altLang="ko-KR" sz="1400" b="0" i="0" u="none" strike="noStrike" kern="1200" cap="none" spc="0" normalizeH="0" baseline="0" dirty="0" err="1">
                  <a:solidFill>
                    <a:srgbClr val="D4D4D4"/>
                  </a:solidFill>
                  <a:effectLst/>
                  <a:latin typeface="Consolas"/>
                </a:rPr>
                <a:t>.b_list</a:t>
              </a:r>
              <a:r>
                <a:rPr kumimoji="0" lang="en-US" altLang="ko-KR" sz="1400" b="0" i="0" u="none" strike="noStrike" kern="1200" cap="none" spc="0" normalizeH="0" baseline="0" dirty="0">
                  <a:solidFill>
                    <a:srgbClr val="D4D4D4"/>
                  </a:solidFill>
                  <a:effectLst/>
                  <a:latin typeface="Consolas"/>
                </a:rPr>
                <a:t>)):</a:t>
              </a:r>
            </a:p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1400" b="0" i="0" u="none" strike="noStrike" kern="1200" cap="none" spc="0" normalizeH="0" baseline="0" dirty="0">
                  <a:solidFill>
                    <a:srgbClr val="D4D4D4"/>
                  </a:solidFill>
                  <a:effectLst/>
                  <a:latin typeface="Consolas"/>
                </a:rPr>
                <a:t>        </a:t>
              </a:r>
              <a:r>
                <a:rPr kumimoji="0" lang="en-US" altLang="ko-KR" sz="1400" b="0" i="0" u="none" strike="noStrike" kern="1200" cap="none" spc="0" normalizeH="0" baseline="0" dirty="0" err="1">
                  <a:solidFill>
                    <a:srgbClr val="9CDCFE"/>
                  </a:solidFill>
                  <a:effectLst/>
                  <a:latin typeface="Consolas"/>
                </a:rPr>
                <a:t>b_str</a:t>
              </a:r>
              <a:r>
                <a:rPr kumimoji="0" lang="en-US" altLang="ko-KR" sz="1400" b="0" i="0" u="none" strike="noStrike" kern="1200" cap="none" spc="0" normalizeH="0" baseline="0" dirty="0">
                  <a:solidFill>
                    <a:srgbClr val="D4D4D4"/>
                  </a:solidFill>
                  <a:effectLst/>
                  <a:latin typeface="Consolas"/>
                </a:rPr>
                <a:t> = </a:t>
              </a:r>
              <a:r>
                <a:rPr kumimoji="0" lang="en-US" altLang="ko-KR" sz="1400" b="0" i="0" u="none" strike="noStrike" kern="1200" cap="none" spc="0" normalizeH="0" baseline="0" dirty="0" err="1">
                  <a:solidFill>
                    <a:srgbClr val="9CDCFE"/>
                  </a:solidFill>
                  <a:effectLst/>
                  <a:latin typeface="Consolas"/>
                </a:rPr>
                <a:t>b_str</a:t>
              </a:r>
              <a:r>
                <a:rPr kumimoji="0" lang="en-US" altLang="ko-KR" sz="1400" b="0" i="0" u="none" strike="noStrike" kern="1200" cap="none" spc="0" normalizeH="0" baseline="0" dirty="0">
                  <a:solidFill>
                    <a:srgbClr val="D4D4D4"/>
                  </a:solidFill>
                  <a:effectLst/>
                  <a:latin typeface="Consolas"/>
                </a:rPr>
                <a:t> + </a:t>
              </a:r>
              <a:r>
                <a:rPr kumimoji="0" lang="en-US" altLang="ko-KR" sz="1400" b="0" i="0" u="none" strike="noStrike" kern="1200" cap="none" spc="0" normalizeH="0" baseline="0" dirty="0">
                  <a:solidFill>
                    <a:srgbClr val="4EC9B0"/>
                  </a:solidFill>
                  <a:effectLst/>
                  <a:latin typeface="Consolas"/>
                </a:rPr>
                <a:t>str</a:t>
              </a:r>
              <a:r>
                <a:rPr kumimoji="0" lang="en-US" altLang="ko-KR" sz="1400" b="0" i="0" u="none" strike="noStrike" kern="1200" cap="none" spc="0" normalizeH="0" baseline="0" dirty="0">
                  <a:solidFill>
                    <a:srgbClr val="D4D4D4"/>
                  </a:solidFill>
                  <a:effectLst/>
                  <a:latin typeface="Consolas"/>
                </a:rPr>
                <a:t>(</a:t>
              </a:r>
              <a:r>
                <a:rPr kumimoji="0" lang="en-US" altLang="ko-KR" sz="1400" b="0" i="0" u="none" strike="noStrike" kern="1200" cap="none" spc="0" normalizeH="0" baseline="0" dirty="0" err="1">
                  <a:solidFill>
                    <a:srgbClr val="569CD6"/>
                  </a:solidFill>
                  <a:effectLst/>
                  <a:latin typeface="Consolas"/>
                </a:rPr>
                <a:t>self</a:t>
              </a:r>
              <a:r>
                <a:rPr kumimoji="0" lang="en-US" altLang="ko-KR" sz="1400" b="0" i="0" u="none" strike="noStrike" kern="1200" cap="none" spc="0" normalizeH="0" baseline="0" dirty="0" err="1">
                  <a:solidFill>
                    <a:srgbClr val="D4D4D4"/>
                  </a:solidFill>
                  <a:effectLst/>
                  <a:latin typeface="Consolas"/>
                </a:rPr>
                <a:t>.b_list</a:t>
              </a:r>
              <a:r>
                <a:rPr kumimoji="0" lang="en-US" altLang="ko-KR" sz="1400" b="0" i="0" u="none" strike="noStrike" kern="1200" cap="none" spc="0" normalizeH="0" baseline="0" dirty="0">
                  <a:solidFill>
                    <a:srgbClr val="D4D4D4"/>
                  </a:solidFill>
                  <a:effectLst/>
                  <a:latin typeface="Consolas"/>
                </a:rPr>
                <a:t>[</a:t>
              </a:r>
              <a:r>
                <a:rPr kumimoji="0" lang="en-US" altLang="ko-KR" sz="1400" b="0" i="0" u="none" strike="noStrike" kern="1200" cap="none" spc="0" normalizeH="0" baseline="0" dirty="0" err="1">
                  <a:solidFill>
                    <a:srgbClr val="9CDCFE"/>
                  </a:solidFill>
                  <a:effectLst/>
                  <a:latin typeface="Consolas"/>
                </a:rPr>
                <a:t>i</a:t>
              </a:r>
              <a:r>
                <a:rPr kumimoji="0" lang="en-US" altLang="ko-KR" sz="1400" b="0" i="0" u="none" strike="noStrike" kern="1200" cap="none" spc="0" normalizeH="0" baseline="0" dirty="0">
                  <a:solidFill>
                    <a:srgbClr val="D4D4D4"/>
                  </a:solidFill>
                  <a:effectLst/>
                  <a:latin typeface="Consolas"/>
                </a:rPr>
                <a:t>])</a:t>
              </a:r>
            </a:p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1400" b="0" i="0" u="none" strike="noStrike" kern="1200" cap="none" spc="0" normalizeH="0" baseline="0" dirty="0">
                  <a:solidFill>
                    <a:srgbClr val="D4D4D4"/>
                  </a:solidFill>
                  <a:effectLst/>
                  <a:latin typeface="Consolas"/>
                </a:rPr>
                <a:t>    </a:t>
              </a:r>
              <a:r>
                <a:rPr kumimoji="0" lang="en-US" altLang="ko-KR" sz="1400" b="0" i="0" u="none" strike="noStrike" kern="1200" cap="none" spc="0" normalizeH="0" baseline="0" dirty="0" err="1">
                  <a:solidFill>
                    <a:srgbClr val="9CDCFE"/>
                  </a:solidFill>
                  <a:effectLst/>
                  <a:latin typeface="Consolas"/>
                </a:rPr>
                <a:t>int_str</a:t>
              </a:r>
              <a:r>
                <a:rPr kumimoji="0" lang="en-US" altLang="ko-KR" sz="1400" b="0" i="0" u="none" strike="noStrike" kern="1200" cap="none" spc="0" normalizeH="0" baseline="0" dirty="0">
                  <a:solidFill>
                    <a:srgbClr val="D4D4D4"/>
                  </a:solidFill>
                  <a:effectLst/>
                  <a:latin typeface="Consolas"/>
                </a:rPr>
                <a:t> = </a:t>
              </a:r>
              <a:r>
                <a:rPr kumimoji="0" lang="en-US" altLang="ko-KR" sz="1400" b="0" i="0" u="none" strike="noStrike" kern="1200" cap="none" spc="0" normalizeH="0" baseline="0" dirty="0">
                  <a:solidFill>
                    <a:srgbClr val="4EC9B0"/>
                  </a:solidFill>
                  <a:effectLst/>
                  <a:latin typeface="Consolas"/>
                </a:rPr>
                <a:t>int</a:t>
              </a:r>
              <a:r>
                <a:rPr kumimoji="0" lang="en-US" altLang="ko-KR" sz="1400" b="0" i="0" u="none" strike="noStrike" kern="1200" cap="none" spc="0" normalizeH="0" baseline="0" dirty="0">
                  <a:solidFill>
                    <a:srgbClr val="D4D4D4"/>
                  </a:solidFill>
                  <a:effectLst/>
                  <a:latin typeface="Consolas"/>
                </a:rPr>
                <a:t>(</a:t>
              </a:r>
              <a:r>
                <a:rPr kumimoji="0" lang="en-US" altLang="ko-KR" sz="1400" b="0" i="0" u="none" strike="noStrike" kern="1200" cap="none" spc="0" normalizeH="0" baseline="0" dirty="0">
                  <a:solidFill>
                    <a:srgbClr val="9CDCFE"/>
                  </a:solidFill>
                  <a:effectLst/>
                  <a:latin typeface="Consolas"/>
                </a:rPr>
                <a:t>b_str</a:t>
              </a:r>
              <a:r>
                <a:rPr kumimoji="0" lang="en-US" altLang="ko-KR" sz="1400" b="0" i="0" u="none" strike="noStrike" kern="1200" cap="none" spc="0" normalizeH="0" baseline="0" dirty="0">
                  <a:solidFill>
                    <a:srgbClr val="D4D4D4"/>
                  </a:solidFill>
                  <a:effectLst/>
                  <a:latin typeface="Consolas"/>
                </a:rPr>
                <a:t>,</a:t>
              </a:r>
              <a:r>
                <a:rPr kumimoji="0" lang="en-US" altLang="ko-KR" sz="1400" b="0" i="0" u="none" strike="noStrike" kern="1200" cap="none" spc="0" normalizeH="0" baseline="0" dirty="0">
                  <a:solidFill>
                    <a:srgbClr val="B5CEA8"/>
                  </a:solidFill>
                  <a:effectLst/>
                  <a:latin typeface="Consolas"/>
                </a:rPr>
                <a:t>2</a:t>
              </a:r>
              <a:r>
                <a:rPr kumimoji="0" lang="en-US" altLang="ko-KR" sz="1400" b="0" i="0" u="none" strike="noStrike" kern="1200" cap="none" spc="0" normalizeH="0" baseline="0" dirty="0">
                  <a:solidFill>
                    <a:srgbClr val="D4D4D4"/>
                  </a:solidFill>
                  <a:effectLst/>
                  <a:latin typeface="Consolas"/>
                </a:rPr>
                <a:t>)</a:t>
              </a:r>
            </a:p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1400" b="0" i="0" u="none" strike="noStrike" kern="1200" cap="none" spc="0" normalizeH="0" baseline="0" dirty="0">
                  <a:solidFill>
                    <a:srgbClr val="D4D4D4"/>
                  </a:solidFill>
                  <a:effectLst/>
                  <a:latin typeface="Consolas"/>
                </a:rPr>
                <a:t>    </a:t>
              </a:r>
              <a:r>
                <a:rPr kumimoji="0" lang="en-US" altLang="ko-KR" sz="1400" b="0" i="0" u="none" strike="noStrike" kern="1200" cap="none" spc="0" normalizeH="0" baseline="0" dirty="0" err="1">
                  <a:solidFill>
                    <a:srgbClr val="9CDCFE"/>
                  </a:solidFill>
                  <a:effectLst/>
                  <a:latin typeface="Consolas"/>
                </a:rPr>
                <a:t>ans</a:t>
              </a:r>
              <a:r>
                <a:rPr kumimoji="0" lang="en-US" altLang="ko-KR" sz="1400" b="0" i="0" u="none" strike="noStrike" kern="1200" cap="none" spc="0" normalizeH="0" baseline="0" dirty="0">
                  <a:solidFill>
                    <a:srgbClr val="D4D4D4"/>
                  </a:solidFill>
                  <a:effectLst/>
                  <a:latin typeface="Consolas"/>
                </a:rPr>
                <a:t> = (</a:t>
              </a:r>
              <a:r>
                <a:rPr kumimoji="0" lang="en-US" altLang="ko-KR" sz="1400" b="0" i="0" u="none" strike="noStrike" kern="1200" cap="none" spc="0" normalizeH="0" baseline="0" dirty="0">
                  <a:solidFill>
                    <a:srgbClr val="DCDCAA"/>
                  </a:solidFill>
                  <a:effectLst/>
                  <a:latin typeface="Consolas"/>
                </a:rPr>
                <a:t>hex</a:t>
              </a:r>
              <a:r>
                <a:rPr kumimoji="0" lang="en-US" altLang="ko-KR" sz="1400" b="0" i="0" u="none" strike="noStrike" kern="1200" cap="none" spc="0" normalizeH="0" baseline="0" dirty="0">
                  <a:solidFill>
                    <a:srgbClr val="D4D4D4"/>
                  </a:solidFill>
                  <a:effectLst/>
                  <a:latin typeface="Consolas"/>
                </a:rPr>
                <a:t>(</a:t>
              </a:r>
              <a:r>
                <a:rPr kumimoji="0" lang="en-US" altLang="ko-KR" sz="1400" b="0" i="0" u="none" strike="noStrike" kern="1200" cap="none" spc="0" normalizeH="0" baseline="0" dirty="0" err="1">
                  <a:solidFill>
                    <a:srgbClr val="9CDCFE"/>
                  </a:solidFill>
                  <a:effectLst/>
                  <a:latin typeface="Consolas"/>
                </a:rPr>
                <a:t>int_str</a:t>
              </a:r>
              <a:r>
                <a:rPr kumimoji="0" lang="en-US" altLang="ko-KR" sz="1400" b="0" i="0" u="none" strike="noStrike" kern="1200" cap="none" spc="0" normalizeH="0" baseline="0" dirty="0">
                  <a:solidFill>
                    <a:srgbClr val="D4D4D4"/>
                  </a:solidFill>
                  <a:effectLst/>
                  <a:latin typeface="Consolas"/>
                </a:rPr>
                <a:t>)[</a:t>
              </a:r>
              <a:r>
                <a:rPr kumimoji="0" lang="en-US" altLang="ko-KR" sz="1400" b="0" i="0" u="none" strike="noStrike" kern="1200" cap="none" spc="0" normalizeH="0" baseline="0" dirty="0">
                  <a:solidFill>
                    <a:srgbClr val="B5CEA8"/>
                  </a:solidFill>
                  <a:effectLst/>
                  <a:latin typeface="Consolas"/>
                </a:rPr>
                <a:t>2</a:t>
              </a:r>
              <a:r>
                <a:rPr kumimoji="0" lang="en-US" altLang="ko-KR" sz="1400" b="0" i="0" u="none" strike="noStrike" kern="1200" cap="none" spc="0" normalizeH="0" baseline="0" dirty="0">
                  <a:solidFill>
                    <a:srgbClr val="D4D4D4"/>
                  </a:solidFill>
                  <a:effectLst/>
                  <a:latin typeface="Consolas"/>
                </a:rPr>
                <a:t>:]) </a:t>
              </a:r>
              <a:r>
                <a:rPr kumimoji="0" lang="en-US" altLang="ko-KR" sz="1400" b="0" i="0" u="none" strike="noStrike" kern="1200" cap="none" spc="0" normalizeH="0" baseline="0" dirty="0">
                  <a:solidFill>
                    <a:srgbClr val="6A9955"/>
                  </a:solidFill>
                  <a:effectLst/>
                  <a:latin typeface="Consolas"/>
                </a:rPr>
                <a:t># 0o delete</a:t>
              </a:r>
            </a:p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1400" b="0" i="0" u="none" strike="noStrike" kern="1200" cap="none" spc="0" normalizeH="0" baseline="0" dirty="0">
                  <a:solidFill>
                    <a:srgbClr val="D4D4D4"/>
                  </a:solidFill>
                  <a:effectLst/>
                  <a:latin typeface="Consolas"/>
                </a:rPr>
                <a:t>    </a:t>
              </a:r>
              <a:r>
                <a:rPr kumimoji="0" lang="en-US" altLang="ko-KR" sz="1400" b="0" i="0" u="none" strike="noStrike" kern="1200" cap="none" spc="0" normalizeH="0" baseline="0" dirty="0" err="1">
                  <a:solidFill>
                    <a:srgbClr val="9CDCFE"/>
                  </a:solidFill>
                  <a:effectLst/>
                  <a:latin typeface="Consolas"/>
                </a:rPr>
                <a:t>ans</a:t>
              </a:r>
              <a:r>
                <a:rPr kumimoji="0" lang="en-US" altLang="ko-KR" sz="1400" b="0" i="0" u="none" strike="noStrike" kern="1200" cap="none" spc="0" normalizeH="0" baseline="0" dirty="0">
                  <a:solidFill>
                    <a:srgbClr val="D4D4D4"/>
                  </a:solidFill>
                  <a:effectLst/>
                  <a:latin typeface="Consolas"/>
                </a:rPr>
                <a:t> = </a:t>
              </a:r>
              <a:r>
                <a:rPr kumimoji="0" lang="en-US" altLang="ko-KR" sz="1400" b="0" i="0" u="none" strike="noStrike" kern="1200" cap="none" spc="0" normalizeH="0" baseline="0" dirty="0">
                  <a:solidFill>
                    <a:srgbClr val="CE9178"/>
                  </a:solidFill>
                  <a:effectLst/>
                  <a:latin typeface="Consolas"/>
                </a:rPr>
                <a:t>'</a:t>
              </a:r>
              <a:r>
                <a:rPr kumimoji="0" lang="en-US" altLang="ko-KR" sz="1400" b="0" i="0" u="none" strike="noStrike" kern="1200" cap="none" spc="0" normalizeH="0" baseline="0" dirty="0">
                  <a:solidFill>
                    <a:srgbClr val="569CD6"/>
                  </a:solidFill>
                  <a:effectLst/>
                  <a:latin typeface="Consolas"/>
                </a:rPr>
                <a:t>{:0&gt;4}</a:t>
              </a:r>
              <a:r>
                <a:rPr kumimoji="0" lang="en-US" altLang="ko-KR" sz="1400" b="0" i="0" u="none" strike="noStrike" kern="1200" cap="none" spc="0" normalizeH="0" baseline="0" dirty="0">
                  <a:solidFill>
                    <a:srgbClr val="CE9178"/>
                  </a:solidFill>
                  <a:effectLst/>
                  <a:latin typeface="Consolas"/>
                </a:rPr>
                <a:t>'</a:t>
              </a:r>
              <a:r>
                <a:rPr kumimoji="0" lang="en-US" altLang="ko-KR" sz="1400" b="0" i="0" u="none" strike="noStrike" kern="1200" cap="none" spc="0" normalizeH="0" baseline="0" dirty="0">
                  <a:solidFill>
                    <a:srgbClr val="D4D4D4"/>
                  </a:solidFill>
                  <a:effectLst/>
                  <a:latin typeface="Consolas"/>
                </a:rPr>
                <a:t>.</a:t>
              </a:r>
              <a:r>
                <a:rPr kumimoji="0" lang="en-US" altLang="ko-KR" sz="1400" b="0" i="0" u="none" strike="noStrike" kern="1200" cap="none" spc="0" normalizeH="0" baseline="0" dirty="0">
                  <a:solidFill>
                    <a:srgbClr val="DCDCAA"/>
                  </a:solidFill>
                  <a:effectLst/>
                  <a:latin typeface="Consolas"/>
                </a:rPr>
                <a:t>format</a:t>
              </a:r>
              <a:r>
                <a:rPr kumimoji="0" lang="en-US" altLang="ko-KR" sz="1400" b="0" i="0" u="none" strike="noStrike" kern="1200" cap="none" spc="0" normalizeH="0" baseline="0" dirty="0">
                  <a:solidFill>
                    <a:srgbClr val="D4D4D4"/>
                  </a:solidFill>
                  <a:effectLst/>
                  <a:latin typeface="Consolas"/>
                </a:rPr>
                <a:t>(</a:t>
              </a:r>
              <a:r>
                <a:rPr kumimoji="0" lang="en-US" altLang="ko-KR" sz="1400" b="0" i="0" u="none" strike="noStrike" kern="1200" cap="none" spc="0" normalizeH="0" baseline="0" dirty="0" err="1">
                  <a:solidFill>
                    <a:srgbClr val="9CDCFE"/>
                  </a:solidFill>
                  <a:effectLst/>
                  <a:latin typeface="Consolas"/>
                </a:rPr>
                <a:t>ans</a:t>
              </a:r>
              <a:r>
                <a:rPr kumimoji="0" lang="en-US" altLang="ko-KR" sz="1400" b="0" i="0" u="none" strike="noStrike" kern="1200" cap="none" spc="0" normalizeH="0" baseline="0" dirty="0">
                  <a:solidFill>
                    <a:srgbClr val="D4D4D4"/>
                  </a:solidFill>
                  <a:effectLst/>
                  <a:latin typeface="Consolas"/>
                </a:rPr>
                <a:t>)</a:t>
              </a:r>
            </a:p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1400" b="0" i="0" u="none" strike="noStrike" kern="1200" cap="none" spc="0" normalizeH="0" baseline="0" dirty="0">
                  <a:solidFill>
                    <a:srgbClr val="D4D4D4"/>
                  </a:solidFill>
                  <a:effectLst/>
                  <a:latin typeface="Consolas"/>
                </a:rPr>
                <a:t>    </a:t>
              </a:r>
            </a:p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1400" b="0" i="0" u="none" strike="noStrike" kern="1200" cap="none" spc="0" normalizeH="0" baseline="0" dirty="0">
                  <a:solidFill>
                    <a:srgbClr val="D4D4D4"/>
                  </a:solidFill>
                  <a:effectLst/>
                  <a:latin typeface="Consolas"/>
                </a:rPr>
                <a:t>    </a:t>
              </a:r>
              <a:r>
                <a:rPr kumimoji="0" lang="en-US" altLang="ko-KR" sz="1400" b="0" i="0" u="none" strike="noStrike" kern="1200" cap="none" spc="0" normalizeH="0" baseline="0" dirty="0" err="1">
                  <a:solidFill>
                    <a:srgbClr val="9CDCFE"/>
                  </a:solidFill>
                  <a:effectLst/>
                  <a:latin typeface="Consolas"/>
                </a:rPr>
                <a:t>self</a:t>
              </a:r>
              <a:r>
                <a:rPr kumimoji="0" lang="en-US" altLang="ko-KR" sz="1400" b="0" i="0" u="none" strike="noStrike" kern="1200" cap="none" spc="0" normalizeH="0" baseline="0" dirty="0" err="1">
                  <a:solidFill>
                    <a:srgbClr val="D4D4D4"/>
                  </a:solidFill>
                  <a:effectLst/>
                  <a:latin typeface="Consolas"/>
                </a:rPr>
                <a:t>.</a:t>
              </a:r>
              <a:r>
                <a:rPr kumimoji="0" lang="en-US" altLang="ko-KR" sz="1400" b="0" i="0" u="none" strike="noStrike" kern="1200" cap="none" spc="0" normalizeH="0" baseline="0" dirty="0" err="1">
                  <a:solidFill>
                    <a:srgbClr val="DCDCAA"/>
                  </a:solidFill>
                  <a:effectLst/>
                  <a:latin typeface="Consolas"/>
                </a:rPr>
                <a:t>UIchange</a:t>
              </a:r>
              <a:r>
                <a:rPr kumimoji="0" lang="en-US" altLang="ko-KR" sz="1400" b="0" i="0" u="none" strike="noStrike" kern="1200" cap="none" spc="0" normalizeH="0" baseline="0" dirty="0">
                  <a:solidFill>
                    <a:srgbClr val="D4D4D4"/>
                  </a:solidFill>
                  <a:effectLst/>
                  <a:latin typeface="Consolas"/>
                </a:rPr>
                <a:t>()</a:t>
              </a:r>
            </a:p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1400" b="0" i="0" u="none" strike="noStrike" kern="1200" cap="none" spc="0" normalizeH="0" baseline="0" dirty="0">
                  <a:solidFill>
                    <a:srgbClr val="D4D4D4"/>
                  </a:solidFill>
                  <a:effectLst/>
                  <a:latin typeface="Consolas"/>
                </a:rPr>
                <a:t>    </a:t>
              </a:r>
              <a:r>
                <a:rPr kumimoji="0" lang="en-US" altLang="ko-KR" sz="1400" b="0" i="0" u="none" strike="noStrike" kern="1200" cap="none" spc="0" normalizeH="0" baseline="0" dirty="0" err="1">
                  <a:solidFill>
                    <a:srgbClr val="9CDCFE"/>
                  </a:solidFill>
                  <a:effectLst/>
                  <a:latin typeface="Consolas"/>
                </a:rPr>
                <a:t>self</a:t>
              </a:r>
              <a:r>
                <a:rPr kumimoji="0" lang="en-US" altLang="ko-KR" sz="1400" b="0" i="0" u="none" strike="noStrike" kern="1200" cap="none" spc="0" normalizeH="0" baseline="0" dirty="0" err="1">
                  <a:solidFill>
                    <a:srgbClr val="D4D4D4"/>
                  </a:solidFill>
                  <a:effectLst/>
                  <a:latin typeface="Consolas"/>
                </a:rPr>
                <a:t>.input</a:t>
              </a:r>
              <a:r>
                <a:rPr kumimoji="0" lang="en-US" altLang="ko-KR" sz="1400" b="0" i="0" u="none" strike="noStrike" kern="1200" cap="none" spc="0" normalizeH="0" baseline="0" dirty="0">
                  <a:solidFill>
                    <a:srgbClr val="D4D4D4"/>
                  </a:solidFill>
                  <a:effectLst/>
                  <a:latin typeface="Consolas"/>
                </a:rPr>
                <a:t> =</a:t>
              </a:r>
              <a:r>
                <a:rPr kumimoji="0" lang="en-US" altLang="ko-KR" sz="1400" b="0" i="0" u="none" strike="noStrike" kern="1200" cap="none" spc="0" normalizeH="0" baseline="0" dirty="0">
                  <a:solidFill>
                    <a:srgbClr val="CE9178"/>
                  </a:solidFill>
                  <a:effectLst/>
                  <a:latin typeface="Consolas"/>
                </a:rPr>
                <a:t>'</a:t>
              </a:r>
              <a:r>
                <a:rPr kumimoji="0" lang="en-US" altLang="ko-KR" sz="1400" b="0" i="0" u="none" strike="noStrike" kern="1200" cap="none" spc="0" normalizeH="0" baseline="0" dirty="0">
                  <a:solidFill>
                    <a:srgbClr val="D7BA7D"/>
                  </a:solidFill>
                  <a:effectLst/>
                  <a:latin typeface="Consolas"/>
                </a:rPr>
                <a:t>\x05</a:t>
              </a:r>
              <a:r>
                <a:rPr kumimoji="0" lang="en-US" altLang="ko-KR" sz="1400" b="0" i="0" u="none" strike="noStrike" kern="1200" cap="none" spc="0" normalizeH="0" baseline="0" dirty="0">
                  <a:solidFill>
                    <a:srgbClr val="CE9178"/>
                  </a:solidFill>
                  <a:effectLst/>
                  <a:latin typeface="Consolas"/>
                </a:rPr>
                <a:t>01WSS0106%PW002'</a:t>
              </a:r>
              <a:r>
                <a:rPr kumimoji="0" lang="en-US" altLang="ko-KR" sz="1400" b="0" i="0" u="none" strike="noStrike" kern="1200" cap="none" spc="0" normalizeH="0" baseline="0" dirty="0">
                  <a:solidFill>
                    <a:srgbClr val="D4D4D4"/>
                  </a:solidFill>
                  <a:effectLst/>
                  <a:latin typeface="Consolas"/>
                </a:rPr>
                <a:t>+ </a:t>
              </a:r>
              <a:r>
                <a:rPr kumimoji="0" lang="en-US" altLang="ko-KR" sz="1400" b="0" i="0" u="none" strike="noStrike" kern="1200" cap="none" spc="0" normalizeH="0" baseline="0" dirty="0" err="1">
                  <a:solidFill>
                    <a:srgbClr val="9CDCFE"/>
                  </a:solidFill>
                  <a:effectLst/>
                  <a:latin typeface="Consolas"/>
                </a:rPr>
                <a:t>ans</a:t>
              </a:r>
              <a:r>
                <a:rPr kumimoji="0" lang="en-US" altLang="ko-KR" sz="1400" b="0" i="0" u="none" strike="noStrike" kern="1200" cap="none" spc="0" normalizeH="0" baseline="0" dirty="0">
                  <a:solidFill>
                    <a:srgbClr val="D4D4D4"/>
                  </a:solidFill>
                  <a:effectLst/>
                  <a:latin typeface="Consolas"/>
                </a:rPr>
                <a:t> +</a:t>
              </a:r>
              <a:r>
                <a:rPr kumimoji="0" lang="en-US" altLang="ko-KR" sz="1400" b="0" i="0" u="none" strike="noStrike" kern="1200" cap="none" spc="0" normalizeH="0" baseline="0" dirty="0">
                  <a:solidFill>
                    <a:srgbClr val="CE9178"/>
                  </a:solidFill>
                  <a:effectLst/>
                  <a:latin typeface="Consolas"/>
                </a:rPr>
                <a:t>'</a:t>
              </a:r>
              <a:r>
                <a:rPr kumimoji="0" lang="en-US" altLang="ko-KR" sz="1400" b="0" i="0" u="none" strike="noStrike" kern="1200" cap="none" spc="0" normalizeH="0" baseline="0" dirty="0">
                  <a:solidFill>
                    <a:srgbClr val="D7BA7D"/>
                  </a:solidFill>
                  <a:effectLst/>
                  <a:latin typeface="Consolas"/>
                </a:rPr>
                <a:t>\x04</a:t>
              </a:r>
              <a:r>
                <a:rPr kumimoji="0" lang="en-US" altLang="ko-KR" sz="1400" b="0" i="0" u="none" strike="noStrike" kern="1200" cap="none" spc="0" normalizeH="0" baseline="0" dirty="0">
                  <a:solidFill>
                    <a:srgbClr val="CE9178"/>
                  </a:solidFill>
                  <a:effectLst/>
                  <a:latin typeface="Consolas"/>
                </a:rPr>
                <a:t>'</a:t>
              </a:r>
            </a:p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1400" b="0" i="0" u="none" strike="noStrike" kern="1200" cap="none" spc="0" normalizeH="0" baseline="0" dirty="0">
                  <a:solidFill>
                    <a:srgbClr val="D4D4D4"/>
                  </a:solidFill>
                  <a:effectLst/>
                  <a:latin typeface="Consolas"/>
                </a:rPr>
                <a:t>    </a:t>
              </a:r>
              <a:r>
                <a:rPr kumimoji="0" lang="en-US" altLang="ko-KR" sz="1400" b="0" i="0" u="none" strike="noStrike" kern="1200" cap="none" spc="0" normalizeH="0" baseline="0" dirty="0" err="1">
                  <a:solidFill>
                    <a:srgbClr val="9CDCFE"/>
                  </a:solidFill>
                  <a:effectLst/>
                  <a:latin typeface="Consolas"/>
                </a:rPr>
                <a:t>self</a:t>
              </a:r>
              <a:r>
                <a:rPr kumimoji="0" lang="en-US" altLang="ko-KR" sz="1400" b="0" i="0" u="none" strike="noStrike" kern="1200" cap="none" spc="0" normalizeH="0" baseline="0" dirty="0" err="1">
                  <a:solidFill>
                    <a:srgbClr val="D4D4D4"/>
                  </a:solidFill>
                  <a:effectLst/>
                  <a:latin typeface="Consolas"/>
                </a:rPr>
                <a:t>.</a:t>
              </a:r>
              <a:r>
                <a:rPr kumimoji="0" lang="en-US" altLang="ko-KR" sz="1400" b="0" i="0" u="none" strike="noStrike" kern="1200" cap="none" spc="0" normalizeH="0" baseline="0" dirty="0" err="1">
                  <a:solidFill>
                    <a:srgbClr val="DCDCAA"/>
                  </a:solidFill>
                  <a:effectLst/>
                  <a:latin typeface="Consolas"/>
                </a:rPr>
                <a:t>send</a:t>
              </a:r>
              <a:r>
                <a:rPr kumimoji="0" lang="en-US" altLang="ko-KR" sz="1400" b="0" i="0" u="none" strike="noStrike" kern="1200" cap="none" spc="0" normalizeH="0" baseline="0" dirty="0">
                  <a:solidFill>
                    <a:srgbClr val="D4D4D4"/>
                  </a:solidFill>
                  <a:effectLst/>
                  <a:latin typeface="Consolas"/>
                </a:rPr>
                <a:t>()</a:t>
              </a:r>
            </a:p>
          </p:txBody>
        </p:sp>
        <p:cxnSp>
          <p:nvCxnSpPr>
            <p:cNvPr id="163" name="직선 화살표 연결선 8"/>
            <p:cNvCxnSpPr>
              <a:stCxn id="164" idx="3"/>
              <a:endCxn id="165" idx="1"/>
            </p:cNvCxnSpPr>
            <p:nvPr/>
          </p:nvCxnSpPr>
          <p:spPr>
            <a:xfrm>
              <a:off x="5325762" y="3208876"/>
              <a:ext cx="1894167" cy="0"/>
            </a:xfrm>
            <a:prstGeom prst="straightConnector1">
              <a:avLst/>
            </a:prstGeom>
            <a:noFill/>
            <a:ln w="25400" cap="flat" cmpd="sng" algn="ctr">
              <a:solidFill>
                <a:srgbClr val="5B9BD5">
                  <a:alpha val="100000"/>
                </a:srgbClr>
              </a:solidFill>
              <a:prstDash val="solid"/>
              <a:miter/>
              <a:tailEnd type="triangle"/>
            </a:ln>
          </p:spPr>
        </p:cxnSp>
        <p:sp>
          <p:nvSpPr>
            <p:cNvPr id="164" name="직사각형 11"/>
            <p:cNvSpPr/>
            <p:nvPr/>
          </p:nvSpPr>
          <p:spPr>
            <a:xfrm>
              <a:off x="1008055" y="2507797"/>
              <a:ext cx="4317707" cy="1402158"/>
            </a:xfrm>
            <a:prstGeom prst="rect">
              <a:avLst/>
            </a:prstGeom>
            <a:noFill/>
            <a:ln w="25400" cap="flat" cmpd="sng" algn="ctr">
              <a:solidFill>
                <a:srgbClr val="42719B">
                  <a:alpha val="100000"/>
                </a:srgbClr>
              </a:solidFill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165" name="사각형: 둥근 모서리 17"/>
            <p:cNvSpPr/>
            <p:nvPr/>
          </p:nvSpPr>
          <p:spPr>
            <a:xfrm>
              <a:off x="7219929" y="2829704"/>
              <a:ext cx="3939823" cy="758344"/>
            </a:xfrm>
            <a:prstGeom prst="roundRect">
              <a:avLst>
                <a:gd name="adj" fmla="val 16667"/>
              </a:avLst>
            </a:prstGeom>
            <a:noFill/>
            <a:ln w="25400" cap="flat" cmpd="sng" algn="ctr">
              <a:solidFill>
                <a:srgbClr val="42719B">
                  <a:alpha val="100000"/>
                </a:srgbClr>
              </a:solidFill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1800" b="0" i="0" u="none" strike="noStrike" kern="1200" cap="none" spc="0" normalizeH="0" baseline="0">
                  <a:solidFill>
                    <a:srgbClr val="000000"/>
                  </a:solidFill>
                  <a:latin typeface="나눔스퀘어_ac Bold"/>
                  <a:ea typeface="나눔스퀘어_ac Bold"/>
                </a:rPr>
                <a:t>명령어를 위한 데이터 전처리</a:t>
              </a:r>
            </a:p>
          </p:txBody>
        </p:sp>
        <p:sp>
          <p:nvSpPr>
            <p:cNvPr id="166" name="직사각형 18"/>
            <p:cNvSpPr/>
            <p:nvPr/>
          </p:nvSpPr>
          <p:spPr>
            <a:xfrm>
              <a:off x="1008055" y="4280604"/>
              <a:ext cx="4317707" cy="835093"/>
            </a:xfrm>
            <a:prstGeom prst="rect">
              <a:avLst/>
            </a:prstGeom>
            <a:noFill/>
            <a:ln w="25400" cap="flat" cmpd="sng" algn="ctr">
              <a:solidFill>
                <a:srgbClr val="42719B">
                  <a:alpha val="100000"/>
                </a:srgbClr>
              </a:solidFill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cxnSp>
          <p:nvCxnSpPr>
            <p:cNvPr id="167" name="직선 화살표 연결선 20"/>
            <p:cNvCxnSpPr>
              <a:stCxn id="166" idx="3"/>
              <a:endCxn id="168" idx="1"/>
            </p:cNvCxnSpPr>
            <p:nvPr/>
          </p:nvCxnSpPr>
          <p:spPr>
            <a:xfrm flipV="1">
              <a:off x="5325762" y="4698150"/>
              <a:ext cx="1894166" cy="1"/>
            </a:xfrm>
            <a:prstGeom prst="straightConnector1">
              <a:avLst/>
            </a:prstGeom>
            <a:noFill/>
            <a:ln w="25400" cap="flat" cmpd="sng" algn="ctr">
              <a:solidFill>
                <a:srgbClr val="5B9BD5">
                  <a:alpha val="100000"/>
                </a:srgbClr>
              </a:solidFill>
              <a:prstDash val="solid"/>
              <a:miter/>
              <a:tailEnd type="triangle"/>
            </a:ln>
          </p:spPr>
        </p:cxnSp>
        <p:sp>
          <p:nvSpPr>
            <p:cNvPr id="168" name="사각형: 둥근 모서리 21"/>
            <p:cNvSpPr/>
            <p:nvPr/>
          </p:nvSpPr>
          <p:spPr>
            <a:xfrm>
              <a:off x="7219928" y="4318978"/>
              <a:ext cx="3939823" cy="758344"/>
            </a:xfrm>
            <a:prstGeom prst="roundRect">
              <a:avLst>
                <a:gd name="adj" fmla="val 16667"/>
              </a:avLst>
            </a:prstGeom>
            <a:noFill/>
            <a:ln w="25400" cap="flat" cmpd="sng" algn="ctr">
              <a:solidFill>
                <a:srgbClr val="42719B">
                  <a:alpha val="100000"/>
                </a:srgbClr>
              </a:solidFill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1800" b="0" i="0" u="none" strike="noStrike" kern="1200" cap="none" spc="0" normalizeH="0" baseline="0">
                  <a:solidFill>
                    <a:srgbClr val="000000"/>
                  </a:solidFill>
                  <a:latin typeface="나눔스퀘어_ac Bold"/>
                  <a:ea typeface="나눔스퀘어_ac Bold"/>
                </a:rPr>
                <a:t>전처리된 데이터 최종 조립 및 전송</a:t>
              </a:r>
            </a:p>
          </p:txBody>
        </p:sp>
      </p:grpSp>
      <p:sp>
        <p:nvSpPr>
          <p:cNvPr id="169" name="TextBox 27"/>
          <p:cNvSpPr txBox="1"/>
          <p:nvPr/>
        </p:nvSpPr>
        <p:spPr>
          <a:xfrm>
            <a:off x="2141231" y="6183908"/>
            <a:ext cx="8191666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1" u="none" strike="noStrike" kern="1200" cap="none" spc="0" normalizeH="0" baseline="0" dirty="0">
                <a:solidFill>
                  <a:srgbClr val="808080"/>
                </a:solidFill>
                <a:latin typeface="맑은 고딕"/>
                <a:ea typeface="맑은 고딕"/>
                <a:cs typeface="맑은 고딕"/>
              </a:rPr>
              <a:t># send() </a:t>
            </a:r>
            <a:r>
              <a:rPr kumimoji="0" lang="ko-KR" altLang="en-US" sz="1800" b="0" i="1" u="none" strike="noStrike" kern="1200" cap="none" spc="0" normalizeH="0" baseline="0" dirty="0">
                <a:solidFill>
                  <a:srgbClr val="808080"/>
                </a:solidFill>
                <a:latin typeface="맑은 고딕"/>
                <a:ea typeface="맑은 고딕"/>
                <a:cs typeface="맑은 고딕"/>
              </a:rPr>
              <a:t>함수에는 앞서 </a:t>
            </a:r>
            <a:r>
              <a:rPr kumimoji="0" lang="ko-KR" altLang="en-US" sz="1800" b="0" i="1" u="none" strike="noStrike" kern="1200" cap="none" spc="0" normalizeH="0" baseline="0" dirty="0" err="1">
                <a:solidFill>
                  <a:srgbClr val="808080"/>
                </a:solidFill>
                <a:latin typeface="맑은 고딕"/>
                <a:ea typeface="맑은 고딕"/>
                <a:cs typeface="맑은 고딕"/>
              </a:rPr>
              <a:t>쌓아놓은</a:t>
            </a:r>
            <a:r>
              <a:rPr kumimoji="0" lang="ko-KR" altLang="en-US" sz="1800" b="0" i="1" u="none" strike="noStrike" kern="1200" cap="none" spc="0" normalizeH="0" baseline="0" dirty="0">
                <a:solidFill>
                  <a:srgbClr val="808080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kumimoji="0" lang="en-US" altLang="ko-KR" sz="1800" b="0" i="1" u="none" strike="noStrike" kern="1200" cap="none" spc="0" normalizeH="0" baseline="0" dirty="0">
                <a:solidFill>
                  <a:srgbClr val="808080"/>
                </a:solidFill>
                <a:latin typeface="맑은 고딕"/>
                <a:ea typeface="맑은 고딕"/>
                <a:cs typeface="맑은 고딕"/>
              </a:rPr>
              <a:t>input </a:t>
            </a:r>
            <a:r>
              <a:rPr kumimoji="0" lang="ko-KR" altLang="en-US" sz="1800" b="0" i="1" u="none" strike="noStrike" kern="1200" cap="none" spc="0" normalizeH="0" baseline="0" dirty="0">
                <a:solidFill>
                  <a:srgbClr val="808080"/>
                </a:solidFill>
                <a:latin typeface="맑은 고딕"/>
                <a:ea typeface="맑은 고딕"/>
                <a:cs typeface="맑은 고딕"/>
              </a:rPr>
              <a:t>값을 보내기 때문에</a:t>
            </a:r>
            <a:r>
              <a:rPr kumimoji="0" lang="en-US" altLang="ko-KR" sz="1800" b="0" i="1" u="none" strike="noStrike" kern="1200" cap="none" spc="0" normalizeH="0" baseline="0" dirty="0">
                <a:solidFill>
                  <a:srgbClr val="808080"/>
                </a:solidFill>
                <a:latin typeface="맑은 고딕"/>
                <a:ea typeface="맑은 고딕"/>
                <a:cs typeface="맑은 고딕"/>
              </a:rPr>
              <a:t>, </a:t>
            </a:r>
            <a:r>
              <a:rPr kumimoji="0" lang="ko-KR" altLang="en-US" sz="1800" b="0" i="1" u="none" strike="noStrike" kern="1200" cap="none" spc="0" normalizeH="0" baseline="0" dirty="0">
                <a:solidFill>
                  <a:srgbClr val="808080"/>
                </a:solidFill>
                <a:latin typeface="맑은 고딕"/>
                <a:ea typeface="맑은 고딕"/>
                <a:cs typeface="맑은 고딕"/>
              </a:rPr>
              <a:t>미리 완성시킨다</a:t>
            </a:r>
            <a:r>
              <a:rPr kumimoji="0" lang="en-US" altLang="ko-KR" sz="1800" b="0" i="1" u="none" strike="noStrike" kern="1200" cap="none" spc="0" normalizeH="0" baseline="0" dirty="0">
                <a:solidFill>
                  <a:srgbClr val="808080"/>
                </a:solidFill>
                <a:latin typeface="맑은 고딕"/>
                <a:ea typeface="맑은 고딕"/>
                <a:cs typeface="맑은 고딕"/>
              </a:rPr>
              <a:t>.</a:t>
            </a:r>
            <a:endParaRPr kumimoji="0" lang="ko-KR" altLang="en-US" sz="1800" b="0" i="1" u="none" strike="noStrike" kern="1200" cap="none" spc="0" normalizeH="0" baseline="0" dirty="0">
              <a:solidFill>
                <a:srgbClr val="808080"/>
              </a:solidFill>
              <a:latin typeface="맑은 고딕"/>
              <a:ea typeface="맑은 고딕"/>
              <a:cs typeface="맑은 고딕"/>
            </a:endParaRPr>
          </a:p>
        </p:txBody>
      </p:sp>
      <p:pic>
        <p:nvPicPr>
          <p:cNvPr id="26" name="그림 25">
            <a:hlinkClick r:id="rId3" action="ppaction://hlinksldjump"/>
            <a:extLst>
              <a:ext uri="{FF2B5EF4-FFF2-40B4-BE49-F238E27FC236}">
                <a16:creationId xmlns:a16="http://schemas.microsoft.com/office/drawing/2014/main" id="{9F0AFF60-D98E-4B3E-B78A-E8B45C515FF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0863109" y="6285911"/>
            <a:ext cx="1225195" cy="4937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855714" y="1068409"/>
            <a:ext cx="6480572" cy="4721181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2953661" y="3921358"/>
            <a:ext cx="6277294" cy="140521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8" name="Title 15"/>
          <p:cNvSpPr txBox="1"/>
          <p:nvPr/>
        </p:nvSpPr>
        <p:spPr>
          <a:xfrm>
            <a:off x="926568" y="565133"/>
            <a:ext cx="11357112" cy="562527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>
              <a:defRPr/>
            </a:pPr>
            <a:r>
              <a:rPr kumimoji="0" lang="en-US" altLang="ko-KR" sz="2800" b="1" i="0" u="none" strike="noStrike" kern="1200" cap="none" spc="-150" normalizeH="0" baseline="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맑은 고딕"/>
                <a:ea typeface="맑은 고딕"/>
              </a:rPr>
              <a:t>04</a:t>
            </a:r>
            <a:r>
              <a:rPr kumimoji="0" lang="en-US" altLang="ko-KR" sz="2000" b="1" i="0" u="none" strike="noStrike" kern="1200" cap="none" spc="-150" normalizeH="0" baseline="0" dirty="0">
                <a:solidFill>
                  <a:srgbClr val="0070C0"/>
                </a:solidFill>
                <a:latin typeface="맑은 고딕"/>
                <a:ea typeface="맑은 고딕"/>
              </a:rPr>
              <a:t>   </a:t>
            </a:r>
            <a:r>
              <a:rPr kumimoji="0" lang="ko-KR" altLang="en-US" sz="2000" b="1" i="0" u="none" strike="noStrike" kern="1200" cap="none" spc="-150" normalizeH="0" baseline="0" dirty="0">
                <a:solidFill>
                  <a:srgbClr val="0070C0"/>
                </a:solidFill>
                <a:latin typeface="맑은 고딕"/>
                <a:ea typeface="맑은 고딕"/>
              </a:rPr>
              <a:t>파이썬 제어 </a:t>
            </a:r>
            <a:r>
              <a:rPr lang="en-US" altLang="ko-KR" sz="1600" b="0" spc="-150" dirty="0">
                <a:solidFill>
                  <a:schemeClr val="bg2">
                    <a:lumMod val="50000"/>
                  </a:schemeClr>
                </a:solidFill>
                <a:latin typeface="맑은 고딕"/>
                <a:ea typeface="맑은 고딕"/>
              </a:rPr>
              <a:t>Analog</a:t>
            </a:r>
            <a:r>
              <a:rPr kumimoji="0" lang="ko-KR" altLang="en-US" sz="1600" b="1" i="0" u="none" strike="noStrike" kern="1200" cap="none" spc="-150" normalizeH="0" baseline="0" dirty="0">
                <a:solidFill>
                  <a:srgbClr val="0070C0"/>
                </a:solidFill>
                <a:latin typeface="맑은 고딕"/>
                <a:ea typeface="맑은 고딕"/>
              </a:rPr>
              <a:t> </a:t>
            </a:r>
            <a:endParaRPr kumimoji="0" lang="en-US" altLang="ko-KR" sz="1600" b="0" i="0" u="none" strike="noStrike" kern="1200" cap="none" spc="-150" normalizeH="0" baseline="0" dirty="0">
              <a:solidFill>
                <a:srgbClr val="767171"/>
              </a:solidFill>
              <a:latin typeface="맑은 고딕"/>
              <a:ea typeface="맑은 고딕"/>
            </a:endParaRPr>
          </a:p>
        </p:txBody>
      </p:sp>
      <p:cxnSp>
        <p:nvCxnSpPr>
          <p:cNvPr id="39" name="직선 연결선 26"/>
          <p:cNvCxnSpPr/>
          <p:nvPr/>
        </p:nvCxnSpPr>
        <p:spPr>
          <a:xfrm rot="10800000">
            <a:off x="1468212" y="1014279"/>
            <a:ext cx="2148666" cy="133"/>
          </a:xfrm>
          <a:prstGeom prst="line">
            <a:avLst/>
          </a:prstGeom>
          <a:noFill/>
          <a:ln w="12700" cap="flat" cmpd="sng" algn="ctr">
            <a:solidFill>
              <a:srgbClr val="767171">
                <a:alpha val="100000"/>
              </a:srgbClr>
            </a:solidFill>
            <a:prstDash val="solid"/>
            <a:miter/>
          </a:ln>
        </p:spPr>
      </p:cxnSp>
      <p:sp>
        <p:nvSpPr>
          <p:cNvPr id="40" name="직사각형 46"/>
          <p:cNvSpPr/>
          <p:nvPr/>
        </p:nvSpPr>
        <p:spPr>
          <a:xfrm>
            <a:off x="1008056" y="593415"/>
            <a:ext cx="378000" cy="50400"/>
          </a:xfrm>
          <a:prstGeom prst="rect">
            <a:avLst/>
          </a:prstGeom>
          <a:solidFill>
            <a:srgbClr val="0070C0">
              <a:alpha val="100000"/>
            </a:srgbClr>
          </a:solidFill>
          <a:ln w="19050" cap="flat" cmpd="sng" algn="ctr">
            <a:noFill/>
            <a:prstDash val="solid"/>
            <a:round/>
            <a:headEnd w="med" len="med"/>
            <a:tailEnd w="med" len="med"/>
          </a:ln>
          <a:effectLst>
            <a:outerShdw blurRad="19050" dist="15240" dir="2700000" algn="tl" rotWithShape="0">
              <a:srgbClr val="000000">
                <a:alpha val="40000"/>
              </a:srgbClr>
            </a:outerShdw>
          </a:effectLst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marL="0" indent="0" algn="ctr" defTabSz="914332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0860258" y="112542"/>
            <a:ext cx="1178457" cy="5312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10852436" y="193395"/>
            <a:ext cx="1149625" cy="3616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kumimoji="0" lang="en-US" altLang="ko-KR" sz="900" b="0" i="0" u="none" strike="noStrike" kern="1200" cap="none" spc="0" normalizeH="0" baseline="0">
                <a:ln w="9525">
                  <a:solidFill>
                    <a:prstClr val="white">
                      <a:alpha val="0"/>
                    </a:prstClr>
                  </a:solidFill>
                </a:ln>
                <a:solidFill>
                  <a:srgbClr val="565656"/>
                </a:solidFill>
                <a:uLnTx/>
                <a:uFillTx/>
                <a:latin typeface="+mj-lt"/>
                <a:ea typeface="맑은 고딕"/>
                <a:cs typeface="+mn-cs"/>
              </a:rPr>
              <a:t>Visual Studio code </a:t>
            </a:r>
            <a:endParaRPr kumimoji="0" lang="ko-KR" altLang="en-US" sz="900" b="0" i="0" u="none" strike="noStrike" kern="1200" cap="none" spc="0" normalizeH="0" baseline="0">
              <a:ln w="9525">
                <a:solidFill>
                  <a:prstClr val="white">
                    <a:alpha val="0"/>
                  </a:prstClr>
                </a:solidFill>
              </a:ln>
              <a:solidFill>
                <a:srgbClr val="565656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맑은 고딕"/>
              <a:ea typeface="맑은 고딕"/>
              <a:cs typeface="+mn-cs"/>
            </a:endParaRPr>
          </a:p>
        </p:txBody>
      </p:sp>
      <p:pic>
        <p:nvPicPr>
          <p:cNvPr id="9" name="그림 8">
            <a:hlinkClick r:id="rId4" action="ppaction://hlinksldjump"/>
            <a:extLst>
              <a:ext uri="{FF2B5EF4-FFF2-40B4-BE49-F238E27FC236}">
                <a16:creationId xmlns:a16="http://schemas.microsoft.com/office/drawing/2014/main" id="{9C89D4CB-185A-491F-A08A-87D10604D21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0863109" y="6285911"/>
            <a:ext cx="1225195" cy="4937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itle 15"/>
          <p:cNvSpPr txBox="1"/>
          <p:nvPr/>
        </p:nvSpPr>
        <p:spPr>
          <a:xfrm>
            <a:off x="926568" y="565133"/>
            <a:ext cx="11357112" cy="562527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marR="0" lvl="0" indent="0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2800" b="1" spc="-15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맑은 고딕"/>
                <a:ea typeface="맑은 고딕"/>
              </a:rPr>
              <a:t>02</a:t>
            </a:r>
            <a:r>
              <a:rPr lang="en-US" altLang="ko-KR" sz="2000" b="1" spc="-150" dirty="0">
                <a:solidFill>
                  <a:srgbClr val="0070C0"/>
                </a:solidFill>
                <a:latin typeface="맑은 고딕"/>
                <a:ea typeface="맑은 고딕"/>
              </a:rPr>
              <a:t>   XG5000 </a:t>
            </a:r>
            <a:r>
              <a:rPr lang="ko-KR" altLang="en-US" sz="1900" b="1" spc="-150" dirty="0">
                <a:solidFill>
                  <a:srgbClr val="0070C0"/>
                </a:solidFill>
                <a:latin typeface="맑은 고딕"/>
                <a:ea typeface="맑은 고딕"/>
              </a:rPr>
              <a:t>회로 기본 편집 도구</a:t>
            </a:r>
            <a:endParaRPr lang="en-US" altLang="ko-KR" sz="1900" spc="-150" dirty="0">
              <a:solidFill>
                <a:srgbClr val="858585"/>
              </a:solidFill>
              <a:latin typeface="맑은 고딕"/>
              <a:ea typeface="맑은 고딕"/>
            </a:endParaRPr>
          </a:p>
        </p:txBody>
      </p:sp>
      <p:cxnSp>
        <p:nvCxnSpPr>
          <p:cNvPr id="35" name="직선 연결선 34"/>
          <p:cNvCxnSpPr>
            <a:endCxn id="36" idx="1"/>
          </p:cNvCxnSpPr>
          <p:nvPr/>
        </p:nvCxnSpPr>
        <p:spPr>
          <a:xfrm>
            <a:off x="431371" y="344703"/>
            <a:ext cx="10256279" cy="1929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-14515" y="149948"/>
            <a:ext cx="1088572" cy="384043"/>
          </a:xfrm>
          <a:prstGeom prst="rect">
            <a:avLst/>
          </a:prstGeom>
          <a:solidFill>
            <a:srgbClr val="2CA2E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>
              <a:latin typeface="맑은 고딕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1126708" y="345453"/>
            <a:ext cx="1233624" cy="0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이등변 삼각형 28"/>
          <p:cNvSpPr/>
          <p:nvPr/>
        </p:nvSpPr>
        <p:spPr>
          <a:xfrm rot="5400000">
            <a:off x="928279" y="295729"/>
            <a:ext cx="386628" cy="95087"/>
          </a:xfrm>
          <a:prstGeom prst="triangle">
            <a:avLst>
              <a:gd name="adj" fmla="val 50000"/>
            </a:avLst>
          </a:prstGeom>
          <a:solidFill>
            <a:srgbClr val="2CA2E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>
              <a:latin typeface="맑은 고딕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-14527" y="137251"/>
            <a:ext cx="1088572" cy="417600"/>
          </a:xfrm>
          <a:prstGeom prst="rect">
            <a:avLst/>
          </a:prstGeom>
          <a:solidFill>
            <a:srgbClr val="2CA2E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>
              <a:latin typeface="맑은 고딕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086925" y="70699"/>
            <a:ext cx="352371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0070C0"/>
                </a:solidFill>
                <a:latin typeface="맑은 고딕"/>
                <a:ea typeface="맑은 고딕"/>
              </a:rPr>
              <a:t>TERALEADER </a:t>
            </a:r>
            <a:r>
              <a:rPr lang="en-US" altLang="ko-KR" sz="1051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/>
                <a:ea typeface="맑은 고딕"/>
              </a:rPr>
              <a:t>World Best R&amp;D Technology!</a:t>
            </a:r>
            <a:endParaRPr lang="ko-KR" altLang="en-US" sz="1200" b="1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맑은 고딕"/>
              <a:ea typeface="맑은 고딕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0824300" y="6186902"/>
            <a:ext cx="1225484" cy="584463"/>
          </a:xfrm>
          <a:prstGeom prst="rect">
            <a:avLst/>
          </a:prstGeom>
          <a:solidFill>
            <a:schemeClr val="bg1"/>
          </a:solidFill>
          <a:ln w="19050" cap="flat" cmpd="sng" algn="ctr">
            <a:noFill/>
            <a:prstDash val="solid"/>
            <a:round/>
            <a:headEnd w="med" len="med"/>
            <a:tailEnd w="med" len="med"/>
          </a:ln>
          <a:effectLst/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defTabSz="914332">
              <a:spcBef>
                <a:spcPct val="0"/>
              </a:spcBef>
              <a:spcAft>
                <a:spcPct val="0"/>
              </a:spcAft>
              <a:defRPr/>
            </a:pPr>
            <a:endParaRPr lang="ko-KR" altLang="en-US">
              <a:latin typeface="맑은 고딕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1008056" y="593415"/>
            <a:ext cx="378000" cy="50400"/>
          </a:xfrm>
          <a:prstGeom prst="rect">
            <a:avLst/>
          </a:prstGeom>
          <a:solidFill>
            <a:srgbClr val="0070C0"/>
          </a:solidFill>
          <a:ln w="19050" cap="flat" cmpd="sng" algn="ctr">
            <a:noFill/>
            <a:prstDash val="solid"/>
            <a:round/>
            <a:headEnd w="med" len="med"/>
            <a:tailEnd w="med" len="med"/>
          </a:ln>
          <a:effectLst>
            <a:outerShdw blurRad="19050" dist="1524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defTabSz="914332">
              <a:spcBef>
                <a:spcPct val="0"/>
              </a:spcBef>
              <a:spcAft>
                <a:spcPct val="0"/>
              </a:spcAft>
              <a:defRPr/>
            </a:pPr>
            <a:endParaRPr lang="ko-KR" altLang="en-US">
              <a:latin typeface="맑은 고딕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10687650" y="183541"/>
            <a:ext cx="60959" cy="36090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>
              <a:latin typeface="맑은 고딕"/>
            </a:endParaRPr>
          </a:p>
        </p:txBody>
      </p:sp>
      <p:sp>
        <p:nvSpPr>
          <p:cNvPr id="105" name="직사각형 43"/>
          <p:cNvSpPr/>
          <p:nvPr/>
        </p:nvSpPr>
        <p:spPr>
          <a:xfrm>
            <a:off x="2480118" y="3280268"/>
            <a:ext cx="3332916" cy="8001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ko-KR" sz="13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/>
                <a:ea typeface="나눔고딕"/>
              </a:rPr>
              <a:t>- </a:t>
            </a:r>
            <a:r>
              <a:rPr lang="ko-KR" altLang="en-US" sz="13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/>
                <a:ea typeface="나눔고딕"/>
              </a:rPr>
              <a:t>평상시에 입력조건을</a:t>
            </a:r>
            <a:r>
              <a:rPr lang="en-US" altLang="ko-KR" sz="13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/>
                <a:ea typeface="나눔고딕"/>
              </a:rPr>
              <a:t> “LOW”</a:t>
            </a:r>
          </a:p>
          <a:p>
            <a:pPr>
              <a:lnSpc>
                <a:spcPct val="120000"/>
              </a:lnSpc>
              <a:defRPr/>
            </a:pPr>
            <a:r>
              <a:rPr lang="ko-KR" altLang="en-US" sz="13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/>
                <a:ea typeface="나눔고딕"/>
              </a:rPr>
              <a:t>접점신호가 </a:t>
            </a:r>
            <a:r>
              <a:rPr lang="en-US" altLang="ko-KR" sz="13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/>
                <a:ea typeface="나눔고딕"/>
              </a:rPr>
              <a:t>ON</a:t>
            </a:r>
            <a:r>
              <a:rPr lang="ko-KR" altLang="en-US" sz="13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/>
                <a:ea typeface="나눔고딕"/>
              </a:rPr>
              <a:t>되면</a:t>
            </a:r>
            <a:r>
              <a:rPr lang="en-US" altLang="ko-KR" sz="13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/>
                <a:ea typeface="나눔고딕"/>
              </a:rPr>
              <a:t>,</a:t>
            </a:r>
            <a:r>
              <a:rPr lang="ko-KR" altLang="en-US" sz="13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/>
                <a:ea typeface="나눔고딕"/>
              </a:rPr>
              <a:t> 입력조건을 </a:t>
            </a:r>
            <a:r>
              <a:rPr lang="en-US" altLang="ko-KR" sz="13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/>
                <a:ea typeface="나눔고딕"/>
              </a:rPr>
              <a:t>“HIGH”</a:t>
            </a:r>
          </a:p>
          <a:p>
            <a:pPr>
              <a:lnSpc>
                <a:spcPct val="120000"/>
              </a:lnSpc>
              <a:defRPr/>
            </a:pPr>
            <a:r>
              <a:rPr lang="en-US" altLang="ko-KR" sz="13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/>
                <a:ea typeface="나눔고딕"/>
              </a:rPr>
              <a:t>- </a:t>
            </a:r>
            <a:r>
              <a:rPr lang="ko-KR" altLang="en-US" sz="13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/>
                <a:ea typeface="나눔고딕"/>
              </a:rPr>
              <a:t>단축키 </a:t>
            </a:r>
            <a:r>
              <a:rPr lang="en-US" altLang="ko-KR" sz="13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/>
                <a:ea typeface="나눔고딕"/>
              </a:rPr>
              <a:t>: F3</a:t>
            </a:r>
            <a:endParaRPr lang="en-US" altLang="ko-KR" sz="1300" dirty="0">
              <a:solidFill>
                <a:schemeClr val="tx1">
                  <a:lumMod val="65000"/>
                  <a:lumOff val="35000"/>
                </a:schemeClr>
              </a:solidFill>
              <a:latin typeface="나눔고딕"/>
              <a:ea typeface="나눔고딕"/>
            </a:endParaRPr>
          </a:p>
        </p:txBody>
      </p:sp>
      <p:sp>
        <p:nvSpPr>
          <p:cNvPr id="107" name="직사각형 57"/>
          <p:cNvSpPr/>
          <p:nvPr/>
        </p:nvSpPr>
        <p:spPr>
          <a:xfrm>
            <a:off x="7883202" y="3253619"/>
            <a:ext cx="3044664" cy="7981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ko-KR" sz="13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/>
                <a:ea typeface="나눔고딕"/>
              </a:rPr>
              <a:t>- </a:t>
            </a:r>
            <a:r>
              <a:rPr lang="ko-KR" altLang="en-US" sz="13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/>
                <a:ea typeface="나눔고딕"/>
              </a:rPr>
              <a:t>평상시에 입력조건을</a:t>
            </a:r>
            <a:r>
              <a:rPr lang="en-US" altLang="ko-KR" sz="13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/>
                <a:ea typeface="나눔고딕"/>
              </a:rPr>
              <a:t> “HIGH”</a:t>
            </a:r>
          </a:p>
          <a:p>
            <a:pPr>
              <a:lnSpc>
                <a:spcPct val="120000"/>
              </a:lnSpc>
              <a:defRPr/>
            </a:pPr>
            <a:r>
              <a:rPr lang="ko-KR" altLang="en-US" sz="13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/>
                <a:ea typeface="나눔고딕"/>
              </a:rPr>
              <a:t>접점신호가 </a:t>
            </a:r>
            <a:r>
              <a:rPr lang="en-US" altLang="ko-KR" sz="13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/>
                <a:ea typeface="나눔고딕"/>
              </a:rPr>
              <a:t>ON</a:t>
            </a:r>
            <a:r>
              <a:rPr lang="ko-KR" altLang="en-US" sz="13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/>
                <a:ea typeface="나눔고딕"/>
              </a:rPr>
              <a:t>되면</a:t>
            </a:r>
            <a:r>
              <a:rPr lang="en-US" altLang="ko-KR" sz="13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/>
                <a:ea typeface="나눔고딕"/>
              </a:rPr>
              <a:t>,</a:t>
            </a:r>
            <a:r>
              <a:rPr lang="ko-KR" altLang="en-US" sz="13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/>
                <a:ea typeface="나눔고딕"/>
              </a:rPr>
              <a:t> 입력조건을 </a:t>
            </a:r>
            <a:r>
              <a:rPr lang="en-US" altLang="ko-KR" sz="13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/>
                <a:ea typeface="나눔고딕"/>
              </a:rPr>
              <a:t>“LOW”</a:t>
            </a:r>
          </a:p>
          <a:p>
            <a:pPr>
              <a:lnSpc>
                <a:spcPct val="120000"/>
              </a:lnSpc>
              <a:defRPr/>
            </a:pPr>
            <a:r>
              <a:rPr lang="en-US" altLang="ko-KR" sz="13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/>
                <a:ea typeface="나눔고딕"/>
              </a:rPr>
              <a:t>- </a:t>
            </a:r>
            <a:r>
              <a:rPr lang="ko-KR" altLang="en-US" sz="13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/>
                <a:ea typeface="나눔고딕"/>
              </a:rPr>
              <a:t>단축키 </a:t>
            </a:r>
            <a:r>
              <a:rPr lang="en-US" altLang="ko-KR" sz="13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/>
                <a:ea typeface="나눔고딕"/>
              </a:rPr>
              <a:t>: F4</a:t>
            </a:r>
          </a:p>
        </p:txBody>
      </p:sp>
      <p:sp>
        <p:nvSpPr>
          <p:cNvPr id="108" name="직사각형 58"/>
          <p:cNvSpPr/>
          <p:nvPr/>
        </p:nvSpPr>
        <p:spPr>
          <a:xfrm>
            <a:off x="7988364" y="2334920"/>
            <a:ext cx="2312968" cy="802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ko-KR" altLang="en-US" sz="2200" b="1" spc="-30" dirty="0">
                <a:ln w="9525"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나눔고딕"/>
                <a:ea typeface="나눔고딕"/>
              </a:rPr>
              <a:t>평상시 닫힌 접점</a:t>
            </a:r>
          </a:p>
          <a:p>
            <a:pPr>
              <a:lnSpc>
                <a:spcPct val="120000"/>
              </a:lnSpc>
              <a:defRPr/>
            </a:pPr>
            <a:r>
              <a:rPr lang="en-US" altLang="ko-KR" sz="1700" spc="-30" dirty="0">
                <a:ln w="9525"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나눔고딕"/>
                <a:ea typeface="나눔고딕"/>
              </a:rPr>
              <a:t>(B</a:t>
            </a:r>
            <a:r>
              <a:rPr lang="ko-KR" altLang="en-US" sz="1700" spc="-30" dirty="0">
                <a:ln w="9525"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나눔고딕"/>
                <a:ea typeface="나눔고딕"/>
              </a:rPr>
              <a:t>접점</a:t>
            </a:r>
            <a:r>
              <a:rPr lang="en-US" altLang="ko-KR" sz="1700" spc="-30" dirty="0">
                <a:ln w="9525"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나눔고딕"/>
                <a:ea typeface="나눔고딕"/>
              </a:rPr>
              <a:t>,</a:t>
            </a:r>
            <a:r>
              <a:rPr lang="ko-KR" altLang="en-US" sz="1700" spc="-30" dirty="0">
                <a:ln w="9525"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나눔고딕"/>
                <a:ea typeface="나눔고딕"/>
              </a:rPr>
              <a:t> </a:t>
            </a:r>
            <a:r>
              <a:rPr lang="en-US" altLang="ko-KR" sz="1700" spc="-30" dirty="0">
                <a:ln w="9525"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나눔고딕"/>
                <a:ea typeface="나눔고딕"/>
              </a:rPr>
              <a:t>Normal Close)</a:t>
            </a:r>
            <a:endParaRPr lang="en-US" altLang="ko-KR" sz="1700" spc="-30" dirty="0">
              <a:solidFill>
                <a:schemeClr val="accent1"/>
              </a:solidFill>
              <a:latin typeface="나눔고딕"/>
              <a:ea typeface="나눔고딕"/>
            </a:endParaRPr>
          </a:p>
        </p:txBody>
      </p:sp>
      <p:sp>
        <p:nvSpPr>
          <p:cNvPr id="117" name="직사각형 58"/>
          <p:cNvSpPr/>
          <p:nvPr/>
        </p:nvSpPr>
        <p:spPr>
          <a:xfrm>
            <a:off x="2536234" y="2426925"/>
            <a:ext cx="2229638" cy="8057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ko-KR" altLang="en-US" sz="2200" b="1" spc="-30">
                <a:ln w="9525"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나눔고딕"/>
                <a:ea typeface="나눔고딕"/>
              </a:rPr>
              <a:t>평상시 열린 접점</a:t>
            </a:r>
          </a:p>
          <a:p>
            <a:pPr>
              <a:lnSpc>
                <a:spcPct val="120000"/>
              </a:lnSpc>
              <a:defRPr/>
            </a:pPr>
            <a:r>
              <a:rPr lang="en-US" altLang="ko-KR" sz="1700" spc="-30">
                <a:ln w="9525"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나눔고딕"/>
                <a:ea typeface="나눔고딕"/>
              </a:rPr>
              <a:t>(A</a:t>
            </a:r>
            <a:r>
              <a:rPr lang="ko-KR" altLang="en-US" sz="1700" spc="-30">
                <a:ln w="9525"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나눔고딕"/>
                <a:ea typeface="나눔고딕"/>
              </a:rPr>
              <a:t>접점</a:t>
            </a:r>
            <a:r>
              <a:rPr lang="en-US" altLang="ko-KR" sz="1700" spc="-30">
                <a:ln w="9525"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나눔고딕"/>
                <a:ea typeface="나눔고딕"/>
              </a:rPr>
              <a:t>,</a:t>
            </a:r>
            <a:r>
              <a:rPr lang="ko-KR" altLang="en-US" sz="1700" spc="-30">
                <a:ln w="9525"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나눔고딕"/>
                <a:ea typeface="나눔고딕"/>
              </a:rPr>
              <a:t> </a:t>
            </a:r>
            <a:r>
              <a:rPr lang="en-US" altLang="ko-KR" sz="1700" spc="-30">
                <a:ln w="9525"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나눔고딕"/>
                <a:ea typeface="나눔고딕"/>
              </a:rPr>
              <a:t>Normal Open)</a:t>
            </a:r>
            <a:endParaRPr lang="en-US" altLang="ko-KR" sz="1700" spc="-30">
              <a:solidFill>
                <a:schemeClr val="accent1"/>
              </a:solidFill>
              <a:latin typeface="나눔고딕"/>
              <a:ea typeface="나눔고딕"/>
            </a:endParaRPr>
          </a:p>
        </p:txBody>
      </p:sp>
      <p:cxnSp>
        <p:nvCxnSpPr>
          <p:cNvPr id="120" name="직선 연결선 26"/>
          <p:cNvCxnSpPr/>
          <p:nvPr/>
        </p:nvCxnSpPr>
        <p:spPr>
          <a:xfrm rot="10800000" flipV="1">
            <a:off x="1565792" y="1008591"/>
            <a:ext cx="3001392" cy="5679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1" name="그림 140"/>
          <p:cNvPicPr>
            <a:picLocks noChangeAspect="1"/>
          </p:cNvPicPr>
          <p:nvPr/>
        </p:nvPicPr>
        <p:blipFill rotWithShape="1">
          <a:blip r:embed="rId3"/>
          <a:srcRect l="880" t="8110" r="88340" b="82950"/>
          <a:stretch>
            <a:fillRect/>
          </a:stretch>
        </p:blipFill>
        <p:spPr>
          <a:xfrm>
            <a:off x="1291699" y="2456156"/>
            <a:ext cx="1074199" cy="690048"/>
          </a:xfrm>
          <a:prstGeom prst="rect">
            <a:avLst/>
          </a:prstGeom>
        </p:spPr>
      </p:pic>
      <p:pic>
        <p:nvPicPr>
          <p:cNvPr id="143" name="그림 142"/>
          <p:cNvPicPr>
            <a:picLocks noChangeAspect="1"/>
          </p:cNvPicPr>
          <p:nvPr/>
        </p:nvPicPr>
        <p:blipFill rotWithShape="1">
          <a:blip r:embed="rId3"/>
          <a:srcRect l="730" t="18290" r="88340" b="73150"/>
          <a:stretch>
            <a:fillRect/>
          </a:stretch>
        </p:blipFill>
        <p:spPr>
          <a:xfrm>
            <a:off x="6653883" y="2413295"/>
            <a:ext cx="1100256" cy="667944"/>
          </a:xfrm>
          <a:prstGeom prst="rect">
            <a:avLst/>
          </a:prstGeom>
        </p:spPr>
      </p:pic>
      <p:pic>
        <p:nvPicPr>
          <p:cNvPr id="144" name="그림 143"/>
          <p:cNvPicPr>
            <a:picLocks noChangeAspect="1"/>
          </p:cNvPicPr>
          <p:nvPr/>
        </p:nvPicPr>
        <p:blipFill rotWithShape="1">
          <a:blip r:embed="rId3"/>
          <a:srcRect l="1170" t="48070" r="88780" b="42040"/>
          <a:stretch>
            <a:fillRect/>
          </a:stretch>
        </p:blipFill>
        <p:spPr>
          <a:xfrm>
            <a:off x="1291308" y="4356395"/>
            <a:ext cx="1118604" cy="851972"/>
          </a:xfrm>
          <a:prstGeom prst="rect">
            <a:avLst/>
          </a:prstGeom>
        </p:spPr>
      </p:pic>
      <p:pic>
        <p:nvPicPr>
          <p:cNvPr id="145" name="그림 144"/>
          <p:cNvPicPr>
            <a:picLocks noChangeAspect="1"/>
          </p:cNvPicPr>
          <p:nvPr/>
        </p:nvPicPr>
        <p:blipFill rotWithShape="1">
          <a:blip r:embed="rId3"/>
          <a:srcRect l="1020" t="61080" r="88490" b="32240"/>
          <a:stretch>
            <a:fillRect/>
          </a:stretch>
        </p:blipFill>
        <p:spPr>
          <a:xfrm>
            <a:off x="6711033" y="4499271"/>
            <a:ext cx="987017" cy="486862"/>
          </a:xfrm>
          <a:prstGeom prst="rect">
            <a:avLst/>
          </a:prstGeom>
        </p:spPr>
      </p:pic>
      <p:sp>
        <p:nvSpPr>
          <p:cNvPr id="146" name="직사각형 43"/>
          <p:cNvSpPr/>
          <p:nvPr/>
        </p:nvSpPr>
        <p:spPr>
          <a:xfrm>
            <a:off x="2470593" y="4985242"/>
            <a:ext cx="3332916" cy="8001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ko-KR" sz="13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/>
                <a:ea typeface="나눔고딕"/>
              </a:rPr>
              <a:t>- </a:t>
            </a:r>
            <a:r>
              <a:rPr lang="ko-KR" altLang="en-US" sz="13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/>
                <a:ea typeface="나눔고딕"/>
              </a:rPr>
              <a:t>입력조건이 </a:t>
            </a:r>
            <a:r>
              <a:rPr lang="en-US" altLang="ko-KR" sz="13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/>
                <a:ea typeface="나눔고딕"/>
              </a:rPr>
              <a:t>“HIGH”</a:t>
            </a:r>
            <a:r>
              <a:rPr lang="ko-KR" altLang="en-US" sz="13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/>
                <a:ea typeface="나눔고딕"/>
              </a:rPr>
              <a:t>이면</a:t>
            </a:r>
            <a:r>
              <a:rPr lang="en-US" altLang="ko-KR" sz="13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/>
                <a:ea typeface="나눔고딕"/>
              </a:rPr>
              <a:t>,</a:t>
            </a:r>
            <a:r>
              <a:rPr lang="ko-KR" altLang="en-US" sz="13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/>
                <a:ea typeface="나눔고딕"/>
              </a:rPr>
              <a:t> </a:t>
            </a:r>
            <a:r>
              <a:rPr lang="en-US" altLang="ko-KR" sz="13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/>
                <a:ea typeface="나눔고딕"/>
              </a:rPr>
              <a:t>“HIGH”</a:t>
            </a:r>
            <a:r>
              <a:rPr lang="ko-KR" altLang="en-US" sz="13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/>
                <a:ea typeface="나눔고딕"/>
              </a:rPr>
              <a:t>를 출력</a:t>
            </a:r>
          </a:p>
          <a:p>
            <a:pPr>
              <a:lnSpc>
                <a:spcPct val="120000"/>
              </a:lnSpc>
              <a:defRPr/>
            </a:pPr>
            <a:r>
              <a:rPr lang="ko-KR" altLang="en-US" sz="13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/>
                <a:ea typeface="나눔고딕"/>
              </a:rPr>
              <a:t>입력조건이 </a:t>
            </a:r>
            <a:r>
              <a:rPr lang="en-US" altLang="ko-KR" sz="13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/>
                <a:ea typeface="나눔고딕"/>
              </a:rPr>
              <a:t>“LOW”</a:t>
            </a:r>
            <a:r>
              <a:rPr lang="ko-KR" altLang="en-US" sz="13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/>
                <a:ea typeface="나눔고딕"/>
              </a:rPr>
              <a:t>이면</a:t>
            </a:r>
            <a:r>
              <a:rPr lang="en-US" altLang="ko-KR" sz="13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/>
                <a:ea typeface="나눔고딕"/>
              </a:rPr>
              <a:t>,</a:t>
            </a:r>
            <a:r>
              <a:rPr lang="ko-KR" altLang="en-US" sz="13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/>
                <a:ea typeface="나눔고딕"/>
              </a:rPr>
              <a:t> </a:t>
            </a:r>
            <a:r>
              <a:rPr lang="en-US" altLang="ko-KR" sz="13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/>
                <a:ea typeface="나눔고딕"/>
              </a:rPr>
              <a:t>“LOW”</a:t>
            </a:r>
            <a:r>
              <a:rPr lang="ko-KR" altLang="en-US" sz="13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/>
                <a:ea typeface="나눔고딕"/>
              </a:rPr>
              <a:t>를 출력</a:t>
            </a:r>
          </a:p>
          <a:p>
            <a:pPr>
              <a:lnSpc>
                <a:spcPct val="120000"/>
              </a:lnSpc>
              <a:defRPr/>
            </a:pPr>
            <a:r>
              <a:rPr lang="en-US" altLang="ko-KR" sz="13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/>
                <a:ea typeface="나눔고딕"/>
              </a:rPr>
              <a:t>- </a:t>
            </a:r>
            <a:r>
              <a:rPr lang="ko-KR" altLang="en-US" sz="13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/>
                <a:ea typeface="나눔고딕"/>
              </a:rPr>
              <a:t>단축키 </a:t>
            </a:r>
            <a:r>
              <a:rPr lang="en-US" altLang="ko-KR" sz="13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/>
                <a:ea typeface="나눔고딕"/>
              </a:rPr>
              <a:t>: F7</a:t>
            </a:r>
            <a:endParaRPr lang="en-US" altLang="ko-KR" sz="1300">
              <a:solidFill>
                <a:schemeClr val="tx1">
                  <a:lumMod val="65000"/>
                  <a:lumOff val="35000"/>
                </a:schemeClr>
              </a:solidFill>
              <a:latin typeface="나눔고딕"/>
              <a:ea typeface="나눔고딕"/>
            </a:endParaRPr>
          </a:p>
        </p:txBody>
      </p:sp>
      <p:sp>
        <p:nvSpPr>
          <p:cNvPr id="147" name="직사각형 58"/>
          <p:cNvSpPr/>
          <p:nvPr/>
        </p:nvSpPr>
        <p:spPr>
          <a:xfrm>
            <a:off x="2593385" y="4512899"/>
            <a:ext cx="2229638" cy="4914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ko-KR" altLang="en-US" sz="2200" b="1" spc="-30">
                <a:ln w="9525"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나눔고딕"/>
                <a:ea typeface="나눔고딕"/>
              </a:rPr>
              <a:t>코일</a:t>
            </a:r>
            <a:endParaRPr lang="en-US" altLang="ko-KR" sz="1700" spc="-30">
              <a:solidFill>
                <a:schemeClr val="accent1"/>
              </a:solidFill>
              <a:latin typeface="나눔고딕"/>
              <a:ea typeface="나눔고딕"/>
            </a:endParaRPr>
          </a:p>
        </p:txBody>
      </p:sp>
      <p:sp>
        <p:nvSpPr>
          <p:cNvPr id="148" name="직사각형 43"/>
          <p:cNvSpPr/>
          <p:nvPr/>
        </p:nvSpPr>
        <p:spPr>
          <a:xfrm>
            <a:off x="7833167" y="4966191"/>
            <a:ext cx="3332916" cy="561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ko-KR" sz="13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/>
                <a:ea typeface="나눔고딕"/>
              </a:rPr>
              <a:t>-</a:t>
            </a:r>
            <a:r>
              <a:rPr lang="ko-KR" altLang="en-US" sz="13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/>
                <a:ea typeface="나눔고딕"/>
              </a:rPr>
              <a:t> 입력 조건이 맞으면</a:t>
            </a:r>
            <a:r>
              <a:rPr lang="en-US" altLang="ko-KR" sz="13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/>
                <a:ea typeface="나눔고딕"/>
              </a:rPr>
              <a:t>,</a:t>
            </a:r>
            <a:r>
              <a:rPr lang="ko-KR" altLang="en-US" sz="13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/>
                <a:ea typeface="나눔고딕"/>
              </a:rPr>
              <a:t> 펑션을 실행</a:t>
            </a:r>
          </a:p>
          <a:p>
            <a:pPr>
              <a:lnSpc>
                <a:spcPct val="120000"/>
              </a:lnSpc>
              <a:defRPr/>
            </a:pPr>
            <a:r>
              <a:rPr lang="en-US" altLang="ko-KR" sz="13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/>
                <a:ea typeface="나눔고딕"/>
              </a:rPr>
              <a:t>-</a:t>
            </a:r>
            <a:r>
              <a:rPr lang="ko-KR" altLang="en-US" sz="13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/>
                <a:ea typeface="나눔고딕"/>
              </a:rPr>
              <a:t> 단축키 </a:t>
            </a:r>
            <a:r>
              <a:rPr lang="en-US" altLang="ko-KR" sz="13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/>
                <a:ea typeface="나눔고딕"/>
              </a:rPr>
              <a:t>: F8</a:t>
            </a:r>
          </a:p>
        </p:txBody>
      </p:sp>
      <p:sp>
        <p:nvSpPr>
          <p:cNvPr id="149" name="직사각형 58"/>
          <p:cNvSpPr/>
          <p:nvPr/>
        </p:nvSpPr>
        <p:spPr>
          <a:xfrm>
            <a:off x="7975011" y="4436697"/>
            <a:ext cx="2229638" cy="4914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ko-KR" sz="2200" b="1" spc="-30">
                <a:ln w="9525"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나눔고딕"/>
                <a:ea typeface="나눔고딕"/>
              </a:rPr>
              <a:t>FUNCTION</a:t>
            </a:r>
            <a:endParaRPr lang="en-US" altLang="ko-KR" sz="2200" b="1" spc="-30">
              <a:solidFill>
                <a:schemeClr val="accent1"/>
              </a:solidFill>
              <a:latin typeface="나눔고딕"/>
              <a:ea typeface="나눔고딕"/>
            </a:endParaRPr>
          </a:p>
        </p:txBody>
      </p:sp>
      <p:sp>
        <p:nvSpPr>
          <p:cNvPr id="150" name="사각형: 둥근 모서리 30"/>
          <p:cNvSpPr/>
          <p:nvPr/>
        </p:nvSpPr>
        <p:spPr>
          <a:xfrm>
            <a:off x="929497" y="1671793"/>
            <a:ext cx="4000721" cy="588460"/>
          </a:xfrm>
          <a:prstGeom prst="roundRect">
            <a:avLst>
              <a:gd name="adj" fmla="val 50000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en-US" altLang="ko-KR" sz="2000" b="1" dirty="0">
                <a:solidFill>
                  <a:schemeClr val="bg1"/>
                </a:solidFill>
                <a:latin typeface="Noto Sans KR"/>
                <a:ea typeface="Noto Sans KR"/>
              </a:rPr>
              <a:t>Ladder Diagram </a:t>
            </a:r>
            <a:r>
              <a:rPr lang="ko-KR" altLang="en-US" sz="2000" b="1" dirty="0">
                <a:solidFill>
                  <a:schemeClr val="bg1"/>
                </a:solidFill>
                <a:latin typeface="Noto Sans KR"/>
                <a:ea typeface="Noto Sans KR"/>
              </a:rPr>
              <a:t>기본 편집 도구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19D8C0A-B67E-4720-BA05-83493AE6E700}"/>
              </a:ext>
            </a:extLst>
          </p:cNvPr>
          <p:cNvSpPr txBox="1"/>
          <p:nvPr/>
        </p:nvSpPr>
        <p:spPr>
          <a:xfrm>
            <a:off x="10863109" y="263135"/>
            <a:ext cx="114962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900" dirty="0">
                <a:ln w="9525">
                  <a:solidFill>
                    <a:prstClr val="white">
                      <a:alpha val="0"/>
                    </a:prstClr>
                  </a:solidFill>
                </a:ln>
                <a:solidFill>
                  <a:srgbClr val="56565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맑은 고딕"/>
              </a:rPr>
              <a:t>PLC</a:t>
            </a:r>
            <a:endParaRPr kumimoji="0" lang="ko-KR" altLang="en-US" sz="900" b="0" i="0" u="none" strike="noStrike" kern="1200" cap="none" spc="0" normalizeH="0" baseline="0" dirty="0">
              <a:ln w="9525">
                <a:solidFill>
                  <a:prstClr val="white">
                    <a:alpha val="0"/>
                  </a:prstClr>
                </a:solidFill>
              </a:ln>
              <a:solidFill>
                <a:srgbClr val="565656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uLnTx/>
              <a:uFillTx/>
              <a:ea typeface="맑은 고딕"/>
            </a:endParaRPr>
          </a:p>
        </p:txBody>
      </p:sp>
      <p:pic>
        <p:nvPicPr>
          <p:cNvPr id="31" name="그림 30">
            <a:hlinkClick r:id="rId4" action="ppaction://hlinksldjump"/>
            <a:extLst>
              <a:ext uri="{FF2B5EF4-FFF2-40B4-BE49-F238E27FC236}">
                <a16:creationId xmlns:a16="http://schemas.microsoft.com/office/drawing/2014/main" id="{DA90971F-9EBF-4E6C-B1CC-F0BCA7A355B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0863109" y="6285911"/>
            <a:ext cx="1225195" cy="493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402507"/>
      </p:ext>
    </p:extLst>
  </p:cSld>
  <p:clrMapOvr>
    <a:masterClrMapping/>
  </p:clrMapOvr>
  <p:transition/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/>
          <p:cNvCxnSpPr>
            <a:endCxn id="36" idx="1"/>
          </p:cNvCxnSpPr>
          <p:nvPr/>
        </p:nvCxnSpPr>
        <p:spPr>
          <a:xfrm>
            <a:off x="431371" y="344703"/>
            <a:ext cx="10256279" cy="23504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-14515" y="149948"/>
            <a:ext cx="1088572" cy="384043"/>
          </a:xfrm>
          <a:prstGeom prst="rect">
            <a:avLst/>
          </a:prstGeom>
          <a:solidFill>
            <a:srgbClr val="2CA2E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>
              <a:latin typeface="맑은 고딕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1126708" y="345453"/>
            <a:ext cx="1233624" cy="0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이등변 삼각형 28"/>
          <p:cNvSpPr/>
          <p:nvPr/>
        </p:nvSpPr>
        <p:spPr>
          <a:xfrm rot="5400000">
            <a:off x="928279" y="295729"/>
            <a:ext cx="386628" cy="95087"/>
          </a:xfrm>
          <a:prstGeom prst="triangle">
            <a:avLst>
              <a:gd name="adj" fmla="val 50000"/>
            </a:avLst>
          </a:prstGeom>
          <a:solidFill>
            <a:srgbClr val="2CA2E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>
              <a:latin typeface="맑은 고딕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-14527" y="137251"/>
            <a:ext cx="1088572" cy="417600"/>
          </a:xfrm>
          <a:prstGeom prst="rect">
            <a:avLst/>
          </a:prstGeom>
          <a:solidFill>
            <a:srgbClr val="2CA2E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>
              <a:latin typeface="맑은 고딕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086925" y="70699"/>
            <a:ext cx="352371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0070C0"/>
                </a:solidFill>
                <a:latin typeface="맑은 고딕"/>
                <a:ea typeface="맑은 고딕"/>
              </a:rPr>
              <a:t>TERALEADER </a:t>
            </a:r>
            <a:r>
              <a:rPr lang="en-US" altLang="ko-KR" sz="1051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/>
                <a:ea typeface="맑은 고딕"/>
              </a:rPr>
              <a:t>World Best R&amp;D Technology!</a:t>
            </a:r>
            <a:endParaRPr lang="ko-KR" altLang="en-US" sz="1200" b="1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맑은 고딕"/>
              <a:ea typeface="맑은 고딕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0824300" y="6287679"/>
            <a:ext cx="1264003" cy="493735"/>
          </a:xfrm>
          <a:prstGeom prst="rect">
            <a:avLst/>
          </a:prstGeom>
          <a:solidFill>
            <a:schemeClr val="bg1"/>
          </a:solidFill>
          <a:ln w="19050" cap="flat" cmpd="sng" algn="ctr">
            <a:noFill/>
            <a:prstDash val="solid"/>
            <a:round/>
            <a:headEnd w="med" len="med"/>
            <a:tailEnd w="med" len="med"/>
          </a:ln>
          <a:effectLst/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defTabSz="914332">
              <a:spcBef>
                <a:spcPct val="0"/>
              </a:spcBef>
              <a:spcAft>
                <a:spcPct val="0"/>
              </a:spcAft>
              <a:defRPr/>
            </a:pPr>
            <a:endParaRPr lang="ko-KR" altLang="en-US">
              <a:latin typeface="맑은 고딕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1008056" y="593415"/>
            <a:ext cx="378000" cy="50400"/>
          </a:xfrm>
          <a:prstGeom prst="rect">
            <a:avLst/>
          </a:prstGeom>
          <a:solidFill>
            <a:srgbClr val="0070C0"/>
          </a:solidFill>
          <a:ln w="19050" cap="flat" cmpd="sng" algn="ctr">
            <a:noFill/>
            <a:prstDash val="solid"/>
            <a:round/>
            <a:headEnd w="med" len="med"/>
            <a:tailEnd w="med" len="med"/>
          </a:ln>
          <a:effectLst>
            <a:outerShdw blurRad="19050" dist="1524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defTabSz="914332">
              <a:spcBef>
                <a:spcPct val="0"/>
              </a:spcBef>
              <a:spcAft>
                <a:spcPct val="0"/>
              </a:spcAft>
              <a:defRPr/>
            </a:pPr>
            <a:endParaRPr lang="ko-KR" altLang="en-US">
              <a:latin typeface="맑은 고딕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10687650" y="187755"/>
            <a:ext cx="60959" cy="36090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>
              <a:latin typeface="맑은 고딕"/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10824300" y="179327"/>
            <a:ext cx="1149625" cy="3616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kumimoji="0" lang="en-US" altLang="ko-KR" sz="900" b="0" i="0" u="none" strike="noStrike" kern="1200" cap="none" spc="0" normalizeH="0" baseline="0">
                <a:ln w="9525">
                  <a:solidFill>
                    <a:prstClr val="white">
                      <a:alpha val="0"/>
                    </a:prstClr>
                  </a:solidFill>
                </a:ln>
                <a:solidFill>
                  <a:srgbClr val="565656"/>
                </a:solidFill>
                <a:uLnTx/>
                <a:uFillTx/>
                <a:latin typeface="+mj-lt"/>
                <a:ea typeface="맑은 고딕"/>
                <a:cs typeface="+mn-cs"/>
              </a:rPr>
              <a:t>Visual Studio code </a:t>
            </a:r>
            <a:endParaRPr kumimoji="0" lang="ko-KR" altLang="en-US" sz="900" b="0" i="0" u="none" strike="noStrike" kern="1200" cap="none" spc="0" normalizeH="0" baseline="0">
              <a:ln w="9525">
                <a:solidFill>
                  <a:prstClr val="white">
                    <a:alpha val="0"/>
                  </a:prstClr>
                </a:solidFill>
              </a:ln>
              <a:solidFill>
                <a:srgbClr val="565656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158" name="Title 15"/>
          <p:cNvSpPr txBox="1"/>
          <p:nvPr/>
        </p:nvSpPr>
        <p:spPr>
          <a:xfrm>
            <a:off x="926568" y="565133"/>
            <a:ext cx="11357112" cy="562527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ko-KR" sz="2800" b="1" i="0" u="none" strike="noStrike" kern="1200" cap="none" spc="-150" normalizeH="0" baseline="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맑은 고딕"/>
                <a:ea typeface="맑은 고딕"/>
              </a:rPr>
              <a:t>04</a:t>
            </a:r>
            <a:r>
              <a:rPr kumimoji="0" lang="en-US" altLang="ko-KR" sz="2000" b="1" i="0" u="none" strike="noStrike" kern="1200" cap="none" spc="-150" normalizeH="0" baseline="0" dirty="0">
                <a:solidFill>
                  <a:srgbClr val="0070C0"/>
                </a:solidFill>
                <a:latin typeface="맑은 고딕"/>
                <a:ea typeface="맑은 고딕"/>
              </a:rPr>
              <a:t>   </a:t>
            </a:r>
            <a:r>
              <a:rPr kumimoji="0" lang="ko-KR" altLang="en-US" sz="2000" b="1" i="0" u="none" strike="noStrike" kern="1200" cap="none" spc="-150" normalizeH="0" baseline="0" dirty="0">
                <a:solidFill>
                  <a:srgbClr val="0070C0"/>
                </a:solidFill>
                <a:latin typeface="맑은 고딕"/>
                <a:ea typeface="맑은 고딕"/>
              </a:rPr>
              <a:t>파이썬 제어  </a:t>
            </a:r>
            <a:endParaRPr kumimoji="0" lang="en-US" altLang="ko-KR" sz="1600" b="0" i="0" u="none" strike="noStrike" kern="1200" cap="none" spc="-150" normalizeH="0" baseline="0" dirty="0">
              <a:solidFill>
                <a:srgbClr val="767171"/>
              </a:solidFill>
              <a:latin typeface="맑은 고딕"/>
              <a:ea typeface="맑은 고딕"/>
            </a:endParaRPr>
          </a:p>
        </p:txBody>
      </p:sp>
      <p:cxnSp>
        <p:nvCxnSpPr>
          <p:cNvPr id="159" name="직선 연결선 26"/>
          <p:cNvCxnSpPr/>
          <p:nvPr/>
        </p:nvCxnSpPr>
        <p:spPr>
          <a:xfrm rot="10800000">
            <a:off x="1468213" y="1014294"/>
            <a:ext cx="1510514" cy="550"/>
          </a:xfrm>
          <a:prstGeom prst="line">
            <a:avLst/>
          </a:prstGeom>
          <a:noFill/>
          <a:ln w="12700" cap="flat" cmpd="sng" algn="ctr">
            <a:solidFill>
              <a:srgbClr val="767171">
                <a:alpha val="100000"/>
              </a:srgbClr>
            </a:solidFill>
            <a:prstDash val="solid"/>
            <a:miter/>
          </a:ln>
        </p:spPr>
      </p:cxnSp>
      <p:cxnSp>
        <p:nvCxnSpPr>
          <p:cNvPr id="160" name="직선 연결선 36"/>
          <p:cNvCxnSpPr/>
          <p:nvPr/>
        </p:nvCxnSpPr>
        <p:spPr>
          <a:xfrm>
            <a:off x="6096000" y="1062219"/>
            <a:ext cx="0" cy="4956047"/>
          </a:xfrm>
          <a:prstGeom prst="line">
            <a:avLst/>
          </a:prstGeom>
          <a:noFill/>
          <a:ln w="6350" cap="flat" cmpd="sng" algn="ctr">
            <a:solidFill>
              <a:srgbClr val="D9D9D9">
                <a:alpha val="100000"/>
              </a:srgbClr>
            </a:solidFill>
            <a:prstDash val="solid"/>
            <a:miter/>
          </a:ln>
        </p:spPr>
      </p:cxnSp>
      <p:grpSp>
        <p:nvGrpSpPr>
          <p:cNvPr id="161" name="그룹 18"/>
          <p:cNvGrpSpPr/>
          <p:nvPr/>
        </p:nvGrpSpPr>
        <p:grpSpPr>
          <a:xfrm>
            <a:off x="926569" y="1527552"/>
            <a:ext cx="10233183" cy="4407325"/>
            <a:chOff x="926569" y="1527552"/>
            <a:chExt cx="10233183" cy="4407325"/>
          </a:xfrm>
        </p:grpSpPr>
        <p:grpSp>
          <p:nvGrpSpPr>
            <p:cNvPr id="162" name="그룹 15"/>
            <p:cNvGrpSpPr/>
            <p:nvPr/>
          </p:nvGrpSpPr>
          <p:grpSpPr>
            <a:xfrm>
              <a:off x="926569" y="1527552"/>
              <a:ext cx="10233183" cy="4407325"/>
              <a:chOff x="926569" y="1527552"/>
              <a:chExt cx="10233183" cy="4407325"/>
            </a:xfrm>
          </p:grpSpPr>
          <p:sp>
            <p:nvSpPr>
              <p:cNvPr id="163" name="직사각형 1"/>
              <p:cNvSpPr/>
              <p:nvPr/>
            </p:nvSpPr>
            <p:spPr>
              <a:xfrm>
                <a:off x="926569" y="1527552"/>
                <a:ext cx="4803268" cy="4407325"/>
              </a:xfrm>
              <a:prstGeom prst="rect">
                <a:avLst/>
              </a:prstGeom>
              <a:solidFill>
                <a:srgbClr val="565656">
                  <a:alpha val="100000"/>
                </a:srgbClr>
              </a:solidFill>
              <a:ln w="12700" cap="flat" cmpd="sng" algn="ctr">
                <a:noFill/>
                <a:prstDash val="solid"/>
                <a:miter/>
              </a:ln>
            </p:spPr>
            <p:txBody>
              <a:bodyPr anchor="ctr"/>
              <a:lstStyle/>
              <a:p>
                <a:pPr marL="0" lvl="0" indent="0" algn="l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r>
                  <a:rPr kumimoji="0" lang="en-US" altLang="ko-KR" sz="1400" b="0" i="0" u="none" strike="noStrike" kern="1200" cap="none" spc="0" normalizeH="0" baseline="0" dirty="0">
                    <a:solidFill>
                      <a:srgbClr val="569CD6"/>
                    </a:solidFill>
                    <a:effectLst/>
                    <a:latin typeface="Consolas" panose="020B0609020204030204" pitchFamily="49" charset="0"/>
                    <a:ea typeface="Noto Sans KR Medium"/>
                  </a:rPr>
                  <a:t>def</a:t>
                </a:r>
                <a:r>
                  <a:rPr kumimoji="0" lang="en-US" altLang="ko-KR" sz="1400" b="0" i="0" u="none" strike="noStrike" kern="1200" cap="none" spc="0" normalizeH="0" baseline="0" dirty="0">
                    <a:solidFill>
                      <a:srgbClr val="D4D4D4"/>
                    </a:solidFill>
                    <a:effectLst/>
                    <a:latin typeface="Consolas" panose="020B0609020204030204" pitchFamily="49" charset="0"/>
                    <a:ea typeface="Noto Sans KR Medium"/>
                  </a:rPr>
                  <a:t> </a:t>
                </a:r>
                <a:r>
                  <a:rPr kumimoji="0" lang="en-US" altLang="ko-KR" sz="1400" b="0" i="0" u="none" strike="noStrike" kern="1200" cap="none" spc="0" normalizeH="0" baseline="0" dirty="0" err="1">
                    <a:solidFill>
                      <a:srgbClr val="DCDCAA"/>
                    </a:solidFill>
                    <a:effectLst/>
                    <a:latin typeface="Consolas" panose="020B0609020204030204" pitchFamily="49" charset="0"/>
                    <a:ea typeface="Noto Sans KR Medium"/>
                  </a:rPr>
                  <a:t>slider_value</a:t>
                </a:r>
                <a:r>
                  <a:rPr kumimoji="0" lang="en-US" altLang="ko-KR" sz="1400" b="0" i="0" u="none" strike="noStrike" kern="1200" cap="none" spc="0" normalizeH="0" baseline="0" dirty="0">
                    <a:solidFill>
                      <a:srgbClr val="D4D4D4"/>
                    </a:solidFill>
                    <a:effectLst/>
                    <a:latin typeface="Consolas" panose="020B0609020204030204" pitchFamily="49" charset="0"/>
                    <a:ea typeface="Noto Sans KR Medium"/>
                  </a:rPr>
                  <a:t>(</a:t>
                </a:r>
                <a:r>
                  <a:rPr kumimoji="0" lang="en-US" altLang="ko-KR" sz="1400" b="0" i="0" u="none" strike="noStrike" kern="1200" cap="none" spc="0" normalizeH="0" baseline="0" dirty="0" err="1">
                    <a:solidFill>
                      <a:srgbClr val="9CDCFE"/>
                    </a:solidFill>
                    <a:effectLst/>
                    <a:latin typeface="Consolas" panose="020B0609020204030204" pitchFamily="49" charset="0"/>
                    <a:ea typeface="Noto Sans KR Medium"/>
                  </a:rPr>
                  <a:t>self</a:t>
                </a:r>
                <a:r>
                  <a:rPr kumimoji="0" lang="en-US" altLang="ko-KR" sz="1400" b="0" i="0" u="none" strike="noStrike" kern="1200" cap="none" spc="0" normalizeH="0" baseline="0" dirty="0" err="1">
                    <a:solidFill>
                      <a:srgbClr val="D4D4D4"/>
                    </a:solidFill>
                    <a:effectLst/>
                    <a:latin typeface="Consolas" panose="020B0609020204030204" pitchFamily="49" charset="0"/>
                    <a:ea typeface="Noto Sans KR Medium"/>
                  </a:rPr>
                  <a:t>,</a:t>
                </a:r>
                <a:r>
                  <a:rPr kumimoji="0" lang="en-US" altLang="ko-KR" sz="1400" b="0" i="0" u="none" strike="noStrike" kern="1200" cap="none" spc="0" normalizeH="0" baseline="0" dirty="0" err="1">
                    <a:solidFill>
                      <a:srgbClr val="9CDCFE"/>
                    </a:solidFill>
                    <a:effectLst/>
                    <a:latin typeface="Consolas" panose="020B0609020204030204" pitchFamily="49" charset="0"/>
                    <a:ea typeface="Noto Sans KR Medium"/>
                  </a:rPr>
                  <a:t>pin</a:t>
                </a:r>
                <a:r>
                  <a:rPr kumimoji="0" lang="en-US" altLang="ko-KR" sz="1400" b="0" i="0" u="none" strike="noStrike" kern="1200" cap="none" spc="0" normalizeH="0" baseline="0" dirty="0" err="1">
                    <a:solidFill>
                      <a:srgbClr val="D4D4D4"/>
                    </a:solidFill>
                    <a:effectLst/>
                    <a:latin typeface="Consolas" panose="020B0609020204030204" pitchFamily="49" charset="0"/>
                    <a:ea typeface="Noto Sans KR Medium"/>
                  </a:rPr>
                  <a:t>,</a:t>
                </a:r>
                <a:r>
                  <a:rPr kumimoji="0" lang="en-US" altLang="ko-KR" sz="1400" b="0" i="0" u="none" strike="noStrike" kern="1200" cap="none" spc="0" normalizeH="0" baseline="0" dirty="0" err="1">
                    <a:solidFill>
                      <a:srgbClr val="9CDCFE"/>
                    </a:solidFill>
                    <a:effectLst/>
                    <a:latin typeface="Consolas" panose="020B0609020204030204" pitchFamily="49" charset="0"/>
                    <a:ea typeface="Noto Sans KR Medium"/>
                  </a:rPr>
                  <a:t>value</a:t>
                </a:r>
                <a:r>
                  <a:rPr kumimoji="0" lang="en-US" altLang="ko-KR" sz="1400" b="0" i="0" u="none" strike="noStrike" kern="1200" cap="none" spc="0" normalizeH="0" baseline="0" dirty="0">
                    <a:solidFill>
                      <a:srgbClr val="D4D4D4"/>
                    </a:solidFill>
                    <a:effectLst/>
                    <a:latin typeface="Consolas" panose="020B0609020204030204" pitchFamily="49" charset="0"/>
                    <a:ea typeface="Noto Sans KR Medium"/>
                  </a:rPr>
                  <a:t>): </a:t>
                </a:r>
              </a:p>
              <a:p>
                <a:pPr marL="0" lvl="0" indent="0" algn="l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endParaRPr kumimoji="0" lang="en-US" altLang="ko-KR" sz="800" b="0" i="0" u="none" strike="noStrike" kern="1200" cap="none" spc="0" normalizeH="0" baseline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  <a:ea typeface="Noto Sans KR Medium"/>
                </a:endParaRPr>
              </a:p>
              <a:p>
                <a:pPr marL="0" lvl="0" indent="0" algn="l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r>
                  <a:rPr kumimoji="0" lang="en-US" altLang="ko-KR" sz="1400" b="0" i="0" u="none" strike="noStrike" kern="1200" cap="none" spc="0" normalizeH="0" baseline="0" dirty="0">
                    <a:solidFill>
                      <a:srgbClr val="D4D4D4"/>
                    </a:solidFill>
                    <a:effectLst/>
                    <a:latin typeface="Consolas" panose="020B0609020204030204" pitchFamily="49" charset="0"/>
                    <a:ea typeface="Noto Sans KR Medium"/>
                  </a:rPr>
                  <a:t>    </a:t>
                </a:r>
                <a:r>
                  <a:rPr kumimoji="0" lang="en-US" altLang="ko-KR" sz="1400" b="0" i="0" u="none" strike="noStrike" kern="1200" cap="none" spc="0" normalizeH="0" baseline="0" dirty="0">
                    <a:solidFill>
                      <a:srgbClr val="C586C0"/>
                    </a:solidFill>
                    <a:effectLst/>
                    <a:latin typeface="Consolas" panose="020B0609020204030204" pitchFamily="49" charset="0"/>
                    <a:ea typeface="Noto Sans KR Medium"/>
                  </a:rPr>
                  <a:t>if</a:t>
                </a:r>
                <a:r>
                  <a:rPr kumimoji="0" lang="en-US" altLang="ko-KR" sz="1400" b="0" i="0" u="none" strike="noStrike" kern="1200" cap="none" spc="0" normalizeH="0" baseline="0" dirty="0">
                    <a:solidFill>
                      <a:srgbClr val="D4D4D4"/>
                    </a:solidFill>
                    <a:effectLst/>
                    <a:latin typeface="Consolas" panose="020B0609020204030204" pitchFamily="49" charset="0"/>
                    <a:ea typeface="Noto Sans KR Medium"/>
                  </a:rPr>
                  <a:t> </a:t>
                </a:r>
                <a:r>
                  <a:rPr kumimoji="0" lang="en-US" altLang="ko-KR" sz="1400" b="0" i="0" u="none" strike="noStrike" kern="1200" cap="none" spc="0" normalizeH="0" baseline="0" dirty="0">
                    <a:solidFill>
                      <a:srgbClr val="9CDCFE"/>
                    </a:solidFill>
                    <a:effectLst/>
                    <a:latin typeface="Consolas" panose="020B0609020204030204" pitchFamily="49" charset="0"/>
                    <a:ea typeface="Noto Sans KR Medium"/>
                  </a:rPr>
                  <a:t>pin</a:t>
                </a:r>
                <a:r>
                  <a:rPr kumimoji="0" lang="en-US" altLang="ko-KR" sz="1400" b="0" i="0" u="none" strike="noStrike" kern="1200" cap="none" spc="0" normalizeH="0" baseline="0" dirty="0">
                    <a:solidFill>
                      <a:srgbClr val="D4D4D4"/>
                    </a:solidFill>
                    <a:effectLst/>
                    <a:latin typeface="Consolas" panose="020B0609020204030204" pitchFamily="49" charset="0"/>
                    <a:ea typeface="Noto Sans KR Medium"/>
                  </a:rPr>
                  <a:t> == </a:t>
                </a:r>
                <a:r>
                  <a:rPr kumimoji="0" lang="en-US" altLang="ko-KR" sz="1400" b="0" i="0" u="none" strike="noStrike" kern="1200" cap="none" spc="0" normalizeH="0" baseline="0" dirty="0">
                    <a:solidFill>
                      <a:srgbClr val="B5CEA8"/>
                    </a:solidFill>
                    <a:effectLst/>
                    <a:latin typeface="Consolas" panose="020B0609020204030204" pitchFamily="49" charset="0"/>
                    <a:ea typeface="Noto Sans KR Medium"/>
                  </a:rPr>
                  <a:t>0</a:t>
                </a:r>
                <a:r>
                  <a:rPr kumimoji="0" lang="en-US" altLang="ko-KR" sz="1400" b="0" i="0" u="none" strike="noStrike" kern="1200" cap="none" spc="0" normalizeH="0" baseline="0" dirty="0">
                    <a:solidFill>
                      <a:srgbClr val="D4D4D4"/>
                    </a:solidFill>
                    <a:effectLst/>
                    <a:latin typeface="Consolas" panose="020B0609020204030204" pitchFamily="49" charset="0"/>
                    <a:ea typeface="Noto Sans KR Medium"/>
                  </a:rPr>
                  <a:t>: </a:t>
                </a:r>
              </a:p>
              <a:p>
                <a:pPr marL="0" lvl="0" indent="0" algn="l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r>
                  <a:rPr kumimoji="0" lang="en-US" altLang="ko-KR" sz="1400" b="0" i="0" u="none" strike="noStrike" kern="1200" cap="none" spc="0" normalizeH="0" baseline="0" dirty="0">
                    <a:solidFill>
                      <a:srgbClr val="D4D4D4"/>
                    </a:solidFill>
                    <a:effectLst/>
                    <a:latin typeface="Consolas" panose="020B0609020204030204" pitchFamily="49" charset="0"/>
                    <a:ea typeface="Noto Sans KR Medium"/>
                  </a:rPr>
                  <a:t>        </a:t>
                </a:r>
                <a:r>
                  <a:rPr kumimoji="0" lang="en-US" altLang="ko-KR" sz="1400" b="0" i="0" u="none" strike="noStrike" kern="1200" cap="none" spc="0" normalizeH="0" baseline="0" dirty="0">
                    <a:solidFill>
                      <a:srgbClr val="9CDCFE"/>
                    </a:solidFill>
                    <a:effectLst/>
                    <a:latin typeface="Consolas" panose="020B0609020204030204" pitchFamily="49" charset="0"/>
                    <a:ea typeface="Noto Sans KR Medium"/>
                  </a:rPr>
                  <a:t>self</a:t>
                </a:r>
                <a:r>
                  <a:rPr kumimoji="0" lang="en-US" altLang="ko-KR" sz="1400" b="0" i="0" u="none" strike="noStrike" kern="1200" cap="none" spc="0" normalizeH="0" baseline="0" dirty="0">
                    <a:solidFill>
                      <a:srgbClr val="D4D4D4"/>
                    </a:solidFill>
                    <a:effectLst/>
                    <a:latin typeface="Consolas" panose="020B0609020204030204" pitchFamily="49" charset="0"/>
                    <a:ea typeface="Noto Sans KR Medium"/>
                  </a:rPr>
                  <a:t>.label_ch0.setText(</a:t>
                </a:r>
                <a:r>
                  <a:rPr kumimoji="0" lang="en-US" altLang="ko-KR" sz="1400" b="0" i="0" u="none" strike="noStrike" kern="1200" cap="none" spc="0" normalizeH="0" baseline="0" dirty="0">
                    <a:solidFill>
                      <a:srgbClr val="4EC9B0"/>
                    </a:solidFill>
                    <a:effectLst/>
                    <a:latin typeface="Consolas" panose="020B0609020204030204" pitchFamily="49" charset="0"/>
                    <a:ea typeface="Noto Sans KR Medium"/>
                  </a:rPr>
                  <a:t>str</a:t>
                </a:r>
                <a:r>
                  <a:rPr kumimoji="0" lang="en-US" altLang="ko-KR" sz="1400" b="0" i="0" u="none" strike="noStrike" kern="1200" cap="none" spc="0" normalizeH="0" baseline="0" dirty="0">
                    <a:solidFill>
                      <a:srgbClr val="D4D4D4"/>
                    </a:solidFill>
                    <a:effectLst/>
                    <a:latin typeface="Consolas" panose="020B0609020204030204" pitchFamily="49" charset="0"/>
                    <a:ea typeface="Noto Sans KR Medium"/>
                  </a:rPr>
                  <a:t>(</a:t>
                </a:r>
                <a:r>
                  <a:rPr kumimoji="0" lang="en-US" altLang="ko-KR" sz="1400" b="0" i="0" u="none" strike="noStrike" kern="1200" cap="none" spc="0" normalizeH="0" baseline="0" dirty="0">
                    <a:solidFill>
                      <a:srgbClr val="9CDCFE"/>
                    </a:solidFill>
                    <a:effectLst/>
                    <a:latin typeface="Consolas" panose="020B0609020204030204" pitchFamily="49" charset="0"/>
                    <a:ea typeface="Noto Sans KR Medium"/>
                  </a:rPr>
                  <a:t>value</a:t>
                </a:r>
                <a:r>
                  <a:rPr kumimoji="0" lang="en-US" altLang="ko-KR" sz="1400" b="0" i="0" u="none" strike="noStrike" kern="1200" cap="none" spc="0" normalizeH="0" baseline="0" dirty="0">
                    <a:solidFill>
                      <a:srgbClr val="D4D4D4"/>
                    </a:solidFill>
                    <a:effectLst/>
                    <a:latin typeface="Consolas" panose="020B0609020204030204" pitchFamily="49" charset="0"/>
                    <a:ea typeface="Noto Sans KR Medium"/>
                  </a:rPr>
                  <a:t>)) </a:t>
                </a:r>
              </a:p>
              <a:p>
                <a:pPr marL="0" lvl="0" indent="0" algn="l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r>
                  <a:rPr kumimoji="0" lang="en-US" altLang="ko-KR" sz="1400" b="0" i="0" u="none" strike="noStrike" kern="1200" cap="none" spc="0" normalizeH="0" baseline="0" dirty="0">
                    <a:solidFill>
                      <a:srgbClr val="D4D4D4"/>
                    </a:solidFill>
                    <a:effectLst/>
                    <a:latin typeface="Consolas" panose="020B0609020204030204" pitchFamily="49" charset="0"/>
                    <a:ea typeface="Noto Sans KR Medium"/>
                  </a:rPr>
                  <a:t>    </a:t>
                </a:r>
                <a:r>
                  <a:rPr kumimoji="0" lang="en-US" altLang="ko-KR" sz="1400" b="0" i="0" u="none" strike="noStrike" kern="1200" cap="none" spc="0" normalizeH="0" baseline="0" dirty="0" err="1">
                    <a:solidFill>
                      <a:srgbClr val="C586C0"/>
                    </a:solidFill>
                    <a:effectLst/>
                    <a:latin typeface="Consolas" panose="020B0609020204030204" pitchFamily="49" charset="0"/>
                    <a:ea typeface="Noto Sans KR Medium"/>
                  </a:rPr>
                  <a:t>elif</a:t>
                </a:r>
                <a:r>
                  <a:rPr kumimoji="0" lang="en-US" altLang="ko-KR" sz="1400" b="0" i="0" u="none" strike="noStrike" kern="1200" cap="none" spc="0" normalizeH="0" baseline="0" dirty="0">
                    <a:solidFill>
                      <a:srgbClr val="D4D4D4"/>
                    </a:solidFill>
                    <a:effectLst/>
                    <a:latin typeface="Consolas" panose="020B0609020204030204" pitchFamily="49" charset="0"/>
                    <a:ea typeface="Noto Sans KR Medium"/>
                  </a:rPr>
                  <a:t> </a:t>
                </a:r>
                <a:r>
                  <a:rPr kumimoji="0" lang="en-US" altLang="ko-KR" sz="1400" b="0" i="0" u="none" strike="noStrike" kern="1200" cap="none" spc="0" normalizeH="0" baseline="0" dirty="0">
                    <a:solidFill>
                      <a:srgbClr val="9CDCFE"/>
                    </a:solidFill>
                    <a:effectLst/>
                    <a:latin typeface="Consolas" panose="020B0609020204030204" pitchFamily="49" charset="0"/>
                    <a:ea typeface="Noto Sans KR Medium"/>
                  </a:rPr>
                  <a:t>pin</a:t>
                </a:r>
                <a:r>
                  <a:rPr kumimoji="0" lang="en-US" altLang="ko-KR" sz="1400" b="0" i="0" u="none" strike="noStrike" kern="1200" cap="none" spc="0" normalizeH="0" baseline="0" dirty="0">
                    <a:solidFill>
                      <a:srgbClr val="D4D4D4"/>
                    </a:solidFill>
                    <a:effectLst/>
                    <a:latin typeface="Consolas" panose="020B0609020204030204" pitchFamily="49" charset="0"/>
                    <a:ea typeface="Noto Sans KR Medium"/>
                  </a:rPr>
                  <a:t> == </a:t>
                </a:r>
                <a:r>
                  <a:rPr kumimoji="0" lang="en-US" altLang="ko-KR" sz="1400" b="0" i="0" u="none" strike="noStrike" kern="1200" cap="none" spc="0" normalizeH="0" baseline="0" dirty="0">
                    <a:solidFill>
                      <a:srgbClr val="B5CEA8"/>
                    </a:solidFill>
                    <a:effectLst/>
                    <a:latin typeface="Consolas" panose="020B0609020204030204" pitchFamily="49" charset="0"/>
                    <a:ea typeface="Noto Sans KR Medium"/>
                  </a:rPr>
                  <a:t>1</a:t>
                </a:r>
                <a:r>
                  <a:rPr kumimoji="0" lang="en-US" altLang="ko-KR" sz="1400" b="0" i="0" u="none" strike="noStrike" kern="1200" cap="none" spc="0" normalizeH="0" baseline="0" dirty="0">
                    <a:solidFill>
                      <a:srgbClr val="D4D4D4"/>
                    </a:solidFill>
                    <a:effectLst/>
                    <a:latin typeface="Consolas" panose="020B0609020204030204" pitchFamily="49" charset="0"/>
                    <a:ea typeface="Noto Sans KR Medium"/>
                  </a:rPr>
                  <a:t>: </a:t>
                </a:r>
              </a:p>
              <a:p>
                <a:pPr marL="0" lvl="0" indent="0" algn="l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r>
                  <a:rPr kumimoji="0" lang="en-US" altLang="ko-KR" sz="1400" b="0" i="0" u="none" strike="noStrike" kern="1200" cap="none" spc="0" normalizeH="0" baseline="0" dirty="0">
                    <a:solidFill>
                      <a:srgbClr val="D4D4D4"/>
                    </a:solidFill>
                    <a:effectLst/>
                    <a:latin typeface="Consolas" panose="020B0609020204030204" pitchFamily="49" charset="0"/>
                    <a:ea typeface="Noto Sans KR Medium"/>
                  </a:rPr>
                  <a:t>        </a:t>
                </a:r>
                <a:r>
                  <a:rPr kumimoji="0" lang="en-US" altLang="ko-KR" sz="1400" b="0" i="0" u="none" strike="noStrike" kern="1200" cap="none" spc="0" normalizeH="0" baseline="0" dirty="0">
                    <a:solidFill>
                      <a:srgbClr val="9CDCFE"/>
                    </a:solidFill>
                    <a:effectLst/>
                    <a:latin typeface="Consolas" panose="020B0609020204030204" pitchFamily="49" charset="0"/>
                    <a:ea typeface="Noto Sans KR Medium"/>
                  </a:rPr>
                  <a:t>self</a:t>
                </a:r>
                <a:r>
                  <a:rPr kumimoji="0" lang="en-US" altLang="ko-KR" sz="1400" b="0" i="0" u="none" strike="noStrike" kern="1200" cap="none" spc="0" normalizeH="0" baseline="0" dirty="0">
                    <a:solidFill>
                      <a:srgbClr val="D4D4D4"/>
                    </a:solidFill>
                    <a:effectLst/>
                    <a:latin typeface="Consolas" panose="020B0609020204030204" pitchFamily="49" charset="0"/>
                    <a:ea typeface="Noto Sans KR Medium"/>
                  </a:rPr>
                  <a:t>.label_ch1.setText(</a:t>
                </a:r>
                <a:r>
                  <a:rPr kumimoji="0" lang="en-US" altLang="ko-KR" sz="1400" b="0" i="0" u="none" strike="noStrike" kern="1200" cap="none" spc="0" normalizeH="0" baseline="0" dirty="0">
                    <a:solidFill>
                      <a:srgbClr val="4EC9B0"/>
                    </a:solidFill>
                    <a:effectLst/>
                    <a:latin typeface="Consolas" panose="020B0609020204030204" pitchFamily="49" charset="0"/>
                    <a:ea typeface="Noto Sans KR Medium"/>
                  </a:rPr>
                  <a:t>str</a:t>
                </a:r>
                <a:r>
                  <a:rPr kumimoji="0" lang="en-US" altLang="ko-KR" sz="1400" b="0" i="0" u="none" strike="noStrike" kern="1200" cap="none" spc="0" normalizeH="0" baseline="0" dirty="0">
                    <a:solidFill>
                      <a:srgbClr val="D4D4D4"/>
                    </a:solidFill>
                    <a:effectLst/>
                    <a:latin typeface="Consolas" panose="020B0609020204030204" pitchFamily="49" charset="0"/>
                    <a:ea typeface="Noto Sans KR Medium"/>
                  </a:rPr>
                  <a:t>(</a:t>
                </a:r>
                <a:r>
                  <a:rPr kumimoji="0" lang="en-US" altLang="ko-KR" sz="1400" b="0" i="0" u="none" strike="noStrike" kern="1200" cap="none" spc="0" normalizeH="0" baseline="0" dirty="0">
                    <a:solidFill>
                      <a:srgbClr val="9CDCFE"/>
                    </a:solidFill>
                    <a:effectLst/>
                    <a:latin typeface="Consolas" panose="020B0609020204030204" pitchFamily="49" charset="0"/>
                    <a:ea typeface="Noto Sans KR Medium"/>
                  </a:rPr>
                  <a:t>value</a:t>
                </a:r>
                <a:r>
                  <a:rPr kumimoji="0" lang="en-US" altLang="ko-KR" sz="1400" b="0" i="0" u="none" strike="noStrike" kern="1200" cap="none" spc="0" normalizeH="0" baseline="0" dirty="0">
                    <a:solidFill>
                      <a:srgbClr val="D4D4D4"/>
                    </a:solidFill>
                    <a:effectLst/>
                    <a:latin typeface="Consolas" panose="020B0609020204030204" pitchFamily="49" charset="0"/>
                    <a:ea typeface="Noto Sans KR Medium"/>
                  </a:rPr>
                  <a:t>)) </a:t>
                </a:r>
              </a:p>
              <a:p>
                <a:pPr marL="0" lvl="0" indent="0" algn="l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r>
                  <a:rPr kumimoji="0" lang="en-US" altLang="ko-KR" sz="1400" b="0" i="0" u="none" strike="noStrike" kern="1200" cap="none" spc="0" normalizeH="0" baseline="0" dirty="0">
                    <a:solidFill>
                      <a:srgbClr val="D4D4D4"/>
                    </a:solidFill>
                    <a:effectLst/>
                    <a:latin typeface="Consolas" panose="020B0609020204030204" pitchFamily="49" charset="0"/>
                    <a:ea typeface="Noto Sans KR Medium"/>
                  </a:rPr>
                  <a:t>    </a:t>
                </a:r>
                <a:r>
                  <a:rPr kumimoji="0" lang="en-US" altLang="ko-KR" sz="1400" b="0" i="0" u="none" strike="noStrike" kern="1200" cap="none" spc="0" normalizeH="0" baseline="0" dirty="0">
                    <a:solidFill>
                      <a:srgbClr val="9CDCFE"/>
                    </a:solidFill>
                    <a:effectLst/>
                    <a:latin typeface="Consolas" panose="020B0609020204030204" pitchFamily="49" charset="0"/>
                    <a:ea typeface="Noto Sans KR Medium"/>
                  </a:rPr>
                  <a:t>temp</a:t>
                </a:r>
                <a:r>
                  <a:rPr kumimoji="0" lang="en-US" altLang="ko-KR" sz="1400" b="0" i="0" u="none" strike="noStrike" kern="1200" cap="none" spc="0" normalizeH="0" baseline="0" dirty="0">
                    <a:solidFill>
                      <a:srgbClr val="D4D4D4"/>
                    </a:solidFill>
                    <a:effectLst/>
                    <a:latin typeface="Consolas" panose="020B0609020204030204" pitchFamily="49" charset="0"/>
                    <a:ea typeface="Noto Sans KR Medium"/>
                  </a:rPr>
                  <a:t> = </a:t>
                </a:r>
                <a:r>
                  <a:rPr kumimoji="0" lang="en-US" altLang="ko-KR" sz="1400" b="0" i="0" u="none" strike="noStrike" kern="1200" cap="none" spc="0" normalizeH="0" baseline="0" dirty="0">
                    <a:solidFill>
                      <a:srgbClr val="B5CEA8"/>
                    </a:solidFill>
                    <a:effectLst/>
                    <a:latin typeface="Consolas" panose="020B0609020204030204" pitchFamily="49" charset="0"/>
                    <a:ea typeface="Noto Sans KR Medium"/>
                  </a:rPr>
                  <a:t>16000</a:t>
                </a:r>
                <a:r>
                  <a:rPr kumimoji="0" lang="en-US" altLang="ko-KR" sz="1400" b="0" i="0" u="none" strike="noStrike" kern="1200" cap="none" spc="0" normalizeH="0" baseline="0" dirty="0">
                    <a:solidFill>
                      <a:srgbClr val="D4D4D4"/>
                    </a:solidFill>
                    <a:effectLst/>
                    <a:latin typeface="Consolas" panose="020B0609020204030204" pitchFamily="49" charset="0"/>
                    <a:ea typeface="Noto Sans KR Medium"/>
                  </a:rPr>
                  <a:t>/</a:t>
                </a:r>
                <a:r>
                  <a:rPr kumimoji="0" lang="en-US" altLang="ko-KR" sz="1400" b="0" i="0" u="none" strike="noStrike" kern="1200" cap="none" spc="0" normalizeH="0" baseline="0" dirty="0">
                    <a:solidFill>
                      <a:srgbClr val="B5CEA8"/>
                    </a:solidFill>
                    <a:effectLst/>
                    <a:latin typeface="Consolas" panose="020B0609020204030204" pitchFamily="49" charset="0"/>
                    <a:ea typeface="Noto Sans KR Medium"/>
                  </a:rPr>
                  <a:t>10</a:t>
                </a:r>
                <a:r>
                  <a:rPr kumimoji="0" lang="en-US" altLang="ko-KR" sz="1400" b="0" i="0" u="none" strike="noStrike" kern="1200" cap="none" spc="0" normalizeH="0" baseline="0" dirty="0">
                    <a:solidFill>
                      <a:srgbClr val="D4D4D4"/>
                    </a:solidFill>
                    <a:effectLst/>
                    <a:latin typeface="Consolas" panose="020B0609020204030204" pitchFamily="49" charset="0"/>
                    <a:ea typeface="Noto Sans KR Medium"/>
                  </a:rPr>
                  <a:t> * </a:t>
                </a:r>
                <a:r>
                  <a:rPr kumimoji="0" lang="en-US" altLang="ko-KR" sz="1400" b="0" i="0" u="none" strike="noStrike" kern="1200" cap="none" spc="0" normalizeH="0" baseline="0" dirty="0">
                    <a:solidFill>
                      <a:srgbClr val="9CDCFE"/>
                    </a:solidFill>
                    <a:effectLst/>
                    <a:latin typeface="Consolas" panose="020B0609020204030204" pitchFamily="49" charset="0"/>
                    <a:ea typeface="Noto Sans KR Medium"/>
                  </a:rPr>
                  <a:t>value</a:t>
                </a:r>
                <a:r>
                  <a:rPr kumimoji="0" lang="en-US" altLang="ko-KR" sz="1400" b="0" i="0" u="none" strike="noStrike" kern="1200" cap="none" spc="0" normalizeH="0" baseline="0" dirty="0">
                    <a:solidFill>
                      <a:srgbClr val="D4D4D4"/>
                    </a:solidFill>
                    <a:effectLst/>
                    <a:latin typeface="Consolas" panose="020B0609020204030204" pitchFamily="49" charset="0"/>
                    <a:ea typeface="Noto Sans KR Medium"/>
                  </a:rPr>
                  <a:t> </a:t>
                </a:r>
              </a:p>
              <a:p>
                <a:pPr marL="0" lvl="0" indent="0" algn="l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r>
                  <a:rPr kumimoji="0" lang="en-US" altLang="ko-KR" sz="1400" b="0" i="0" u="none" strike="noStrike" kern="1200" cap="none" spc="0" normalizeH="0" baseline="0" dirty="0">
                    <a:solidFill>
                      <a:srgbClr val="D4D4D4"/>
                    </a:solidFill>
                    <a:effectLst/>
                    <a:latin typeface="Consolas" panose="020B0609020204030204" pitchFamily="49" charset="0"/>
                    <a:ea typeface="Noto Sans KR Medium"/>
                  </a:rPr>
                  <a:t>    </a:t>
                </a:r>
                <a:r>
                  <a:rPr kumimoji="0" lang="en-US" altLang="ko-KR" sz="1400" b="0" i="0" u="none" strike="noStrike" kern="1200" cap="none" spc="0" normalizeH="0" baseline="0" dirty="0" err="1">
                    <a:solidFill>
                      <a:srgbClr val="9CDCFE"/>
                    </a:solidFill>
                    <a:effectLst/>
                    <a:latin typeface="Consolas" panose="020B0609020204030204" pitchFamily="49" charset="0"/>
                    <a:ea typeface="Noto Sans KR Medium"/>
                  </a:rPr>
                  <a:t>self</a:t>
                </a:r>
                <a:r>
                  <a:rPr kumimoji="0" lang="en-US" altLang="ko-KR" sz="1400" b="0" i="0" u="none" strike="noStrike" kern="1200" cap="none" spc="0" normalizeH="0" baseline="0" dirty="0" err="1">
                    <a:solidFill>
                      <a:srgbClr val="D4D4D4"/>
                    </a:solidFill>
                    <a:effectLst/>
                    <a:latin typeface="Consolas" panose="020B0609020204030204" pitchFamily="49" charset="0"/>
                    <a:ea typeface="Noto Sans KR Medium"/>
                  </a:rPr>
                  <a:t>.anal</a:t>
                </a:r>
                <a:r>
                  <a:rPr kumimoji="0" lang="en-US" altLang="ko-KR" sz="1400" b="0" i="0" u="none" strike="noStrike" kern="1200" cap="none" spc="0" normalizeH="0" baseline="0" dirty="0">
                    <a:solidFill>
                      <a:srgbClr val="D4D4D4"/>
                    </a:solidFill>
                    <a:effectLst/>
                    <a:latin typeface="Consolas" panose="020B0609020204030204" pitchFamily="49" charset="0"/>
                    <a:ea typeface="Noto Sans KR Medium"/>
                  </a:rPr>
                  <a:t>[</a:t>
                </a:r>
                <a:r>
                  <a:rPr kumimoji="0" lang="en-US" altLang="ko-KR" sz="1400" b="0" i="0" u="none" strike="noStrike" kern="1200" cap="none" spc="0" normalizeH="0" baseline="0" dirty="0">
                    <a:solidFill>
                      <a:srgbClr val="9CDCFE"/>
                    </a:solidFill>
                    <a:effectLst/>
                    <a:latin typeface="Consolas" panose="020B0609020204030204" pitchFamily="49" charset="0"/>
                    <a:ea typeface="Noto Sans KR Medium"/>
                  </a:rPr>
                  <a:t>pin</a:t>
                </a:r>
                <a:r>
                  <a:rPr kumimoji="0" lang="en-US" altLang="ko-KR" sz="1400" b="0" i="0" u="none" strike="noStrike" kern="1200" cap="none" spc="0" normalizeH="0" baseline="0" dirty="0">
                    <a:solidFill>
                      <a:srgbClr val="D4D4D4"/>
                    </a:solidFill>
                    <a:effectLst/>
                    <a:latin typeface="Consolas" panose="020B0609020204030204" pitchFamily="49" charset="0"/>
                    <a:ea typeface="Noto Sans KR Medium"/>
                  </a:rPr>
                  <a:t>] = </a:t>
                </a:r>
                <a:r>
                  <a:rPr kumimoji="0" lang="en-US" altLang="ko-KR" sz="1400" b="0" i="0" u="none" strike="noStrike" kern="1200" cap="none" spc="0" normalizeH="0" baseline="0" dirty="0">
                    <a:solidFill>
                      <a:srgbClr val="4EC9B0"/>
                    </a:solidFill>
                    <a:effectLst/>
                    <a:latin typeface="Consolas" panose="020B0609020204030204" pitchFamily="49" charset="0"/>
                    <a:ea typeface="Noto Sans KR Medium"/>
                  </a:rPr>
                  <a:t>int</a:t>
                </a:r>
                <a:r>
                  <a:rPr kumimoji="0" lang="en-US" altLang="ko-KR" sz="1400" b="0" i="0" u="none" strike="noStrike" kern="1200" cap="none" spc="0" normalizeH="0" baseline="0" dirty="0">
                    <a:solidFill>
                      <a:srgbClr val="D4D4D4"/>
                    </a:solidFill>
                    <a:effectLst/>
                    <a:latin typeface="Consolas" panose="020B0609020204030204" pitchFamily="49" charset="0"/>
                    <a:ea typeface="Noto Sans KR Medium"/>
                  </a:rPr>
                  <a:t>(</a:t>
                </a:r>
                <a:r>
                  <a:rPr kumimoji="0" lang="en-US" altLang="ko-KR" sz="1400" b="0" i="0" u="none" strike="noStrike" kern="1200" cap="none" spc="0" normalizeH="0" baseline="0" dirty="0">
                    <a:solidFill>
                      <a:srgbClr val="9CDCFE"/>
                    </a:solidFill>
                    <a:effectLst/>
                    <a:latin typeface="Consolas" panose="020B0609020204030204" pitchFamily="49" charset="0"/>
                    <a:ea typeface="Noto Sans KR Medium"/>
                  </a:rPr>
                  <a:t>temp</a:t>
                </a:r>
                <a:r>
                  <a:rPr kumimoji="0" lang="en-US" altLang="ko-KR" sz="1400" b="0" i="0" u="none" strike="noStrike" kern="1200" cap="none" spc="0" normalizeH="0" baseline="0" dirty="0">
                    <a:solidFill>
                      <a:srgbClr val="D4D4D4"/>
                    </a:solidFill>
                    <a:effectLst/>
                    <a:latin typeface="Consolas" panose="020B0609020204030204" pitchFamily="49" charset="0"/>
                    <a:ea typeface="Noto Sans KR Medium"/>
                  </a:rPr>
                  <a:t>)</a:t>
                </a:r>
              </a:p>
              <a:p>
                <a:pPr marL="0" lvl="0" indent="0" algn="l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r>
                  <a:rPr kumimoji="0" lang="en-US" altLang="ko-KR" sz="1400" b="0" i="0" u="none" strike="noStrike" kern="1200" cap="none" spc="0" normalizeH="0" baseline="0" dirty="0">
                    <a:solidFill>
                      <a:srgbClr val="D4D4D4"/>
                    </a:solidFill>
                    <a:effectLst/>
                    <a:latin typeface="Consolas" panose="020B0609020204030204" pitchFamily="49" charset="0"/>
                    <a:ea typeface="Noto Sans KR Medium"/>
                  </a:rPr>
                  <a:t>    </a:t>
                </a:r>
                <a:r>
                  <a:rPr kumimoji="0" lang="en-US" altLang="ko-KR" sz="1400" b="0" i="0" u="none" strike="noStrike" kern="1200" cap="none" spc="0" normalizeH="0" baseline="0" dirty="0">
                    <a:solidFill>
                      <a:srgbClr val="C586C0"/>
                    </a:solidFill>
                    <a:effectLst/>
                    <a:latin typeface="Consolas" panose="020B0609020204030204" pitchFamily="49" charset="0"/>
                    <a:ea typeface="Noto Sans KR Medium"/>
                  </a:rPr>
                  <a:t>if</a:t>
                </a:r>
                <a:r>
                  <a:rPr kumimoji="0" lang="en-US" altLang="ko-KR" sz="1400" b="0" i="0" u="none" strike="noStrike" kern="1200" cap="none" spc="0" normalizeH="0" baseline="0" dirty="0">
                    <a:solidFill>
                      <a:srgbClr val="D4D4D4"/>
                    </a:solidFill>
                    <a:effectLst/>
                    <a:latin typeface="Consolas" panose="020B0609020204030204" pitchFamily="49" charset="0"/>
                    <a:ea typeface="Noto Sans KR Medium"/>
                  </a:rPr>
                  <a:t> </a:t>
                </a:r>
                <a:r>
                  <a:rPr kumimoji="0" lang="en-US" altLang="ko-KR" sz="1400" b="0" i="0" u="none" strike="noStrike" kern="1200" cap="none" spc="0" normalizeH="0" baseline="0" dirty="0" err="1">
                    <a:solidFill>
                      <a:srgbClr val="9CDCFE"/>
                    </a:solidFill>
                    <a:effectLst/>
                    <a:latin typeface="Consolas" panose="020B0609020204030204" pitchFamily="49" charset="0"/>
                    <a:ea typeface="Noto Sans KR Medium"/>
                  </a:rPr>
                  <a:t>self</a:t>
                </a:r>
                <a:r>
                  <a:rPr kumimoji="0" lang="en-US" altLang="ko-KR" sz="1400" b="0" i="0" u="none" strike="noStrike" kern="1200" cap="none" spc="0" normalizeH="0" baseline="0" dirty="0" err="1">
                    <a:solidFill>
                      <a:srgbClr val="D4D4D4"/>
                    </a:solidFill>
                    <a:effectLst/>
                    <a:latin typeface="Consolas" panose="020B0609020204030204" pitchFamily="49" charset="0"/>
                    <a:ea typeface="Noto Sans KR Medium"/>
                  </a:rPr>
                  <a:t>.anal_status</a:t>
                </a:r>
                <a:r>
                  <a:rPr kumimoji="0" lang="en-US" altLang="ko-KR" sz="1400" b="0" i="0" u="none" strike="noStrike" kern="1200" cap="none" spc="0" normalizeH="0" baseline="0" dirty="0">
                    <a:solidFill>
                      <a:srgbClr val="D4D4D4"/>
                    </a:solidFill>
                    <a:effectLst/>
                    <a:latin typeface="Consolas" panose="020B0609020204030204" pitchFamily="49" charset="0"/>
                    <a:ea typeface="Noto Sans KR Medium"/>
                  </a:rPr>
                  <a:t>[</a:t>
                </a:r>
                <a:r>
                  <a:rPr kumimoji="0" lang="en-US" altLang="ko-KR" sz="1400" b="0" i="0" u="none" strike="noStrike" kern="1200" cap="none" spc="0" normalizeH="0" baseline="0" dirty="0">
                    <a:solidFill>
                      <a:srgbClr val="9CDCFE"/>
                    </a:solidFill>
                    <a:effectLst/>
                    <a:latin typeface="Consolas" panose="020B0609020204030204" pitchFamily="49" charset="0"/>
                    <a:ea typeface="Noto Sans KR Medium"/>
                  </a:rPr>
                  <a:t>pin</a:t>
                </a:r>
                <a:r>
                  <a:rPr kumimoji="0" lang="en-US" altLang="ko-KR" sz="1400" b="0" i="0" u="none" strike="noStrike" kern="1200" cap="none" spc="0" normalizeH="0" baseline="0" dirty="0">
                    <a:solidFill>
                      <a:srgbClr val="D4D4D4"/>
                    </a:solidFill>
                    <a:effectLst/>
                    <a:latin typeface="Consolas" panose="020B0609020204030204" pitchFamily="49" charset="0"/>
                    <a:ea typeface="Noto Sans KR Medium"/>
                  </a:rPr>
                  <a:t>] == </a:t>
                </a:r>
                <a:r>
                  <a:rPr kumimoji="0" lang="en-US" altLang="ko-KR" sz="1400" b="0" i="0" u="none" strike="noStrike" kern="1200" cap="none" spc="0" normalizeH="0" baseline="0" dirty="0">
                    <a:solidFill>
                      <a:srgbClr val="B5CEA8"/>
                    </a:solidFill>
                    <a:effectLst/>
                    <a:latin typeface="Consolas" panose="020B0609020204030204" pitchFamily="49" charset="0"/>
                    <a:ea typeface="Noto Sans KR Medium"/>
                  </a:rPr>
                  <a:t>1</a:t>
                </a:r>
                <a:r>
                  <a:rPr kumimoji="0" lang="en-US" altLang="ko-KR" sz="1400" b="0" i="0" u="none" strike="noStrike" kern="1200" cap="none" spc="0" normalizeH="0" baseline="0" dirty="0">
                    <a:solidFill>
                      <a:srgbClr val="D4D4D4"/>
                    </a:solidFill>
                    <a:effectLst/>
                    <a:latin typeface="Consolas" panose="020B0609020204030204" pitchFamily="49" charset="0"/>
                    <a:ea typeface="Noto Sans KR Medium"/>
                  </a:rPr>
                  <a:t>: </a:t>
                </a:r>
              </a:p>
              <a:p>
                <a:pPr marL="0" lvl="0" indent="0" algn="l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r>
                  <a:rPr kumimoji="0" lang="en-US" altLang="ko-KR" sz="1400" b="0" i="0" u="none" strike="noStrike" kern="1200" cap="none" spc="0" normalizeH="0" baseline="0" dirty="0">
                    <a:solidFill>
                      <a:srgbClr val="D4D4D4"/>
                    </a:solidFill>
                    <a:effectLst/>
                    <a:latin typeface="Consolas" panose="020B0609020204030204" pitchFamily="49" charset="0"/>
                    <a:ea typeface="Noto Sans KR Medium"/>
                  </a:rPr>
                  <a:t>        </a:t>
                </a:r>
                <a:r>
                  <a:rPr kumimoji="0" lang="en-US" altLang="ko-KR" sz="1400" b="0" i="0" u="none" strike="noStrike" kern="1200" cap="none" spc="0" normalizeH="0" baseline="0" dirty="0" err="1">
                    <a:solidFill>
                      <a:srgbClr val="9CDCFE"/>
                    </a:solidFill>
                    <a:effectLst/>
                    <a:latin typeface="Consolas" panose="020B0609020204030204" pitchFamily="49" charset="0"/>
                    <a:ea typeface="Noto Sans KR Medium"/>
                  </a:rPr>
                  <a:t>self</a:t>
                </a:r>
                <a:r>
                  <a:rPr kumimoji="0" lang="en-US" altLang="ko-KR" sz="1400" b="0" i="0" u="none" strike="noStrike" kern="1200" cap="none" spc="0" normalizeH="0" baseline="0" dirty="0" err="1">
                    <a:solidFill>
                      <a:srgbClr val="D4D4D4"/>
                    </a:solidFill>
                    <a:effectLst/>
                    <a:latin typeface="Consolas" panose="020B0609020204030204" pitchFamily="49" charset="0"/>
                    <a:ea typeface="Noto Sans KR Medium"/>
                  </a:rPr>
                  <a:t>.anal_status</a:t>
                </a:r>
                <a:r>
                  <a:rPr kumimoji="0" lang="en-US" altLang="ko-KR" sz="1400" b="0" i="0" u="none" strike="noStrike" kern="1200" cap="none" spc="0" normalizeH="0" baseline="0" dirty="0">
                    <a:solidFill>
                      <a:srgbClr val="D4D4D4"/>
                    </a:solidFill>
                    <a:effectLst/>
                    <a:latin typeface="Consolas" panose="020B0609020204030204" pitchFamily="49" charset="0"/>
                    <a:ea typeface="Noto Sans KR Medium"/>
                  </a:rPr>
                  <a:t>[</a:t>
                </a:r>
                <a:r>
                  <a:rPr kumimoji="0" lang="en-US" altLang="ko-KR" sz="1400" b="0" i="0" u="none" strike="noStrike" kern="1200" cap="none" spc="0" normalizeH="0" baseline="0" dirty="0">
                    <a:solidFill>
                      <a:srgbClr val="9CDCFE"/>
                    </a:solidFill>
                    <a:effectLst/>
                    <a:latin typeface="Consolas" panose="020B0609020204030204" pitchFamily="49" charset="0"/>
                    <a:ea typeface="Noto Sans KR Medium"/>
                  </a:rPr>
                  <a:t>pin</a:t>
                </a:r>
                <a:r>
                  <a:rPr kumimoji="0" lang="en-US" altLang="ko-KR" sz="1400" b="0" i="0" u="none" strike="noStrike" kern="1200" cap="none" spc="0" normalizeH="0" baseline="0" dirty="0">
                    <a:solidFill>
                      <a:srgbClr val="D4D4D4"/>
                    </a:solidFill>
                    <a:effectLst/>
                    <a:latin typeface="Consolas" panose="020B0609020204030204" pitchFamily="49" charset="0"/>
                    <a:ea typeface="Noto Sans KR Medium"/>
                  </a:rPr>
                  <a:t>] = </a:t>
                </a:r>
                <a:r>
                  <a:rPr kumimoji="0" lang="en-US" altLang="ko-KR" sz="1400" b="0" i="0" u="none" strike="noStrike" kern="1200" cap="none" spc="0" normalizeH="0" baseline="0" dirty="0">
                    <a:solidFill>
                      <a:srgbClr val="B5CEA8"/>
                    </a:solidFill>
                    <a:effectLst/>
                    <a:latin typeface="Consolas" panose="020B0609020204030204" pitchFamily="49" charset="0"/>
                    <a:ea typeface="Noto Sans KR Medium"/>
                  </a:rPr>
                  <a:t>0</a:t>
                </a:r>
                <a:r>
                  <a:rPr kumimoji="0" lang="en-US" altLang="ko-KR" sz="1400" b="0" i="0" u="none" strike="noStrike" kern="1200" cap="none" spc="0" normalizeH="0" baseline="0" dirty="0">
                    <a:solidFill>
                      <a:srgbClr val="D4D4D4"/>
                    </a:solidFill>
                    <a:effectLst/>
                    <a:latin typeface="Consolas" panose="020B0609020204030204" pitchFamily="49" charset="0"/>
                    <a:ea typeface="Noto Sans KR Medium"/>
                  </a:rPr>
                  <a:t> </a:t>
                </a:r>
              </a:p>
              <a:p>
                <a:pPr marL="0" lvl="0" indent="0" algn="l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r>
                  <a:rPr kumimoji="0" lang="en-US" altLang="ko-KR" sz="1400" b="0" i="0" u="none" strike="noStrike" kern="1200" cap="none" spc="0" normalizeH="0" baseline="0" dirty="0">
                    <a:solidFill>
                      <a:srgbClr val="D4D4D4"/>
                    </a:solidFill>
                    <a:effectLst/>
                    <a:latin typeface="Consolas" panose="020B0609020204030204" pitchFamily="49" charset="0"/>
                    <a:ea typeface="Noto Sans KR Medium"/>
                  </a:rPr>
                  <a:t>        </a:t>
                </a:r>
                <a:r>
                  <a:rPr kumimoji="0" lang="en-US" altLang="ko-KR" sz="1400" b="0" i="0" u="none" strike="noStrike" kern="1200" cap="none" spc="0" normalizeH="0" baseline="0" dirty="0" err="1">
                    <a:solidFill>
                      <a:srgbClr val="9CDCFE"/>
                    </a:solidFill>
                    <a:effectLst/>
                    <a:latin typeface="Consolas" panose="020B0609020204030204" pitchFamily="49" charset="0"/>
                    <a:ea typeface="Noto Sans KR Medium"/>
                  </a:rPr>
                  <a:t>self</a:t>
                </a:r>
                <a:r>
                  <a:rPr kumimoji="0" lang="en-US" altLang="ko-KR" sz="1400" b="0" i="0" u="none" strike="noStrike" kern="1200" cap="none" spc="0" normalizeH="0" baseline="0" dirty="0" err="1">
                    <a:solidFill>
                      <a:srgbClr val="D4D4D4"/>
                    </a:solidFill>
                    <a:effectLst/>
                    <a:latin typeface="Consolas" panose="020B0609020204030204" pitchFamily="49" charset="0"/>
                    <a:ea typeface="Noto Sans KR Medium"/>
                  </a:rPr>
                  <a:t>.input</a:t>
                </a:r>
                <a:r>
                  <a:rPr kumimoji="0" lang="en-US" altLang="ko-KR" sz="1400" b="0" i="0" u="none" strike="noStrike" kern="1200" cap="none" spc="0" normalizeH="0" baseline="0" dirty="0">
                    <a:solidFill>
                      <a:srgbClr val="D4D4D4"/>
                    </a:solidFill>
                    <a:effectLst/>
                    <a:latin typeface="Consolas" panose="020B0609020204030204" pitchFamily="49" charset="0"/>
                    <a:ea typeface="Noto Sans KR Medium"/>
                  </a:rPr>
                  <a:t> =</a:t>
                </a:r>
                <a:r>
                  <a:rPr kumimoji="0" lang="en-US" altLang="ko-KR" sz="1400" b="0" i="0" u="none" strike="noStrike" kern="1200" cap="none" spc="0" normalizeH="0" baseline="0" dirty="0">
                    <a:solidFill>
                      <a:srgbClr val="CE9178"/>
                    </a:solidFill>
                    <a:effectLst/>
                    <a:latin typeface="Consolas" panose="020B0609020204030204" pitchFamily="49" charset="0"/>
                    <a:ea typeface="Noto Sans KR Medium"/>
                  </a:rPr>
                  <a:t>'</a:t>
                </a:r>
                <a:r>
                  <a:rPr kumimoji="0" lang="en-US" altLang="ko-KR" sz="1400" b="0" i="0" u="none" strike="noStrike" kern="1200" cap="none" spc="0" normalizeH="0" baseline="0" dirty="0">
                    <a:solidFill>
                      <a:srgbClr val="D7BA7D"/>
                    </a:solidFill>
                    <a:effectLst/>
                    <a:latin typeface="Consolas" panose="020B0609020204030204" pitchFamily="49" charset="0"/>
                    <a:ea typeface="Noto Sans KR Medium"/>
                  </a:rPr>
                  <a:t>\x05</a:t>
                </a:r>
                <a:r>
                  <a:rPr kumimoji="0" lang="en-US" altLang="ko-KR" sz="1400" b="0" i="0" u="none" strike="noStrike" kern="1200" cap="none" spc="0" normalizeH="0" baseline="0" dirty="0">
                    <a:solidFill>
                      <a:srgbClr val="CE9178"/>
                    </a:solidFill>
                    <a:effectLst/>
                    <a:latin typeface="Consolas" panose="020B0609020204030204" pitchFamily="49" charset="0"/>
                    <a:ea typeface="Noto Sans KR Medium"/>
                  </a:rPr>
                  <a:t>01WSS0106%MW'</a:t>
                </a:r>
                <a:r>
                  <a:rPr kumimoji="0" lang="en-US" altLang="ko-KR" sz="1400" b="0" i="0" u="none" strike="noStrike" kern="1200" cap="none" spc="0" normalizeH="0" baseline="0" dirty="0">
                    <a:solidFill>
                      <a:srgbClr val="D4D4D4"/>
                    </a:solidFill>
                    <a:effectLst/>
                    <a:latin typeface="Consolas" panose="020B0609020204030204" pitchFamily="49" charset="0"/>
                    <a:ea typeface="Noto Sans KR Medium"/>
                  </a:rPr>
                  <a:t> + </a:t>
                </a:r>
                <a:r>
                  <a:rPr kumimoji="0" lang="en-US" altLang="ko-KR" sz="1400" b="0" i="0" u="none" strike="noStrike" kern="1200" cap="none" spc="0" normalizeH="0" baseline="0" dirty="0">
                    <a:solidFill>
                      <a:srgbClr val="4EC9B0"/>
                    </a:solidFill>
                    <a:effectLst/>
                    <a:latin typeface="Consolas" panose="020B0609020204030204" pitchFamily="49" charset="0"/>
                    <a:ea typeface="Noto Sans KR Medium"/>
                  </a:rPr>
                  <a:t>str</a:t>
                </a:r>
                <a:r>
                  <a:rPr kumimoji="0" lang="en-US" altLang="ko-KR" sz="1400" b="0" i="0" u="none" strike="noStrike" kern="1200" cap="none" spc="0" normalizeH="0" baseline="0" dirty="0">
                    <a:solidFill>
                      <a:srgbClr val="D4D4D4"/>
                    </a:solidFill>
                    <a:effectLst/>
                    <a:latin typeface="Consolas" panose="020B0609020204030204" pitchFamily="49" charset="0"/>
                    <a:ea typeface="Noto Sans KR Medium"/>
                  </a:rPr>
                  <a:t>(</a:t>
                </a:r>
                <a:r>
                  <a:rPr kumimoji="0" lang="en-US" altLang="ko-KR" sz="1400" b="0" i="0" u="none" strike="noStrike" kern="1200" cap="none" spc="0" normalizeH="0" baseline="0" dirty="0" err="1">
                    <a:solidFill>
                      <a:srgbClr val="9CDCFE"/>
                    </a:solidFill>
                    <a:effectLst/>
                    <a:latin typeface="Consolas" panose="020B0609020204030204" pitchFamily="49" charset="0"/>
                    <a:ea typeface="Noto Sans KR Medium"/>
                  </a:rPr>
                  <a:t>self</a:t>
                </a:r>
                <a:r>
                  <a:rPr kumimoji="0" lang="en-US" altLang="ko-KR" sz="1400" b="0" i="0" u="none" strike="noStrike" kern="1200" cap="none" spc="0" normalizeH="0" baseline="0" dirty="0" err="1">
                    <a:solidFill>
                      <a:srgbClr val="D4D4D4"/>
                    </a:solidFill>
                    <a:effectLst/>
                    <a:latin typeface="Consolas" panose="020B0609020204030204" pitchFamily="49" charset="0"/>
                    <a:ea typeface="Noto Sans KR Medium"/>
                  </a:rPr>
                  <a:t>.anal_address</a:t>
                </a:r>
                <a:r>
                  <a:rPr kumimoji="0" lang="en-US" altLang="ko-KR" sz="1400" b="0" i="0" u="none" strike="noStrike" kern="1200" cap="none" spc="0" normalizeH="0" baseline="0" dirty="0">
                    <a:solidFill>
                      <a:srgbClr val="D4D4D4"/>
                    </a:solidFill>
                    <a:effectLst/>
                    <a:latin typeface="Consolas" panose="020B0609020204030204" pitchFamily="49" charset="0"/>
                    <a:ea typeface="Noto Sans KR Medium"/>
                  </a:rPr>
                  <a:t>[</a:t>
                </a:r>
                <a:r>
                  <a:rPr kumimoji="0" lang="en-US" altLang="ko-KR" sz="1400" b="0" i="0" u="none" strike="noStrike" kern="1200" cap="none" spc="0" normalizeH="0" baseline="0" dirty="0">
                    <a:solidFill>
                      <a:srgbClr val="9CDCFE"/>
                    </a:solidFill>
                    <a:effectLst/>
                    <a:latin typeface="Consolas" panose="020B0609020204030204" pitchFamily="49" charset="0"/>
                    <a:ea typeface="Noto Sans KR Medium"/>
                  </a:rPr>
                  <a:t>pin</a:t>
                </a:r>
                <a:r>
                  <a:rPr kumimoji="0" lang="en-US" altLang="ko-KR" sz="1400" b="0" i="0" u="none" strike="noStrike" kern="1200" cap="none" spc="0" normalizeH="0" baseline="0" dirty="0">
                    <a:solidFill>
                      <a:srgbClr val="D4D4D4"/>
                    </a:solidFill>
                    <a:effectLst/>
                    <a:latin typeface="Consolas" panose="020B0609020204030204" pitchFamily="49" charset="0"/>
                    <a:ea typeface="Noto Sans KR Medium"/>
                  </a:rPr>
                  <a:t>])+ </a:t>
                </a:r>
                <a:r>
                  <a:rPr kumimoji="0" lang="en-US" altLang="ko-KR" sz="1400" b="0" i="0" u="none" strike="noStrike" kern="1200" cap="none" spc="0" normalizeH="0" baseline="0" dirty="0">
                    <a:solidFill>
                      <a:srgbClr val="CE9178"/>
                    </a:solidFill>
                    <a:effectLst/>
                    <a:latin typeface="Consolas" panose="020B0609020204030204" pitchFamily="49" charset="0"/>
                    <a:ea typeface="Noto Sans KR Medium"/>
                  </a:rPr>
                  <a:t>'0000'</a:t>
                </a:r>
                <a:r>
                  <a:rPr kumimoji="0" lang="en-US" altLang="ko-KR" sz="1400" b="0" i="0" u="none" strike="noStrike" kern="1200" cap="none" spc="0" normalizeH="0" baseline="0" dirty="0">
                    <a:solidFill>
                      <a:srgbClr val="D4D4D4"/>
                    </a:solidFill>
                    <a:effectLst/>
                    <a:latin typeface="Consolas" panose="020B0609020204030204" pitchFamily="49" charset="0"/>
                    <a:ea typeface="Noto Sans KR Medium"/>
                  </a:rPr>
                  <a:t> +</a:t>
                </a:r>
                <a:r>
                  <a:rPr kumimoji="0" lang="en-US" altLang="ko-KR" sz="1400" b="0" i="0" u="none" strike="noStrike" kern="1200" cap="none" spc="0" normalizeH="0" baseline="0" dirty="0">
                    <a:solidFill>
                      <a:srgbClr val="CE9178"/>
                    </a:solidFill>
                    <a:effectLst/>
                    <a:latin typeface="Consolas" panose="020B0609020204030204" pitchFamily="49" charset="0"/>
                    <a:ea typeface="Noto Sans KR Medium"/>
                  </a:rPr>
                  <a:t>'</a:t>
                </a:r>
                <a:r>
                  <a:rPr kumimoji="0" lang="en-US" altLang="ko-KR" sz="1400" b="0" i="0" u="none" strike="noStrike" kern="1200" cap="none" spc="0" normalizeH="0" baseline="0" dirty="0">
                    <a:solidFill>
                      <a:srgbClr val="D7BA7D"/>
                    </a:solidFill>
                    <a:effectLst/>
                    <a:latin typeface="Consolas" panose="020B0609020204030204" pitchFamily="49" charset="0"/>
                    <a:ea typeface="Noto Sans KR Medium"/>
                  </a:rPr>
                  <a:t>\x04</a:t>
                </a:r>
                <a:r>
                  <a:rPr kumimoji="0" lang="en-US" altLang="ko-KR" sz="1400" b="0" i="0" u="none" strike="noStrike" kern="1200" cap="none" spc="0" normalizeH="0" baseline="0" dirty="0">
                    <a:solidFill>
                      <a:srgbClr val="CE9178"/>
                    </a:solidFill>
                    <a:effectLst/>
                    <a:latin typeface="Consolas" panose="020B0609020204030204" pitchFamily="49" charset="0"/>
                    <a:ea typeface="Noto Sans KR Medium"/>
                  </a:rPr>
                  <a:t>'</a:t>
                </a:r>
                <a:r>
                  <a:rPr kumimoji="0" lang="en-US" altLang="ko-KR" sz="1400" b="0" i="0" u="none" strike="noStrike" kern="1200" cap="none" spc="0" normalizeH="0" baseline="0" dirty="0">
                    <a:solidFill>
                      <a:srgbClr val="D4D4D4"/>
                    </a:solidFill>
                    <a:effectLst/>
                    <a:latin typeface="Consolas" panose="020B0609020204030204" pitchFamily="49" charset="0"/>
                    <a:ea typeface="Noto Sans KR Medium"/>
                  </a:rPr>
                  <a:t> </a:t>
                </a:r>
              </a:p>
              <a:p>
                <a:pPr marL="0" lvl="0" indent="0" algn="l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r>
                  <a:rPr kumimoji="0" lang="en-US" altLang="ko-KR" sz="1400" b="0" i="0" u="none" strike="noStrike" kern="1200" cap="none" spc="0" normalizeH="0" baseline="0" dirty="0">
                    <a:solidFill>
                      <a:srgbClr val="D4D4D4"/>
                    </a:solidFill>
                    <a:effectLst/>
                    <a:latin typeface="Consolas" panose="020B0609020204030204" pitchFamily="49" charset="0"/>
                    <a:ea typeface="Noto Sans KR Medium"/>
                  </a:rPr>
                  <a:t>        </a:t>
                </a:r>
                <a:r>
                  <a:rPr kumimoji="0" lang="en-US" altLang="ko-KR" sz="1400" b="0" i="0" u="none" strike="noStrike" kern="1200" cap="none" spc="0" normalizeH="0" baseline="0" dirty="0" err="1">
                    <a:solidFill>
                      <a:srgbClr val="9CDCFE"/>
                    </a:solidFill>
                    <a:effectLst/>
                    <a:latin typeface="Consolas" panose="020B0609020204030204" pitchFamily="49" charset="0"/>
                    <a:ea typeface="Noto Sans KR Medium"/>
                  </a:rPr>
                  <a:t>self</a:t>
                </a:r>
                <a:r>
                  <a:rPr kumimoji="0" lang="en-US" altLang="ko-KR" sz="1400" b="0" i="0" u="none" strike="noStrike" kern="1200" cap="none" spc="0" normalizeH="0" baseline="0" dirty="0" err="1">
                    <a:solidFill>
                      <a:srgbClr val="D4D4D4"/>
                    </a:solidFill>
                    <a:effectLst/>
                    <a:latin typeface="Consolas" panose="020B0609020204030204" pitchFamily="49" charset="0"/>
                    <a:ea typeface="Noto Sans KR Medium"/>
                  </a:rPr>
                  <a:t>.</a:t>
                </a:r>
                <a:r>
                  <a:rPr kumimoji="0" lang="en-US" altLang="ko-KR" sz="1400" b="0" i="0" u="none" strike="noStrike" kern="1200" cap="none" spc="0" normalizeH="0" baseline="0" dirty="0" err="1">
                    <a:solidFill>
                      <a:srgbClr val="DCDCAA"/>
                    </a:solidFill>
                    <a:effectLst/>
                    <a:latin typeface="Consolas" panose="020B0609020204030204" pitchFamily="49" charset="0"/>
                    <a:ea typeface="Noto Sans KR Medium"/>
                  </a:rPr>
                  <a:t>send</a:t>
                </a:r>
                <a:r>
                  <a:rPr kumimoji="0" lang="en-US" altLang="ko-KR" sz="1400" b="0" i="0" u="none" strike="noStrike" kern="1200" cap="none" spc="0" normalizeH="0" baseline="0" dirty="0">
                    <a:solidFill>
                      <a:srgbClr val="D4D4D4"/>
                    </a:solidFill>
                    <a:effectLst/>
                    <a:latin typeface="Consolas" panose="020B0609020204030204" pitchFamily="49" charset="0"/>
                    <a:ea typeface="Noto Sans KR Medium"/>
                  </a:rPr>
                  <a:t>() </a:t>
                </a:r>
              </a:p>
              <a:p>
                <a:pPr marL="0" lvl="0" indent="0" algn="l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endParaRPr kumimoji="0" lang="en-US" altLang="ko-KR" sz="1400" b="0" i="0" u="none" strike="noStrike" kern="1200" cap="none" spc="0" normalizeH="0" baseline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  <a:ea typeface="Noto Sans KR Medium"/>
                </a:endParaRPr>
              </a:p>
              <a:p>
                <a:pPr marL="0" lvl="0" indent="0" algn="l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r>
                  <a:rPr kumimoji="0" lang="en-US" altLang="ko-KR" sz="1400" b="0" i="0" u="none" strike="noStrike" kern="1200" cap="none" spc="0" normalizeH="0" baseline="0" dirty="0">
                    <a:solidFill>
                      <a:srgbClr val="D4D4D4"/>
                    </a:solidFill>
                    <a:effectLst/>
                    <a:latin typeface="Consolas" panose="020B0609020204030204" pitchFamily="49" charset="0"/>
                    <a:ea typeface="Noto Sans KR Medium"/>
                  </a:rPr>
                  <a:t>    </a:t>
                </a:r>
                <a:r>
                  <a:rPr kumimoji="0" lang="en-US" altLang="ko-KR" sz="1400" b="0" i="0" u="none" strike="noStrike" kern="1200" cap="none" spc="0" normalizeH="0" baseline="0" dirty="0" err="1">
                    <a:solidFill>
                      <a:srgbClr val="9CDCFE"/>
                    </a:solidFill>
                    <a:effectLst/>
                    <a:latin typeface="Consolas" panose="020B0609020204030204" pitchFamily="49" charset="0"/>
                    <a:ea typeface="Noto Sans KR Medium"/>
                  </a:rPr>
                  <a:t>self</a:t>
                </a:r>
                <a:r>
                  <a:rPr kumimoji="0" lang="en-US" altLang="ko-KR" sz="1400" b="0" i="0" u="none" strike="noStrike" kern="1200" cap="none" spc="0" normalizeH="0" baseline="0" dirty="0" err="1">
                    <a:solidFill>
                      <a:srgbClr val="D4D4D4"/>
                    </a:solidFill>
                    <a:effectLst/>
                    <a:latin typeface="Consolas" panose="020B0609020204030204" pitchFamily="49" charset="0"/>
                    <a:ea typeface="Noto Sans KR Medium"/>
                  </a:rPr>
                  <a:t>.</a:t>
                </a:r>
                <a:r>
                  <a:rPr kumimoji="0" lang="en-US" altLang="ko-KR" sz="1400" b="0" i="0" u="none" strike="noStrike" kern="1200" cap="none" spc="0" normalizeH="0" baseline="0" dirty="0" err="1">
                    <a:solidFill>
                      <a:srgbClr val="DCDCAA"/>
                    </a:solidFill>
                    <a:effectLst/>
                    <a:latin typeface="Consolas" panose="020B0609020204030204" pitchFamily="49" charset="0"/>
                    <a:ea typeface="Noto Sans KR Medium"/>
                  </a:rPr>
                  <a:t>UIchange</a:t>
                </a:r>
                <a:r>
                  <a:rPr kumimoji="0" lang="en-US" altLang="ko-KR" sz="1400" b="0" i="0" u="none" strike="noStrike" kern="1200" cap="none" spc="0" normalizeH="0" baseline="0" dirty="0">
                    <a:solidFill>
                      <a:srgbClr val="D4D4D4"/>
                    </a:solidFill>
                    <a:effectLst/>
                    <a:latin typeface="Consolas" panose="020B0609020204030204" pitchFamily="49" charset="0"/>
                    <a:ea typeface="Noto Sans KR Medium"/>
                  </a:rPr>
                  <a:t>()</a:t>
                </a:r>
              </a:p>
            </p:txBody>
          </p:sp>
          <p:cxnSp>
            <p:nvCxnSpPr>
              <p:cNvPr id="164" name="직선 화살표 연결선 8"/>
              <p:cNvCxnSpPr>
                <a:endCxn id="165" idx="1"/>
              </p:cNvCxnSpPr>
              <p:nvPr/>
            </p:nvCxnSpPr>
            <p:spPr>
              <a:xfrm>
                <a:off x="4301289" y="2291062"/>
                <a:ext cx="2918640" cy="0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5B9BD5">
                    <a:alpha val="100000"/>
                  </a:srgbClr>
                </a:solidFill>
                <a:prstDash val="solid"/>
                <a:miter/>
                <a:tailEnd type="triangle"/>
              </a:ln>
            </p:spPr>
          </p:cxnSp>
          <p:sp>
            <p:nvSpPr>
              <p:cNvPr id="165" name="사각형: 둥근 모서리 17"/>
              <p:cNvSpPr/>
              <p:nvPr/>
            </p:nvSpPr>
            <p:spPr>
              <a:xfrm>
                <a:off x="7219929" y="1911890"/>
                <a:ext cx="3939823" cy="758344"/>
              </a:xfrm>
              <a:prstGeom prst="roundRect">
                <a:avLst>
                  <a:gd name="adj" fmla="val 16667"/>
                </a:avLst>
              </a:prstGeom>
              <a:noFill/>
              <a:ln w="25400" cap="flat" cmpd="sng" algn="ctr">
                <a:solidFill>
                  <a:srgbClr val="42719B">
                    <a:alpha val="100000"/>
                  </a:srgbClr>
                </a:solidFill>
                <a:prstDash val="solid"/>
                <a:miter/>
              </a:ln>
            </p:spPr>
            <p:txBody>
              <a:bodyPr anchor="ctr"/>
              <a:lstStyle/>
              <a:p>
                <a:pPr marL="0" indent="0" algn="ctr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r>
                  <a:rPr kumimoji="0" lang="ko-KR" altLang="en-US" sz="1800" b="0" i="0" u="none" strike="noStrike" kern="1200" cap="none" spc="0" normalizeH="0" baseline="0" dirty="0">
                    <a:solidFill>
                      <a:srgbClr val="000000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사용자가 설정한</a:t>
                </a:r>
              </a:p>
              <a:p>
                <a:pPr marL="0" indent="0" algn="ctr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r>
                  <a:rPr kumimoji="0" lang="ko-KR" altLang="en-US" sz="1800" b="0" i="0" u="none" strike="noStrike" kern="1200" cap="none" spc="0" normalizeH="0" baseline="0" dirty="0">
                    <a:solidFill>
                      <a:srgbClr val="000000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아날로그 포트</a:t>
                </a:r>
                <a:r>
                  <a:rPr kumimoji="0" lang="en-US" altLang="ko-KR" sz="1800" b="0" i="0" u="none" strike="noStrike" kern="1200" cap="none" spc="0" normalizeH="0" baseline="0" dirty="0">
                    <a:solidFill>
                      <a:srgbClr val="000000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, </a:t>
                </a:r>
                <a:r>
                  <a:rPr kumimoji="0" lang="ko-KR" altLang="en-US" sz="1800" b="0" i="0" u="none" strike="noStrike" kern="1200" cap="none" spc="0" normalizeH="0" baseline="0" dirty="0">
                    <a:solidFill>
                      <a:srgbClr val="000000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값을 가져옴</a:t>
                </a:r>
                <a:r>
                  <a:rPr kumimoji="0" lang="en-US" altLang="ko-KR" sz="1800" b="0" i="0" u="none" strike="noStrike" kern="1200" cap="none" spc="0" normalizeH="0" baseline="0" dirty="0">
                    <a:solidFill>
                      <a:srgbClr val="000000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 </a:t>
                </a:r>
                <a:endParaRPr kumimoji="0" lang="ko-KR" altLang="en-US" sz="1800" b="0" i="0" u="none" strike="noStrike" kern="1200" cap="none" spc="0" normalizeH="0" baseline="0" dirty="0">
                  <a:solidFill>
                    <a:srgbClr val="00000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</p:grpSp>
        <p:sp>
          <p:nvSpPr>
            <p:cNvPr id="166" name="직사각형 16"/>
            <p:cNvSpPr/>
            <p:nvPr/>
          </p:nvSpPr>
          <p:spPr>
            <a:xfrm>
              <a:off x="966071" y="2462891"/>
              <a:ext cx="4317707" cy="905950"/>
            </a:xfrm>
            <a:prstGeom prst="rect">
              <a:avLst/>
            </a:prstGeom>
            <a:noFill/>
            <a:ln w="25400" cap="flat" cmpd="sng" algn="ctr">
              <a:solidFill>
                <a:srgbClr val="42719B">
                  <a:alpha val="100000"/>
                </a:srgbClr>
              </a:solidFill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cxnSp>
          <p:nvCxnSpPr>
            <p:cNvPr id="167" name="직선 화살표 연결선 20"/>
            <p:cNvCxnSpPr>
              <a:stCxn id="166" idx="3"/>
              <a:endCxn id="168" idx="1"/>
            </p:cNvCxnSpPr>
            <p:nvPr/>
          </p:nvCxnSpPr>
          <p:spPr>
            <a:xfrm>
              <a:off x="5283778" y="2915866"/>
              <a:ext cx="1936151" cy="226438"/>
            </a:xfrm>
            <a:prstGeom prst="straightConnector1">
              <a:avLst/>
            </a:prstGeom>
            <a:noFill/>
            <a:ln w="25400" cap="flat" cmpd="sng" algn="ctr">
              <a:solidFill>
                <a:srgbClr val="5B9BD5">
                  <a:alpha val="100000"/>
                </a:srgbClr>
              </a:solidFill>
              <a:prstDash val="solid"/>
              <a:miter/>
              <a:tailEnd type="triangle"/>
            </a:ln>
          </p:spPr>
        </p:cxnSp>
        <p:sp>
          <p:nvSpPr>
            <p:cNvPr id="168" name="사각형: 둥근 모서리 21"/>
            <p:cNvSpPr/>
            <p:nvPr/>
          </p:nvSpPr>
          <p:spPr>
            <a:xfrm>
              <a:off x="7219929" y="2763132"/>
              <a:ext cx="3939823" cy="758344"/>
            </a:xfrm>
            <a:prstGeom prst="roundRect">
              <a:avLst>
                <a:gd name="adj" fmla="val 16667"/>
              </a:avLst>
            </a:prstGeom>
            <a:noFill/>
            <a:ln w="25400" cap="flat" cmpd="sng" algn="ctr">
              <a:solidFill>
                <a:srgbClr val="42719B">
                  <a:alpha val="100000"/>
                </a:srgbClr>
              </a:solidFill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1800" b="0" i="0" u="none" strike="noStrike" kern="1200" cap="none" spc="0" normalizeH="0" baseline="0" dirty="0">
                  <a:solidFill>
                    <a:srgbClr val="000000"/>
                  </a:solidFill>
                  <a:latin typeface="나눔스퀘어_ac Bold"/>
                  <a:ea typeface="나눔스퀘어_ac Bold"/>
                </a:rPr>
                <a:t>보여지는 값 </a:t>
              </a:r>
              <a:r>
                <a:rPr kumimoji="0" lang="en-US" altLang="ko-KR" sz="1800" b="0" i="0" u="none" strike="noStrike" kern="1200" cap="none" spc="0" normalizeH="0" baseline="0" dirty="0">
                  <a:solidFill>
                    <a:srgbClr val="000000"/>
                  </a:solidFill>
                  <a:latin typeface="나눔스퀘어_ac Bold"/>
                  <a:ea typeface="나눔스퀘어_ac Bold"/>
                </a:rPr>
                <a:t>Label</a:t>
              </a:r>
              <a:r>
                <a:rPr kumimoji="0" lang="ko-KR" altLang="en-US" sz="1800" b="0" i="0" u="none" strike="noStrike" kern="1200" cap="none" spc="0" normalizeH="0" baseline="0" dirty="0">
                  <a:solidFill>
                    <a:srgbClr val="000000"/>
                  </a:solidFill>
                  <a:latin typeface="나눔스퀘어_ac Bold"/>
                  <a:ea typeface="나눔스퀘어_ac Bold"/>
                </a:rPr>
                <a:t> 업데이트</a:t>
              </a:r>
            </a:p>
          </p:txBody>
        </p:sp>
        <p:cxnSp>
          <p:nvCxnSpPr>
            <p:cNvPr id="169" name="직선 화살표 연결선 22"/>
            <p:cNvCxnSpPr>
              <a:endCxn id="170" idx="1"/>
            </p:cNvCxnSpPr>
            <p:nvPr/>
          </p:nvCxnSpPr>
          <p:spPr>
            <a:xfrm>
              <a:off x="3793686" y="3482060"/>
              <a:ext cx="3426242" cy="570388"/>
            </a:xfrm>
            <a:prstGeom prst="straightConnector1">
              <a:avLst/>
            </a:prstGeom>
            <a:noFill/>
            <a:ln w="25400" cap="flat" cmpd="sng" algn="ctr">
              <a:solidFill>
                <a:srgbClr val="5B9BD5">
                  <a:alpha val="100000"/>
                </a:srgbClr>
              </a:solidFill>
              <a:prstDash val="solid"/>
              <a:miter/>
              <a:tailEnd type="triangle"/>
            </a:ln>
          </p:spPr>
        </p:cxnSp>
        <p:sp>
          <p:nvSpPr>
            <p:cNvPr id="170" name="사각형: 둥근 모서리 24"/>
            <p:cNvSpPr/>
            <p:nvPr/>
          </p:nvSpPr>
          <p:spPr>
            <a:xfrm>
              <a:off x="7219928" y="3673276"/>
              <a:ext cx="3939823" cy="758344"/>
            </a:xfrm>
            <a:prstGeom prst="roundRect">
              <a:avLst>
                <a:gd name="adj" fmla="val 16667"/>
              </a:avLst>
            </a:prstGeom>
            <a:noFill/>
            <a:ln w="25400" cap="flat" cmpd="sng" algn="ctr">
              <a:solidFill>
                <a:srgbClr val="42719B">
                  <a:alpha val="100000"/>
                </a:srgbClr>
              </a:solidFill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1800" b="0" i="0" u="none" strike="noStrike" kern="1200" cap="none" spc="0" normalizeH="0" baseline="0">
                  <a:solidFill>
                    <a:srgbClr val="000000"/>
                  </a:solidFill>
                  <a:latin typeface="나눔스퀘어_ac Bold"/>
                  <a:ea typeface="나눔스퀘어_ac Bold"/>
                </a:rPr>
                <a:t>0~10V</a:t>
              </a:r>
              <a:r>
                <a:rPr kumimoji="0" lang="ko-KR" altLang="en-US" sz="1800" b="0" i="0" u="none" strike="noStrike" kern="1200" cap="none" spc="0" normalizeH="0" baseline="0">
                  <a:solidFill>
                    <a:srgbClr val="000000"/>
                  </a:solidFill>
                  <a:latin typeface="나눔스퀘어_ac Bold"/>
                  <a:ea typeface="나눔스퀘어_ac Bold"/>
                </a:rPr>
                <a:t>를 </a:t>
              </a:r>
              <a:r>
                <a:rPr kumimoji="0" lang="en-US" altLang="ko-KR" sz="1800" b="0" i="0" u="none" strike="noStrike" kern="1200" cap="none" spc="0" normalizeH="0" baseline="0">
                  <a:solidFill>
                    <a:srgbClr val="000000"/>
                  </a:solidFill>
                  <a:latin typeface="나눔스퀘어_ac Bold"/>
                  <a:ea typeface="나눔스퀘어_ac Bold"/>
                </a:rPr>
                <a:t>0~16000 </a:t>
              </a:r>
              <a:r>
                <a:rPr kumimoji="0" lang="ko-KR" altLang="en-US" sz="1800" b="0" i="0" u="none" strike="noStrike" kern="1200" cap="none" spc="0" normalizeH="0" baseline="0">
                  <a:solidFill>
                    <a:srgbClr val="000000"/>
                  </a:solidFill>
                  <a:latin typeface="나눔스퀘어_ac Bold"/>
                  <a:ea typeface="나눔스퀘어_ac Bold"/>
                </a:rPr>
                <a:t>값으로 맵핑</a:t>
              </a:r>
            </a:p>
          </p:txBody>
        </p:sp>
        <p:sp>
          <p:nvSpPr>
            <p:cNvPr id="171" name="직사각형 26"/>
            <p:cNvSpPr/>
            <p:nvPr/>
          </p:nvSpPr>
          <p:spPr>
            <a:xfrm>
              <a:off x="966071" y="3821816"/>
              <a:ext cx="4317707" cy="1087068"/>
            </a:xfrm>
            <a:prstGeom prst="rect">
              <a:avLst/>
            </a:prstGeom>
            <a:noFill/>
            <a:ln w="25400" cap="flat" cmpd="sng" algn="ctr">
              <a:solidFill>
                <a:srgbClr val="42719B">
                  <a:alpha val="100000"/>
                </a:srgbClr>
              </a:solidFill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cxnSp>
          <p:nvCxnSpPr>
            <p:cNvPr id="172" name="직선 화살표 연결선 27"/>
            <p:cNvCxnSpPr>
              <a:stCxn id="171" idx="3"/>
              <a:endCxn id="173" idx="1"/>
            </p:cNvCxnSpPr>
            <p:nvPr/>
          </p:nvCxnSpPr>
          <p:spPr>
            <a:xfrm>
              <a:off x="5283778" y="4365350"/>
              <a:ext cx="1936150" cy="634361"/>
            </a:xfrm>
            <a:prstGeom prst="straightConnector1">
              <a:avLst/>
            </a:prstGeom>
            <a:noFill/>
            <a:ln w="25400" cap="flat" cmpd="sng" algn="ctr">
              <a:solidFill>
                <a:srgbClr val="5B9BD5">
                  <a:alpha val="100000"/>
                </a:srgbClr>
              </a:solidFill>
              <a:prstDash val="solid"/>
              <a:miter/>
              <a:tailEnd type="triangle"/>
            </a:ln>
          </p:spPr>
        </p:cxnSp>
        <p:sp>
          <p:nvSpPr>
            <p:cNvPr id="173" name="사각형: 둥근 모서리 28"/>
            <p:cNvSpPr/>
            <p:nvPr/>
          </p:nvSpPr>
          <p:spPr>
            <a:xfrm>
              <a:off x="7219928" y="4620539"/>
              <a:ext cx="3939823" cy="758344"/>
            </a:xfrm>
            <a:prstGeom prst="roundRect">
              <a:avLst>
                <a:gd name="adj" fmla="val 16667"/>
              </a:avLst>
            </a:prstGeom>
            <a:noFill/>
            <a:ln w="25400" cap="flat" cmpd="sng" algn="ctr">
              <a:solidFill>
                <a:srgbClr val="42719B">
                  <a:alpha val="100000"/>
                </a:srgbClr>
              </a:solidFill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1800" b="0" i="0" u="none" strike="noStrike" kern="1200" cap="none" spc="0" normalizeH="0" baseline="0">
                  <a:solidFill>
                    <a:srgbClr val="000000"/>
                  </a:solidFill>
                  <a:latin typeface="나눔스퀘어_ac Bold"/>
                  <a:ea typeface="나눔스퀘어_ac Bold"/>
                </a:rPr>
                <a:t>사용중인 아날로그 핀 </a:t>
              </a:r>
            </a:p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1800" b="0" i="0" u="none" strike="noStrike" kern="1200" cap="none" spc="0" normalizeH="0" baseline="0">
                  <a:solidFill>
                    <a:srgbClr val="000000"/>
                  </a:solidFill>
                  <a:latin typeface="나눔스퀘어_ac Bold"/>
                  <a:ea typeface="나눔스퀘어_ac Bold"/>
                </a:rPr>
                <a:t>Value</a:t>
              </a:r>
              <a:r>
                <a:rPr kumimoji="0" lang="ko-KR" altLang="en-US" sz="1800" b="0" i="0" u="none" strike="noStrike" kern="1200" cap="none" spc="0" normalizeH="0" baseline="0">
                  <a:solidFill>
                    <a:srgbClr val="000000"/>
                  </a:solidFill>
                  <a:latin typeface="나눔스퀘어_ac Bold"/>
                  <a:ea typeface="나눔스퀘어_ac Bold"/>
                </a:rPr>
                <a:t> 변경시 출력 중지</a:t>
              </a:r>
            </a:p>
          </p:txBody>
        </p:sp>
      </p:grpSp>
      <p:sp>
        <p:nvSpPr>
          <p:cNvPr id="174" name="TextBox 23"/>
          <p:cNvSpPr txBox="1"/>
          <p:nvPr/>
        </p:nvSpPr>
        <p:spPr>
          <a:xfrm>
            <a:off x="3041317" y="6163440"/>
            <a:ext cx="610936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1" u="none" strike="noStrike" kern="1200" cap="none" spc="0" normalizeH="0" baseline="0">
                <a:solidFill>
                  <a:srgbClr val="808080"/>
                </a:solidFill>
                <a:latin typeface="맑은 고딕"/>
                <a:ea typeface="맑은 고딕"/>
                <a:cs typeface="맑은 고딕"/>
              </a:rPr>
              <a:t># anal_status </a:t>
            </a:r>
            <a:r>
              <a:rPr kumimoji="0" lang="ko-KR" altLang="en-US" sz="1800" b="0" i="1" u="none" strike="noStrike" kern="1200" cap="none" spc="0" normalizeH="0" baseline="0">
                <a:solidFill>
                  <a:srgbClr val="808080"/>
                </a:solidFill>
                <a:latin typeface="맑은 고딕"/>
                <a:ea typeface="맑은 고딕"/>
                <a:cs typeface="맑은 고딕"/>
              </a:rPr>
              <a:t>는 아날로그 출력중인지 확인하는 변수이다</a:t>
            </a:r>
            <a:r>
              <a:rPr kumimoji="0" lang="en-US" altLang="ko-KR" sz="1800" b="0" i="1" u="none" strike="noStrike" kern="1200" cap="none" spc="0" normalizeH="0" baseline="0">
                <a:solidFill>
                  <a:srgbClr val="808080"/>
                </a:solidFill>
                <a:latin typeface="맑은 고딕"/>
                <a:ea typeface="맑은 고딕"/>
                <a:cs typeface="맑은 고딕"/>
              </a:rPr>
              <a:t>.</a:t>
            </a:r>
            <a:endParaRPr kumimoji="0" lang="ko-KR" altLang="en-US" sz="1800" b="0" i="1" u="none" strike="noStrike" kern="1200" cap="none" spc="0" normalizeH="0" baseline="0">
              <a:solidFill>
                <a:srgbClr val="808080"/>
              </a:solidFill>
              <a:latin typeface="맑은 고딕"/>
              <a:ea typeface="맑은 고딕"/>
              <a:cs typeface="맑은 고딕"/>
            </a:endParaRPr>
          </a:p>
        </p:txBody>
      </p:sp>
      <p:pic>
        <p:nvPicPr>
          <p:cNvPr id="30" name="그림 29">
            <a:hlinkClick r:id="rId3" action="ppaction://hlinksldjump"/>
            <a:extLst>
              <a:ext uri="{FF2B5EF4-FFF2-40B4-BE49-F238E27FC236}">
                <a16:creationId xmlns:a16="http://schemas.microsoft.com/office/drawing/2014/main" id="{2EEF96AD-960F-4781-B2D4-DA1652307B0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0863109" y="6285911"/>
            <a:ext cx="1225195" cy="4937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Title 15"/>
          <p:cNvSpPr txBox="1"/>
          <p:nvPr/>
        </p:nvSpPr>
        <p:spPr>
          <a:xfrm>
            <a:off x="926568" y="565133"/>
            <a:ext cx="11357112" cy="562527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ko-KR" sz="2800" b="1" i="0" u="none" strike="noStrike" kern="1200" cap="none" spc="-150" normalizeH="0" baseline="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맑은 고딕"/>
                <a:ea typeface="맑은 고딕"/>
              </a:rPr>
              <a:t>04</a:t>
            </a:r>
            <a:r>
              <a:rPr kumimoji="0" lang="en-US" altLang="ko-KR" sz="2000" b="1" i="0" u="none" strike="noStrike" kern="1200" cap="none" spc="-150" normalizeH="0" baseline="0" dirty="0">
                <a:solidFill>
                  <a:srgbClr val="0070C0"/>
                </a:solidFill>
                <a:latin typeface="맑은 고딕"/>
                <a:ea typeface="맑은 고딕"/>
              </a:rPr>
              <a:t>   </a:t>
            </a:r>
            <a:r>
              <a:rPr kumimoji="0" lang="ko-KR" altLang="en-US" sz="2000" b="1" i="0" u="none" strike="noStrike" kern="1200" cap="none" spc="-150" normalizeH="0" baseline="0" dirty="0">
                <a:solidFill>
                  <a:srgbClr val="0070C0"/>
                </a:solidFill>
                <a:latin typeface="맑은 고딕"/>
                <a:ea typeface="맑은 고딕"/>
              </a:rPr>
              <a:t>파이썬 제어  </a:t>
            </a:r>
            <a:endParaRPr kumimoji="0" lang="en-US" altLang="ko-KR" sz="1600" b="0" i="0" u="none" strike="noStrike" kern="1200" cap="none" spc="-150" normalizeH="0" baseline="0" dirty="0">
              <a:solidFill>
                <a:srgbClr val="767171"/>
              </a:solidFill>
              <a:latin typeface="맑은 고딕"/>
              <a:ea typeface="맑은 고딕"/>
            </a:endParaRPr>
          </a:p>
        </p:txBody>
      </p:sp>
      <p:cxnSp>
        <p:nvCxnSpPr>
          <p:cNvPr id="35" name="직선 연결선 34"/>
          <p:cNvCxnSpPr>
            <a:endCxn id="36" idx="1"/>
          </p:cNvCxnSpPr>
          <p:nvPr/>
        </p:nvCxnSpPr>
        <p:spPr>
          <a:xfrm>
            <a:off x="431371" y="344703"/>
            <a:ext cx="10256279" cy="23504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-14515" y="149948"/>
            <a:ext cx="1088572" cy="384043"/>
          </a:xfrm>
          <a:prstGeom prst="rect">
            <a:avLst/>
          </a:prstGeom>
          <a:solidFill>
            <a:srgbClr val="2CA2E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>
              <a:latin typeface="맑은 고딕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1126708" y="345453"/>
            <a:ext cx="1233624" cy="0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이등변 삼각형 28"/>
          <p:cNvSpPr/>
          <p:nvPr/>
        </p:nvSpPr>
        <p:spPr>
          <a:xfrm rot="5400000">
            <a:off x="928279" y="295729"/>
            <a:ext cx="386628" cy="95087"/>
          </a:xfrm>
          <a:prstGeom prst="triangle">
            <a:avLst>
              <a:gd name="adj" fmla="val 50000"/>
            </a:avLst>
          </a:prstGeom>
          <a:solidFill>
            <a:srgbClr val="2CA2E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>
              <a:latin typeface="맑은 고딕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-14527" y="137251"/>
            <a:ext cx="1088572" cy="417600"/>
          </a:xfrm>
          <a:prstGeom prst="rect">
            <a:avLst/>
          </a:prstGeom>
          <a:solidFill>
            <a:srgbClr val="2CA2E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>
              <a:latin typeface="맑은 고딕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086925" y="70699"/>
            <a:ext cx="352371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0070C0"/>
                </a:solidFill>
                <a:latin typeface="맑은 고딕"/>
                <a:ea typeface="맑은 고딕"/>
              </a:rPr>
              <a:t>TERALEADER </a:t>
            </a:r>
            <a:r>
              <a:rPr lang="en-US" altLang="ko-KR" sz="1051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/>
                <a:ea typeface="맑은 고딕"/>
              </a:rPr>
              <a:t>World Best R&amp;D Technology!</a:t>
            </a:r>
            <a:endParaRPr lang="ko-KR" altLang="en-US" sz="1200" b="1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맑은 고딕"/>
              <a:ea typeface="맑은 고딕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0824300" y="6287679"/>
            <a:ext cx="1264003" cy="493735"/>
          </a:xfrm>
          <a:prstGeom prst="rect">
            <a:avLst/>
          </a:prstGeom>
          <a:solidFill>
            <a:schemeClr val="bg1"/>
          </a:solidFill>
          <a:ln w="19050" cap="flat" cmpd="sng" algn="ctr">
            <a:noFill/>
            <a:prstDash val="solid"/>
            <a:round/>
            <a:headEnd w="med" len="med"/>
            <a:tailEnd w="med" len="med"/>
          </a:ln>
          <a:effectLst/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defTabSz="914332">
              <a:spcBef>
                <a:spcPct val="0"/>
              </a:spcBef>
              <a:spcAft>
                <a:spcPct val="0"/>
              </a:spcAft>
              <a:defRPr/>
            </a:pPr>
            <a:endParaRPr lang="ko-KR" altLang="en-US">
              <a:latin typeface="맑은 고딕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1008056" y="593415"/>
            <a:ext cx="378000" cy="50400"/>
          </a:xfrm>
          <a:prstGeom prst="rect">
            <a:avLst/>
          </a:prstGeom>
          <a:solidFill>
            <a:srgbClr val="0070C0"/>
          </a:solidFill>
          <a:ln w="19050" cap="flat" cmpd="sng" algn="ctr">
            <a:noFill/>
            <a:prstDash val="solid"/>
            <a:round/>
            <a:headEnd w="med" len="med"/>
            <a:tailEnd w="med" len="med"/>
          </a:ln>
          <a:effectLst>
            <a:outerShdw blurRad="19050" dist="1524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defTabSz="914332">
              <a:spcBef>
                <a:spcPct val="0"/>
              </a:spcBef>
              <a:spcAft>
                <a:spcPct val="0"/>
              </a:spcAft>
              <a:defRPr/>
            </a:pPr>
            <a:endParaRPr lang="ko-KR" altLang="en-US">
              <a:latin typeface="맑은 고딕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10687650" y="187755"/>
            <a:ext cx="60959" cy="36090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>
              <a:latin typeface="맑은 고딕"/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10824300" y="179327"/>
            <a:ext cx="1149625" cy="3616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kumimoji="0" lang="en-US" altLang="ko-KR" sz="900" b="0" i="0" u="none" strike="noStrike" kern="1200" cap="none" spc="0" normalizeH="0" baseline="0">
                <a:ln w="9525">
                  <a:solidFill>
                    <a:prstClr val="white">
                      <a:alpha val="0"/>
                    </a:prstClr>
                  </a:solidFill>
                </a:ln>
                <a:solidFill>
                  <a:srgbClr val="565656"/>
                </a:solidFill>
                <a:uLnTx/>
                <a:uFillTx/>
                <a:latin typeface="+mj-lt"/>
                <a:ea typeface="맑은 고딕"/>
                <a:cs typeface="+mn-cs"/>
              </a:rPr>
              <a:t>Visual Studio code </a:t>
            </a:r>
            <a:endParaRPr kumimoji="0" lang="ko-KR" altLang="en-US" sz="900" b="0" i="0" u="none" strike="noStrike" kern="1200" cap="none" spc="0" normalizeH="0" baseline="0">
              <a:ln w="9525">
                <a:solidFill>
                  <a:prstClr val="white">
                    <a:alpha val="0"/>
                  </a:prstClr>
                </a:solidFill>
              </a:ln>
              <a:solidFill>
                <a:srgbClr val="565656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맑은 고딕"/>
              <a:ea typeface="맑은 고딕"/>
              <a:cs typeface="+mn-cs"/>
            </a:endParaRPr>
          </a:p>
        </p:txBody>
      </p:sp>
      <p:cxnSp>
        <p:nvCxnSpPr>
          <p:cNvPr id="159" name="직선 연결선 26"/>
          <p:cNvCxnSpPr/>
          <p:nvPr/>
        </p:nvCxnSpPr>
        <p:spPr>
          <a:xfrm rot="10800000">
            <a:off x="1468213" y="1014294"/>
            <a:ext cx="1510514" cy="550"/>
          </a:xfrm>
          <a:prstGeom prst="line">
            <a:avLst/>
          </a:prstGeom>
          <a:noFill/>
          <a:ln w="12700" cap="flat" cmpd="sng" algn="ctr">
            <a:solidFill>
              <a:srgbClr val="767171">
                <a:alpha val="100000"/>
              </a:srgbClr>
            </a:solidFill>
            <a:prstDash val="solid"/>
            <a:miter/>
          </a:ln>
        </p:spPr>
      </p:cxnSp>
      <p:cxnSp>
        <p:nvCxnSpPr>
          <p:cNvPr id="166" name="직선 연결선 36"/>
          <p:cNvCxnSpPr/>
          <p:nvPr/>
        </p:nvCxnSpPr>
        <p:spPr>
          <a:xfrm>
            <a:off x="6096000" y="1062219"/>
            <a:ext cx="0" cy="4956047"/>
          </a:xfrm>
          <a:prstGeom prst="line">
            <a:avLst/>
          </a:prstGeom>
          <a:noFill/>
          <a:ln w="6350" cap="flat" cmpd="sng" algn="ctr">
            <a:solidFill>
              <a:srgbClr val="D9D9D9">
                <a:alpha val="100000"/>
              </a:srgbClr>
            </a:solidFill>
            <a:prstDash val="solid"/>
            <a:miter/>
          </a:ln>
        </p:spPr>
      </p:cxnSp>
      <p:grpSp>
        <p:nvGrpSpPr>
          <p:cNvPr id="167" name="그룹 166"/>
          <p:cNvGrpSpPr/>
          <p:nvPr/>
        </p:nvGrpSpPr>
        <p:grpSpPr>
          <a:xfrm>
            <a:off x="926569" y="1527552"/>
            <a:ext cx="10233183" cy="4407325"/>
            <a:chOff x="926569" y="1527552"/>
            <a:chExt cx="10233183" cy="4407325"/>
          </a:xfrm>
        </p:grpSpPr>
        <p:sp>
          <p:nvSpPr>
            <p:cNvPr id="168" name="직사각형 1"/>
            <p:cNvSpPr/>
            <p:nvPr/>
          </p:nvSpPr>
          <p:spPr>
            <a:xfrm>
              <a:off x="926569" y="1527552"/>
              <a:ext cx="4803268" cy="4407325"/>
            </a:xfrm>
            <a:prstGeom prst="rect">
              <a:avLst/>
            </a:prstGeom>
            <a:solidFill>
              <a:srgbClr val="565656">
                <a:alpha val="1000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1400" b="0" i="0" u="none" strike="noStrike" kern="1200" cap="none" spc="0" normalizeH="0" baseline="0">
                  <a:solidFill>
                    <a:srgbClr val="569CD6"/>
                  </a:solidFill>
                  <a:effectLst/>
                  <a:latin typeface="Consolas"/>
                </a:rPr>
                <a:t>def</a:t>
              </a:r>
              <a:r>
                <a:rPr kumimoji="0" lang="en-US" altLang="ko-KR" sz="1400" b="0" i="0" u="none" strike="noStrike" kern="1200" cap="none" spc="0" normalizeH="0" baseline="0">
                  <a:solidFill>
                    <a:srgbClr val="D4D4D4"/>
                  </a:solidFill>
                  <a:effectLst/>
                  <a:latin typeface="Consolas"/>
                </a:rPr>
                <a:t> </a:t>
              </a:r>
              <a:r>
                <a:rPr kumimoji="0" lang="en-US" altLang="ko-KR" sz="1400" b="0" i="0" u="none" strike="noStrike" kern="1200" cap="none" spc="0" normalizeH="0" baseline="0">
                  <a:solidFill>
                    <a:srgbClr val="DCDCAA"/>
                  </a:solidFill>
                  <a:effectLst/>
                  <a:latin typeface="Consolas"/>
                </a:rPr>
                <a:t>anal_calc</a:t>
              </a:r>
              <a:r>
                <a:rPr kumimoji="0" lang="en-US" altLang="ko-KR" sz="1400" b="0" i="0" u="none" strike="noStrike" kern="1200" cap="none" spc="0" normalizeH="0" baseline="0">
                  <a:solidFill>
                    <a:srgbClr val="D4D4D4"/>
                  </a:solidFill>
                  <a:effectLst/>
                  <a:latin typeface="Consolas"/>
                </a:rPr>
                <a:t>(</a:t>
              </a:r>
              <a:r>
                <a:rPr kumimoji="0" lang="en-US" altLang="ko-KR" sz="1400" b="0" i="0" u="none" strike="noStrike" kern="1200" cap="none" spc="0" normalizeH="0" baseline="0">
                  <a:solidFill>
                    <a:srgbClr val="9CDCFE"/>
                  </a:solidFill>
                  <a:effectLst/>
                  <a:latin typeface="Consolas"/>
                </a:rPr>
                <a:t>self</a:t>
              </a:r>
              <a:r>
                <a:rPr kumimoji="0" lang="en-US" altLang="ko-KR" sz="1400" b="0" i="0" u="none" strike="noStrike" kern="1200" cap="none" spc="0" normalizeH="0" baseline="0">
                  <a:solidFill>
                    <a:srgbClr val="D4D4D4"/>
                  </a:solidFill>
                  <a:effectLst/>
                  <a:latin typeface="Consolas"/>
                </a:rPr>
                <a:t>,</a:t>
              </a:r>
              <a:r>
                <a:rPr kumimoji="0" lang="en-US" altLang="ko-KR" sz="1400" b="0" i="0" u="none" strike="noStrike" kern="1200" cap="none" spc="0" normalizeH="0" baseline="0">
                  <a:solidFill>
                    <a:srgbClr val="9CDCFE"/>
                  </a:solidFill>
                  <a:effectLst/>
                  <a:latin typeface="Consolas"/>
                </a:rPr>
                <a:t>pin</a:t>
              </a:r>
              <a:r>
                <a:rPr kumimoji="0" lang="en-US" altLang="ko-KR" sz="1400" b="0" i="0" u="none" strike="noStrike" kern="1200" cap="none" spc="0" normalizeH="0" baseline="0">
                  <a:solidFill>
                    <a:srgbClr val="D4D4D4"/>
                  </a:solidFill>
                  <a:effectLst/>
                  <a:latin typeface="Consolas"/>
                </a:rPr>
                <a:t>):</a:t>
              </a:r>
            </a:p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1400" b="0" i="0" u="none" strike="noStrike" kern="1200" cap="none" spc="0" normalizeH="0" baseline="0">
                  <a:solidFill>
                    <a:srgbClr val="D4D4D4"/>
                  </a:solidFill>
                  <a:effectLst/>
                  <a:latin typeface="Consolas"/>
                </a:rPr>
                <a:t>    </a:t>
              </a:r>
              <a:r>
                <a:rPr kumimoji="0" lang="en-US" altLang="ko-KR" sz="1400" b="0" i="0" u="none" strike="noStrike" kern="1200" cap="none" spc="0" normalizeH="0" baseline="0">
                  <a:solidFill>
                    <a:srgbClr val="C586C0"/>
                  </a:solidFill>
                  <a:effectLst/>
                  <a:latin typeface="Consolas"/>
                </a:rPr>
                <a:t>if</a:t>
              </a:r>
              <a:r>
                <a:rPr kumimoji="0" lang="en-US" altLang="ko-KR" sz="1400" b="0" i="0" u="none" strike="noStrike" kern="1200" cap="none" spc="0" normalizeH="0" baseline="0">
                  <a:solidFill>
                    <a:srgbClr val="D4D4D4"/>
                  </a:solidFill>
                  <a:effectLst/>
                  <a:latin typeface="Consolas"/>
                </a:rPr>
                <a:t> </a:t>
              </a:r>
              <a:r>
                <a:rPr kumimoji="0" lang="en-US" altLang="ko-KR" sz="1400" b="0" i="0" u="none" strike="noStrike" kern="1200" cap="none" spc="0" normalizeH="0" baseline="0">
                  <a:solidFill>
                    <a:srgbClr val="9CDCFE"/>
                  </a:solidFill>
                  <a:effectLst/>
                  <a:latin typeface="Consolas"/>
                </a:rPr>
                <a:t>self</a:t>
              </a:r>
              <a:r>
                <a:rPr kumimoji="0" lang="en-US" altLang="ko-KR" sz="1400" b="0" i="0" u="none" strike="noStrike" kern="1200" cap="none" spc="0" normalizeH="0" baseline="0">
                  <a:solidFill>
                    <a:srgbClr val="D4D4D4"/>
                  </a:solidFill>
                  <a:effectLst/>
                  <a:latin typeface="Consolas"/>
                </a:rPr>
                <a:t>.anal_status[</a:t>
              </a:r>
              <a:r>
                <a:rPr kumimoji="0" lang="en-US" altLang="ko-KR" sz="1400" b="0" i="0" u="none" strike="noStrike" kern="1200" cap="none" spc="0" normalizeH="0" baseline="0">
                  <a:solidFill>
                    <a:srgbClr val="9CDCFE"/>
                  </a:solidFill>
                  <a:effectLst/>
                  <a:latin typeface="Consolas"/>
                </a:rPr>
                <a:t>pin</a:t>
              </a:r>
              <a:r>
                <a:rPr kumimoji="0" lang="en-US" altLang="ko-KR" sz="1400" b="0" i="0" u="none" strike="noStrike" kern="1200" cap="none" spc="0" normalizeH="0" baseline="0">
                  <a:solidFill>
                    <a:srgbClr val="D4D4D4"/>
                  </a:solidFill>
                  <a:effectLst/>
                  <a:latin typeface="Consolas"/>
                </a:rPr>
                <a:t>] == </a:t>
              </a:r>
              <a:r>
                <a:rPr kumimoji="0" lang="en-US" altLang="ko-KR" sz="1400" b="0" i="0" u="none" strike="noStrike" kern="1200" cap="none" spc="0" normalizeH="0" baseline="0">
                  <a:solidFill>
                    <a:srgbClr val="B5CEA8"/>
                  </a:solidFill>
                  <a:effectLst/>
                  <a:latin typeface="Consolas"/>
                </a:rPr>
                <a:t>0</a:t>
              </a:r>
              <a:r>
                <a:rPr kumimoji="0" lang="en-US" altLang="ko-KR" sz="1400" b="0" i="0" u="none" strike="noStrike" kern="1200" cap="none" spc="0" normalizeH="0" baseline="0">
                  <a:solidFill>
                    <a:srgbClr val="D4D4D4"/>
                  </a:solidFill>
                  <a:effectLst/>
                  <a:latin typeface="Consolas"/>
                </a:rPr>
                <a:t>: </a:t>
              </a:r>
            </a:p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1400" b="0" i="0" u="none" strike="noStrike" kern="1200" cap="none" spc="0" normalizeH="0" baseline="0">
                  <a:solidFill>
                    <a:srgbClr val="D4D4D4"/>
                  </a:solidFill>
                  <a:effectLst/>
                  <a:latin typeface="Consolas"/>
                </a:rPr>
                <a:t>        </a:t>
              </a:r>
              <a:r>
                <a:rPr kumimoji="0" lang="en-US" altLang="ko-KR" sz="1400" b="0" i="0" u="none" strike="noStrike" kern="1200" cap="none" spc="0" normalizeH="0" baseline="0">
                  <a:solidFill>
                    <a:srgbClr val="9CDCFE"/>
                  </a:solidFill>
                  <a:effectLst/>
                  <a:latin typeface="Consolas"/>
                </a:rPr>
                <a:t>self</a:t>
              </a:r>
              <a:r>
                <a:rPr kumimoji="0" lang="en-US" altLang="ko-KR" sz="1400" b="0" i="0" u="none" strike="noStrike" kern="1200" cap="none" spc="0" normalizeH="0" baseline="0">
                  <a:solidFill>
                    <a:srgbClr val="D4D4D4"/>
                  </a:solidFill>
                  <a:effectLst/>
                  <a:latin typeface="Consolas"/>
                </a:rPr>
                <a:t>.anal_status[</a:t>
              </a:r>
              <a:r>
                <a:rPr kumimoji="0" lang="en-US" altLang="ko-KR" sz="1400" b="0" i="0" u="none" strike="noStrike" kern="1200" cap="none" spc="0" normalizeH="0" baseline="0">
                  <a:solidFill>
                    <a:srgbClr val="9CDCFE"/>
                  </a:solidFill>
                  <a:effectLst/>
                  <a:latin typeface="Consolas"/>
                </a:rPr>
                <a:t>pin</a:t>
              </a:r>
              <a:r>
                <a:rPr kumimoji="0" lang="en-US" altLang="ko-KR" sz="1400" b="0" i="0" u="none" strike="noStrike" kern="1200" cap="none" spc="0" normalizeH="0" baseline="0">
                  <a:solidFill>
                    <a:srgbClr val="D4D4D4"/>
                  </a:solidFill>
                  <a:effectLst/>
                  <a:latin typeface="Consolas"/>
                </a:rPr>
                <a:t>] = </a:t>
              </a:r>
              <a:r>
                <a:rPr kumimoji="0" lang="en-US" altLang="ko-KR" sz="1400" b="0" i="0" u="none" strike="noStrike" kern="1200" cap="none" spc="0" normalizeH="0" baseline="0">
                  <a:solidFill>
                    <a:srgbClr val="B5CEA8"/>
                  </a:solidFill>
                  <a:effectLst/>
                  <a:latin typeface="Consolas"/>
                </a:rPr>
                <a:t>1</a:t>
              </a:r>
              <a:r>
                <a:rPr kumimoji="0" lang="en-US" altLang="ko-KR" sz="1400" b="0" i="0" u="none" strike="noStrike" kern="1200" cap="none" spc="0" normalizeH="0" baseline="0">
                  <a:solidFill>
                    <a:srgbClr val="D4D4D4"/>
                  </a:solidFill>
                  <a:effectLst/>
                  <a:latin typeface="Consolas"/>
                </a:rPr>
                <a:t> </a:t>
              </a:r>
            </a:p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1400" b="0" i="0" u="none" strike="noStrike" kern="1200" cap="none" spc="0" normalizeH="0" baseline="0">
                  <a:solidFill>
                    <a:srgbClr val="D4D4D4"/>
                  </a:solidFill>
                  <a:effectLst/>
                  <a:latin typeface="Consolas"/>
                </a:rPr>
                <a:t>        </a:t>
              </a:r>
              <a:r>
                <a:rPr kumimoji="0" lang="en-US" altLang="ko-KR" sz="1400" b="0" i="0" u="none" strike="noStrike" kern="1200" cap="none" spc="0" normalizeH="0" baseline="0">
                  <a:solidFill>
                    <a:srgbClr val="9CDCFE"/>
                  </a:solidFill>
                  <a:effectLst/>
                  <a:latin typeface="Consolas"/>
                </a:rPr>
                <a:t>ans</a:t>
              </a:r>
              <a:r>
                <a:rPr kumimoji="0" lang="en-US" altLang="ko-KR" sz="1400" b="0" i="0" u="none" strike="noStrike" kern="1200" cap="none" spc="0" normalizeH="0" baseline="0">
                  <a:solidFill>
                    <a:srgbClr val="D4D4D4"/>
                  </a:solidFill>
                  <a:effectLst/>
                  <a:latin typeface="Consolas"/>
                </a:rPr>
                <a:t> = (</a:t>
              </a:r>
              <a:r>
                <a:rPr kumimoji="0" lang="en-US" altLang="ko-KR" sz="1400" b="0" i="0" u="none" strike="noStrike" kern="1200" cap="none" spc="0" normalizeH="0" baseline="0">
                  <a:solidFill>
                    <a:srgbClr val="DCDCAA"/>
                  </a:solidFill>
                  <a:effectLst/>
                  <a:latin typeface="Consolas"/>
                </a:rPr>
                <a:t>hex</a:t>
              </a:r>
              <a:r>
                <a:rPr kumimoji="0" lang="en-US" altLang="ko-KR" sz="1400" b="0" i="0" u="none" strike="noStrike" kern="1200" cap="none" spc="0" normalizeH="0" baseline="0">
                  <a:solidFill>
                    <a:srgbClr val="D4D4D4"/>
                  </a:solidFill>
                  <a:effectLst/>
                  <a:latin typeface="Consolas"/>
                </a:rPr>
                <a:t>(</a:t>
              </a:r>
              <a:r>
                <a:rPr kumimoji="0" lang="en-US" altLang="ko-KR" sz="1400" b="0" i="0" u="none" strike="noStrike" kern="1200" cap="none" spc="0" normalizeH="0" baseline="0">
                  <a:solidFill>
                    <a:srgbClr val="9CDCFE"/>
                  </a:solidFill>
                  <a:effectLst/>
                  <a:latin typeface="Consolas"/>
                </a:rPr>
                <a:t>self</a:t>
              </a:r>
              <a:r>
                <a:rPr kumimoji="0" lang="en-US" altLang="ko-KR" sz="1400" b="0" i="0" u="none" strike="noStrike" kern="1200" cap="none" spc="0" normalizeH="0" baseline="0">
                  <a:solidFill>
                    <a:srgbClr val="D4D4D4"/>
                  </a:solidFill>
                  <a:effectLst/>
                  <a:latin typeface="Consolas"/>
                </a:rPr>
                <a:t>.anal[</a:t>
              </a:r>
              <a:r>
                <a:rPr kumimoji="0" lang="en-US" altLang="ko-KR" sz="1400" b="0" i="0" u="none" strike="noStrike" kern="1200" cap="none" spc="0" normalizeH="0" baseline="0">
                  <a:solidFill>
                    <a:srgbClr val="9CDCFE"/>
                  </a:solidFill>
                  <a:effectLst/>
                  <a:latin typeface="Consolas"/>
                </a:rPr>
                <a:t>pin</a:t>
              </a:r>
              <a:r>
                <a:rPr kumimoji="0" lang="en-US" altLang="ko-KR" sz="1400" b="0" i="0" u="none" strike="noStrike" kern="1200" cap="none" spc="0" normalizeH="0" baseline="0">
                  <a:solidFill>
                    <a:srgbClr val="D4D4D4"/>
                  </a:solidFill>
                  <a:effectLst/>
                  <a:latin typeface="Consolas"/>
                </a:rPr>
                <a:t>])[</a:t>
              </a:r>
              <a:r>
                <a:rPr kumimoji="0" lang="en-US" altLang="ko-KR" sz="1400" b="0" i="0" u="none" strike="noStrike" kern="1200" cap="none" spc="0" normalizeH="0" baseline="0">
                  <a:solidFill>
                    <a:srgbClr val="B5CEA8"/>
                  </a:solidFill>
                  <a:effectLst/>
                  <a:latin typeface="Consolas"/>
                </a:rPr>
                <a:t>2</a:t>
              </a:r>
              <a:r>
                <a:rPr kumimoji="0" lang="en-US" altLang="ko-KR" sz="1400" b="0" i="0" u="none" strike="noStrike" kern="1200" cap="none" spc="0" normalizeH="0" baseline="0">
                  <a:solidFill>
                    <a:srgbClr val="D4D4D4"/>
                  </a:solidFill>
                  <a:effectLst/>
                  <a:latin typeface="Consolas"/>
                </a:rPr>
                <a:t>:]) </a:t>
              </a:r>
            </a:p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1400" b="0" i="0" u="none" strike="noStrike" kern="1200" cap="none" spc="0" normalizeH="0" baseline="0">
                  <a:solidFill>
                    <a:srgbClr val="D4D4D4"/>
                  </a:solidFill>
                  <a:effectLst/>
                  <a:latin typeface="Consolas"/>
                </a:rPr>
                <a:t>        </a:t>
              </a:r>
              <a:r>
                <a:rPr kumimoji="0" lang="en-US" altLang="ko-KR" sz="1400" b="0" i="0" u="none" strike="noStrike" kern="1200" cap="none" spc="0" normalizeH="0" baseline="0">
                  <a:solidFill>
                    <a:srgbClr val="9CDCFE"/>
                  </a:solidFill>
                  <a:effectLst/>
                  <a:latin typeface="Consolas"/>
                </a:rPr>
                <a:t>ans</a:t>
              </a:r>
              <a:r>
                <a:rPr kumimoji="0" lang="en-US" altLang="ko-KR" sz="1400" b="0" i="0" u="none" strike="noStrike" kern="1200" cap="none" spc="0" normalizeH="0" baseline="0">
                  <a:solidFill>
                    <a:srgbClr val="D4D4D4"/>
                  </a:solidFill>
                  <a:effectLst/>
                  <a:latin typeface="Consolas"/>
                </a:rPr>
                <a:t> = </a:t>
              </a:r>
              <a:r>
                <a:rPr kumimoji="0" lang="en-US" altLang="ko-KR" sz="1400" b="0" i="0" u="none" strike="noStrike" kern="1200" cap="none" spc="0" normalizeH="0" baseline="0">
                  <a:solidFill>
                    <a:srgbClr val="CE9178"/>
                  </a:solidFill>
                  <a:effectLst/>
                  <a:latin typeface="Consolas"/>
                </a:rPr>
                <a:t>'</a:t>
              </a:r>
              <a:r>
                <a:rPr kumimoji="0" lang="en-US" altLang="ko-KR" sz="1400" b="0" i="0" u="none" strike="noStrike" kern="1200" cap="none" spc="0" normalizeH="0" baseline="0">
                  <a:solidFill>
                    <a:srgbClr val="569CD6"/>
                  </a:solidFill>
                  <a:effectLst/>
                  <a:latin typeface="Consolas"/>
                </a:rPr>
                <a:t>{:0&gt;4}</a:t>
              </a:r>
              <a:r>
                <a:rPr kumimoji="0" lang="en-US" altLang="ko-KR" sz="1400" b="0" i="0" u="none" strike="noStrike" kern="1200" cap="none" spc="0" normalizeH="0" baseline="0">
                  <a:solidFill>
                    <a:srgbClr val="CE9178"/>
                  </a:solidFill>
                  <a:effectLst/>
                  <a:latin typeface="Consolas"/>
                </a:rPr>
                <a:t>'</a:t>
              </a:r>
              <a:r>
                <a:rPr kumimoji="0" lang="en-US" altLang="ko-KR" sz="1400" b="0" i="0" u="none" strike="noStrike" kern="1200" cap="none" spc="0" normalizeH="0" baseline="0">
                  <a:solidFill>
                    <a:srgbClr val="D4D4D4"/>
                  </a:solidFill>
                  <a:effectLst/>
                  <a:latin typeface="Consolas"/>
                </a:rPr>
                <a:t>.</a:t>
              </a:r>
              <a:r>
                <a:rPr kumimoji="0" lang="en-US" altLang="ko-KR" sz="1400" b="0" i="0" u="none" strike="noStrike" kern="1200" cap="none" spc="0" normalizeH="0" baseline="0">
                  <a:solidFill>
                    <a:srgbClr val="DCDCAA"/>
                  </a:solidFill>
                  <a:effectLst/>
                  <a:latin typeface="Consolas"/>
                </a:rPr>
                <a:t>format</a:t>
              </a:r>
              <a:r>
                <a:rPr kumimoji="0" lang="en-US" altLang="ko-KR" sz="1400" b="0" i="0" u="none" strike="noStrike" kern="1200" cap="none" spc="0" normalizeH="0" baseline="0">
                  <a:solidFill>
                    <a:srgbClr val="D4D4D4"/>
                  </a:solidFill>
                  <a:effectLst/>
                  <a:latin typeface="Consolas"/>
                </a:rPr>
                <a:t>(</a:t>
              </a:r>
              <a:r>
                <a:rPr kumimoji="0" lang="en-US" altLang="ko-KR" sz="1400" b="0" i="0" u="none" strike="noStrike" kern="1200" cap="none" spc="0" normalizeH="0" baseline="0">
                  <a:solidFill>
                    <a:srgbClr val="9CDCFE"/>
                  </a:solidFill>
                  <a:effectLst/>
                  <a:latin typeface="Consolas"/>
                </a:rPr>
                <a:t>ans</a:t>
              </a:r>
              <a:r>
                <a:rPr kumimoji="0" lang="en-US" altLang="ko-KR" sz="1400" b="0" i="0" u="none" strike="noStrike" kern="1200" cap="none" spc="0" normalizeH="0" baseline="0">
                  <a:solidFill>
                    <a:srgbClr val="D4D4D4"/>
                  </a:solidFill>
                  <a:effectLst/>
                  <a:latin typeface="Consolas"/>
                </a:rPr>
                <a:t>)</a:t>
              </a:r>
            </a:p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1400" b="0" i="0" u="none" strike="noStrike" kern="1200" cap="none" spc="0" normalizeH="0" baseline="0">
                  <a:solidFill>
                    <a:srgbClr val="D4D4D4"/>
                  </a:solidFill>
                  <a:effectLst/>
                  <a:latin typeface="Consolas"/>
                </a:rPr>
                <a:t>    </a:t>
              </a:r>
              <a:r>
                <a:rPr kumimoji="0" lang="en-US" altLang="ko-KR" sz="1400" b="0" i="0" u="none" strike="noStrike" kern="1200" cap="none" spc="0" normalizeH="0" baseline="0">
                  <a:solidFill>
                    <a:srgbClr val="C586C0"/>
                  </a:solidFill>
                  <a:effectLst/>
                  <a:latin typeface="Consolas"/>
                </a:rPr>
                <a:t>else</a:t>
              </a:r>
              <a:r>
                <a:rPr kumimoji="0" lang="en-US" altLang="ko-KR" sz="1400" b="0" i="0" u="none" strike="noStrike" kern="1200" cap="none" spc="0" normalizeH="0" baseline="0">
                  <a:solidFill>
                    <a:srgbClr val="D4D4D4"/>
                  </a:solidFill>
                  <a:effectLst/>
                  <a:latin typeface="Consolas"/>
                </a:rPr>
                <a:t>:</a:t>
              </a:r>
            </a:p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1400" b="0" i="0" u="none" strike="noStrike" kern="1200" cap="none" spc="0" normalizeH="0" baseline="0">
                  <a:solidFill>
                    <a:srgbClr val="D4D4D4"/>
                  </a:solidFill>
                  <a:effectLst/>
                  <a:latin typeface="Consolas"/>
                </a:rPr>
                <a:t>        </a:t>
              </a:r>
              <a:r>
                <a:rPr kumimoji="0" lang="en-US" altLang="ko-KR" sz="1400" b="0" i="0" u="none" strike="noStrike" kern="1200" cap="none" spc="0" normalizeH="0" baseline="0">
                  <a:solidFill>
                    <a:srgbClr val="9CDCFE"/>
                  </a:solidFill>
                  <a:effectLst/>
                  <a:latin typeface="Consolas"/>
                </a:rPr>
                <a:t>self</a:t>
              </a:r>
              <a:r>
                <a:rPr kumimoji="0" lang="en-US" altLang="ko-KR" sz="1400" b="0" i="0" u="none" strike="noStrike" kern="1200" cap="none" spc="0" normalizeH="0" baseline="0">
                  <a:solidFill>
                    <a:srgbClr val="D4D4D4"/>
                  </a:solidFill>
                  <a:effectLst/>
                  <a:latin typeface="Consolas"/>
                </a:rPr>
                <a:t>.anal_status[pin] = </a:t>
              </a:r>
              <a:r>
                <a:rPr kumimoji="0" lang="en-US" altLang="ko-KR" sz="1400" b="0" i="0" u="none" strike="noStrike" kern="1200" cap="none" spc="0" normalizeH="0" baseline="0">
                  <a:solidFill>
                    <a:srgbClr val="B5CEA8"/>
                  </a:solidFill>
                  <a:effectLst/>
                  <a:latin typeface="Consolas"/>
                </a:rPr>
                <a:t>0</a:t>
              </a:r>
            </a:p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1400" b="0" i="0" u="none" strike="noStrike" kern="1200" cap="none" spc="0" normalizeH="0" baseline="0">
                  <a:solidFill>
                    <a:srgbClr val="D4D4D4"/>
                  </a:solidFill>
                  <a:effectLst/>
                  <a:latin typeface="Consolas"/>
                </a:rPr>
                <a:t>        </a:t>
              </a:r>
              <a:r>
                <a:rPr kumimoji="0" lang="en-US" altLang="ko-KR" sz="1400" b="0" i="0" u="none" strike="noStrike" kern="1200" cap="none" spc="0" normalizeH="0" baseline="0">
                  <a:solidFill>
                    <a:srgbClr val="9CDCFE"/>
                  </a:solidFill>
                  <a:effectLst/>
                  <a:latin typeface="Consolas"/>
                </a:rPr>
                <a:t>ans</a:t>
              </a:r>
              <a:r>
                <a:rPr kumimoji="0" lang="en-US" altLang="ko-KR" sz="1400" b="0" i="0" u="none" strike="noStrike" kern="1200" cap="none" spc="0" normalizeH="0" baseline="0">
                  <a:solidFill>
                    <a:srgbClr val="D4D4D4"/>
                  </a:solidFill>
                  <a:effectLst/>
                  <a:latin typeface="Consolas"/>
                </a:rPr>
                <a:t> = </a:t>
              </a:r>
              <a:r>
                <a:rPr kumimoji="0" lang="en-US" altLang="ko-KR" sz="1400" b="0" i="0" u="none" strike="noStrike" kern="1200" cap="none" spc="0" normalizeH="0" baseline="0">
                  <a:solidFill>
                    <a:srgbClr val="CE9178"/>
                  </a:solidFill>
                  <a:effectLst/>
                  <a:latin typeface="Consolas"/>
                </a:rPr>
                <a:t>'0000’</a:t>
              </a:r>
            </a:p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1400" b="0" i="0" u="none" strike="noStrike" kern="1200" cap="none" spc="0" normalizeH="0" baseline="0">
                  <a:solidFill>
                    <a:srgbClr val="D4D4D4"/>
                  </a:solidFill>
                  <a:effectLst/>
                  <a:latin typeface="Consolas"/>
                </a:rPr>
                <a:t>        </a:t>
              </a:r>
              <a:r>
                <a:rPr kumimoji="0" lang="en-US" altLang="ko-KR" sz="1400" b="0" i="0" u="none" strike="noStrike" kern="1200" cap="none" spc="0" normalizeH="0" baseline="0">
                  <a:solidFill>
                    <a:srgbClr val="9CDCFE"/>
                  </a:solidFill>
                  <a:effectLst/>
                  <a:latin typeface="Consolas"/>
                </a:rPr>
                <a:t>self</a:t>
              </a:r>
              <a:r>
                <a:rPr kumimoji="0" lang="en-US" altLang="ko-KR" sz="1400" b="0" i="0" u="none" strike="noStrike" kern="1200" cap="none" spc="0" normalizeH="0" baseline="0">
                  <a:solidFill>
                    <a:srgbClr val="D4D4D4"/>
                  </a:solidFill>
                  <a:effectLst/>
                  <a:latin typeface="Consolas"/>
                </a:rPr>
                <a:t>.</a:t>
              </a:r>
              <a:r>
                <a:rPr kumimoji="0" lang="en-US" altLang="ko-KR" sz="1400" b="0" i="0" u="none" strike="noStrike" kern="1200" cap="none" spc="0" normalizeH="0" baseline="0">
                  <a:solidFill>
                    <a:srgbClr val="9CDCFE"/>
                  </a:solidFill>
                  <a:effectLst/>
                  <a:latin typeface="Consolas"/>
                </a:rPr>
                <a:t>input</a:t>
              </a:r>
              <a:r>
                <a:rPr kumimoji="0" lang="en-US" altLang="ko-KR" sz="1400" b="0" i="0" u="none" strike="noStrike" kern="1200" cap="none" spc="0" normalizeH="0" baseline="0">
                  <a:solidFill>
                    <a:srgbClr val="D4D4D4"/>
                  </a:solidFill>
                  <a:effectLst/>
                  <a:latin typeface="Consolas"/>
                </a:rPr>
                <a:t> =</a:t>
              </a:r>
              <a:r>
                <a:rPr kumimoji="0" lang="en-US" altLang="ko-KR" sz="1400" b="0" i="0" u="none" strike="noStrike" kern="1200" cap="none" spc="0" normalizeH="0" baseline="0">
                  <a:solidFill>
                    <a:srgbClr val="CE9178"/>
                  </a:solidFill>
                  <a:effectLst/>
                  <a:latin typeface="Consolas"/>
                </a:rPr>
                <a:t>'</a:t>
              </a:r>
              <a:r>
                <a:rPr kumimoji="0" lang="en-US" altLang="ko-KR" sz="1400" b="0" i="0" u="none" strike="noStrike" kern="1200" cap="none" spc="0" normalizeH="0" baseline="0">
                  <a:solidFill>
                    <a:srgbClr val="D7BA7D"/>
                  </a:solidFill>
                  <a:effectLst/>
                  <a:latin typeface="Consolas"/>
                </a:rPr>
                <a:t>\x05</a:t>
              </a:r>
              <a:r>
                <a:rPr kumimoji="0" lang="en-US" altLang="ko-KR" sz="1400" b="0" i="0" u="none" strike="noStrike" kern="1200" cap="none" spc="0" normalizeH="0" baseline="0">
                  <a:solidFill>
                    <a:srgbClr val="CE9178"/>
                  </a:solidFill>
                  <a:effectLst/>
                  <a:latin typeface="Consolas"/>
                </a:rPr>
                <a:t>01WSS0106%MW'</a:t>
              </a:r>
              <a:r>
                <a:rPr kumimoji="0" lang="en-US" altLang="ko-KR" sz="1400" b="0" i="0" u="none" strike="noStrike" kern="1200" cap="none" spc="0" normalizeH="0" baseline="0">
                  <a:solidFill>
                    <a:srgbClr val="D4D4D4"/>
                  </a:solidFill>
                  <a:effectLst/>
                  <a:latin typeface="Consolas"/>
                </a:rPr>
                <a:t> + </a:t>
              </a:r>
              <a:r>
                <a:rPr kumimoji="0" lang="en-US" altLang="ko-KR" sz="1400" b="0" i="0" u="none" strike="noStrike" kern="1200" cap="none" spc="0" normalizeH="0" baseline="0">
                  <a:solidFill>
                    <a:srgbClr val="4EC9B0"/>
                  </a:solidFill>
                  <a:effectLst/>
                  <a:latin typeface="Consolas"/>
                </a:rPr>
                <a:t>str</a:t>
              </a:r>
              <a:r>
                <a:rPr kumimoji="0" lang="en-US" altLang="ko-KR" sz="1400" b="0" i="0" u="none" strike="noStrike" kern="1200" cap="none" spc="0" normalizeH="0" baseline="0">
                  <a:solidFill>
                    <a:srgbClr val="D4D4D4"/>
                  </a:solidFill>
                  <a:effectLst/>
                  <a:latin typeface="Consolas"/>
                </a:rPr>
                <a:t>(</a:t>
              </a:r>
              <a:r>
                <a:rPr kumimoji="0" lang="en-US" altLang="ko-KR" sz="1400" b="0" i="0" u="none" strike="noStrike" kern="1200" cap="none" spc="0" normalizeH="0" baseline="0">
                  <a:solidFill>
                    <a:srgbClr val="9CDCFE"/>
                  </a:solidFill>
                  <a:effectLst/>
                  <a:latin typeface="Consolas"/>
                </a:rPr>
                <a:t>self</a:t>
              </a:r>
              <a:r>
                <a:rPr kumimoji="0" lang="en-US" altLang="ko-KR" sz="1400" b="0" i="0" u="none" strike="noStrike" kern="1200" cap="none" spc="0" normalizeH="0" baseline="0">
                  <a:solidFill>
                    <a:srgbClr val="D4D4D4"/>
                  </a:solidFill>
                  <a:effectLst/>
                  <a:latin typeface="Consolas"/>
                </a:rPr>
                <a:t>.anal_address[</a:t>
              </a:r>
              <a:r>
                <a:rPr kumimoji="0" lang="en-US" altLang="ko-KR" sz="1400" b="0" i="0" u="none" strike="noStrike" kern="1200" cap="none" spc="0" normalizeH="0" baseline="0">
                  <a:solidFill>
                    <a:srgbClr val="9CDCFE"/>
                  </a:solidFill>
                  <a:effectLst/>
                  <a:latin typeface="Consolas"/>
                </a:rPr>
                <a:t>pin</a:t>
              </a:r>
              <a:r>
                <a:rPr kumimoji="0" lang="en-US" altLang="ko-KR" sz="1400" b="0" i="0" u="none" strike="noStrike" kern="1200" cap="none" spc="0" normalizeH="0" baseline="0">
                  <a:solidFill>
                    <a:srgbClr val="D4D4D4"/>
                  </a:solidFill>
                  <a:effectLst/>
                  <a:latin typeface="Consolas"/>
                </a:rPr>
                <a:t>])+ </a:t>
              </a:r>
              <a:r>
                <a:rPr kumimoji="0" lang="en-US" altLang="ko-KR" sz="1400" b="0" i="0" u="none" strike="noStrike" kern="1200" cap="none" spc="0" normalizeH="0" baseline="0">
                  <a:solidFill>
                    <a:srgbClr val="9CDCFE"/>
                  </a:solidFill>
                  <a:effectLst/>
                  <a:latin typeface="Consolas"/>
                </a:rPr>
                <a:t>ans</a:t>
              </a:r>
              <a:r>
                <a:rPr kumimoji="0" lang="en-US" altLang="ko-KR" sz="1400" b="0" i="0" u="none" strike="noStrike" kern="1200" cap="none" spc="0" normalizeH="0" baseline="0">
                  <a:solidFill>
                    <a:srgbClr val="D4D4D4"/>
                  </a:solidFill>
                  <a:effectLst/>
                  <a:latin typeface="Consolas"/>
                </a:rPr>
                <a:t> +</a:t>
              </a:r>
              <a:r>
                <a:rPr kumimoji="0" lang="en-US" altLang="ko-KR" sz="1400" b="0" i="0" u="none" strike="noStrike" kern="1200" cap="none" spc="0" normalizeH="0" baseline="0">
                  <a:solidFill>
                    <a:srgbClr val="CE9178"/>
                  </a:solidFill>
                  <a:effectLst/>
                  <a:latin typeface="Consolas"/>
                </a:rPr>
                <a:t>'</a:t>
              </a:r>
              <a:r>
                <a:rPr kumimoji="0" lang="en-US" altLang="ko-KR" sz="1400" b="0" i="0" u="none" strike="noStrike" kern="1200" cap="none" spc="0" normalizeH="0" baseline="0">
                  <a:solidFill>
                    <a:srgbClr val="D7BA7D"/>
                  </a:solidFill>
                  <a:effectLst/>
                  <a:latin typeface="Consolas"/>
                </a:rPr>
                <a:t>\x04</a:t>
              </a:r>
              <a:r>
                <a:rPr kumimoji="0" lang="en-US" altLang="ko-KR" sz="1400" b="0" i="0" u="none" strike="noStrike" kern="1200" cap="none" spc="0" normalizeH="0" baseline="0">
                  <a:solidFill>
                    <a:srgbClr val="CE9178"/>
                  </a:solidFill>
                  <a:effectLst/>
                  <a:latin typeface="Consolas"/>
                </a:rPr>
                <a:t>'</a:t>
              </a:r>
            </a:p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1400" b="0" i="0" u="none" strike="noStrike" kern="1200" cap="none" spc="0" normalizeH="0" baseline="0">
                  <a:solidFill>
                    <a:srgbClr val="D4D4D4"/>
                  </a:solidFill>
                  <a:effectLst/>
                  <a:latin typeface="Consolas"/>
                </a:rPr>
                <a:t>        </a:t>
              </a:r>
              <a:r>
                <a:rPr kumimoji="0" lang="en-US" altLang="ko-KR" sz="1400" b="0" i="0" u="none" strike="noStrike" kern="1200" cap="none" spc="0" normalizeH="0" baseline="0">
                  <a:solidFill>
                    <a:srgbClr val="9CDCFE"/>
                  </a:solidFill>
                  <a:effectLst/>
                  <a:latin typeface="Consolas"/>
                </a:rPr>
                <a:t>self</a:t>
              </a:r>
              <a:r>
                <a:rPr kumimoji="0" lang="en-US" altLang="ko-KR" sz="1400" b="0" i="0" u="none" strike="noStrike" kern="1200" cap="none" spc="0" normalizeH="0" baseline="0">
                  <a:solidFill>
                    <a:srgbClr val="D4D4D4"/>
                  </a:solidFill>
                  <a:effectLst/>
                  <a:latin typeface="Consolas"/>
                </a:rPr>
                <a:t>.</a:t>
              </a:r>
              <a:r>
                <a:rPr kumimoji="0" lang="en-US" altLang="ko-KR" sz="1400" b="0" i="0" u="none" strike="noStrike" kern="1200" cap="none" spc="0" normalizeH="0" baseline="0">
                  <a:solidFill>
                    <a:srgbClr val="DCDCAA"/>
                  </a:solidFill>
                  <a:effectLst/>
                  <a:latin typeface="Consolas"/>
                </a:rPr>
                <a:t>UIchange</a:t>
              </a:r>
              <a:r>
                <a:rPr kumimoji="0" lang="en-US" altLang="ko-KR" sz="1400" b="0" i="0" u="none" strike="noStrike" kern="1200" cap="none" spc="0" normalizeH="0" baseline="0">
                  <a:solidFill>
                    <a:srgbClr val="D4D4D4"/>
                  </a:solidFill>
                  <a:effectLst/>
                  <a:latin typeface="Consolas"/>
                </a:rPr>
                <a:t>()</a:t>
              </a:r>
            </a:p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1400" b="0" i="0" u="none" strike="noStrike" kern="1200" cap="none" spc="0" normalizeH="0" baseline="0">
                  <a:solidFill>
                    <a:srgbClr val="D4D4D4"/>
                  </a:solidFill>
                  <a:effectLst/>
                  <a:latin typeface="Consolas"/>
                </a:rPr>
                <a:t>        </a:t>
              </a:r>
              <a:r>
                <a:rPr kumimoji="0" lang="en-US" altLang="ko-KR" sz="1400" b="0" i="0" u="none" strike="noStrike" kern="1200" cap="none" spc="0" normalizeH="0" baseline="0">
                  <a:solidFill>
                    <a:srgbClr val="9CDCFE"/>
                  </a:solidFill>
                  <a:effectLst/>
                  <a:latin typeface="Consolas"/>
                </a:rPr>
                <a:t>self</a:t>
              </a:r>
              <a:r>
                <a:rPr kumimoji="0" lang="en-US" altLang="ko-KR" sz="1400" b="0" i="0" u="none" strike="noStrike" kern="1200" cap="none" spc="0" normalizeH="0" baseline="0">
                  <a:solidFill>
                    <a:srgbClr val="D4D4D4"/>
                  </a:solidFill>
                  <a:effectLst/>
                  <a:latin typeface="Consolas"/>
                </a:rPr>
                <a:t>.</a:t>
              </a:r>
              <a:r>
                <a:rPr kumimoji="0" lang="en-US" altLang="ko-KR" sz="1400" b="0" i="0" u="none" strike="noStrike" kern="1200" cap="none" spc="0" normalizeH="0" baseline="0">
                  <a:solidFill>
                    <a:srgbClr val="DCDCAA"/>
                  </a:solidFill>
                  <a:effectLst/>
                  <a:latin typeface="Consolas"/>
                </a:rPr>
                <a:t>send</a:t>
              </a:r>
              <a:r>
                <a:rPr kumimoji="0" lang="en-US" altLang="ko-KR" sz="1400" b="0" i="0" u="none" strike="noStrike" kern="1200" cap="none" spc="0" normalizeH="0" baseline="0">
                  <a:solidFill>
                    <a:srgbClr val="D4D4D4"/>
                  </a:solidFill>
                  <a:effectLst/>
                  <a:latin typeface="Consolas"/>
                </a:rPr>
                <a:t>()</a:t>
              </a:r>
            </a:p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en-US" altLang="ko-KR" sz="1400" b="0" i="0" u="none" strike="noStrike" kern="1200" cap="none" spc="0" normalizeH="0" baseline="0">
                <a:solidFill>
                  <a:srgbClr val="D4D4D4"/>
                </a:solidFill>
                <a:effectLst/>
                <a:latin typeface="Consolas"/>
              </a:endParaRPr>
            </a:p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en-US" altLang="ko-KR" sz="1400" b="0" i="0" u="none" strike="noStrike" kern="1200" cap="none" spc="0" normalizeH="0" baseline="0">
                <a:solidFill>
                  <a:srgbClr val="D4D4D4"/>
                </a:solidFill>
                <a:effectLst/>
                <a:latin typeface="Consolas"/>
              </a:endParaRPr>
            </a:p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en-US" altLang="ko-KR" sz="1400" b="0" i="0" u="none" strike="noStrike" kern="1200" cap="none" spc="0" normalizeH="0" baseline="0">
                <a:solidFill>
                  <a:srgbClr val="D4D4D4"/>
                </a:solidFill>
                <a:effectLst/>
                <a:latin typeface="Consolas"/>
              </a:endParaRPr>
            </a:p>
          </p:txBody>
        </p:sp>
        <p:cxnSp>
          <p:nvCxnSpPr>
            <p:cNvPr id="169" name="직선 화살표 연결선 8"/>
            <p:cNvCxnSpPr>
              <a:endCxn id="170" idx="1"/>
            </p:cNvCxnSpPr>
            <p:nvPr/>
          </p:nvCxnSpPr>
          <p:spPr>
            <a:xfrm flipV="1">
              <a:off x="4457700" y="2383960"/>
              <a:ext cx="2762229" cy="88529"/>
            </a:xfrm>
            <a:prstGeom prst="straightConnector1">
              <a:avLst/>
            </a:prstGeom>
            <a:noFill/>
            <a:ln w="25400" cap="flat" cmpd="sng" algn="ctr">
              <a:solidFill>
                <a:srgbClr val="5B9BD5">
                  <a:alpha val="100000"/>
                </a:srgbClr>
              </a:solidFill>
              <a:prstDash val="solid"/>
              <a:miter/>
              <a:tailEnd type="triangle"/>
            </a:ln>
          </p:spPr>
        </p:cxnSp>
        <p:sp>
          <p:nvSpPr>
            <p:cNvPr id="170" name="사각형: 둥근 모서리 17"/>
            <p:cNvSpPr/>
            <p:nvPr/>
          </p:nvSpPr>
          <p:spPr>
            <a:xfrm>
              <a:off x="7219928" y="2004788"/>
              <a:ext cx="3939823" cy="758344"/>
            </a:xfrm>
            <a:prstGeom prst="roundRect">
              <a:avLst>
                <a:gd name="adj" fmla="val 16667"/>
              </a:avLst>
            </a:prstGeom>
            <a:noFill/>
            <a:ln w="25400" cap="flat" cmpd="sng" algn="ctr">
              <a:solidFill>
                <a:srgbClr val="42719B">
                  <a:alpha val="100000"/>
                </a:srgbClr>
              </a:solidFill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1800" b="0" i="0" u="none" strike="noStrike" kern="1200" cap="none" spc="0" normalizeH="0" baseline="0">
                  <a:solidFill>
                    <a:srgbClr val="000000"/>
                  </a:solidFill>
                  <a:latin typeface="나눔스퀘어_ac Bold"/>
                  <a:ea typeface="나눔스퀘어_ac Bold"/>
                </a:rPr>
                <a:t>아날로그 출력이 꺼저있으면 킨다</a:t>
              </a:r>
            </a:p>
          </p:txBody>
        </p:sp>
        <p:cxnSp>
          <p:nvCxnSpPr>
            <p:cNvPr id="171" name="직선 화살표 연결선 26"/>
            <p:cNvCxnSpPr>
              <a:stCxn id="173" idx="3"/>
              <a:endCxn id="172" idx="1"/>
            </p:cNvCxnSpPr>
            <p:nvPr/>
          </p:nvCxnSpPr>
          <p:spPr>
            <a:xfrm>
              <a:off x="5325762" y="2998013"/>
              <a:ext cx="1894167" cy="262205"/>
            </a:xfrm>
            <a:prstGeom prst="straightConnector1">
              <a:avLst/>
            </a:prstGeom>
            <a:noFill/>
            <a:ln w="25400" cap="flat" cmpd="sng" algn="ctr">
              <a:solidFill>
                <a:srgbClr val="5B9BD5">
                  <a:alpha val="100000"/>
                </a:srgbClr>
              </a:solidFill>
              <a:prstDash val="solid"/>
              <a:miter/>
              <a:tailEnd type="triangle"/>
            </a:ln>
          </p:spPr>
        </p:cxnSp>
        <p:sp>
          <p:nvSpPr>
            <p:cNvPr id="172" name="사각형: 둥근 모서리 27"/>
            <p:cNvSpPr/>
            <p:nvPr/>
          </p:nvSpPr>
          <p:spPr>
            <a:xfrm>
              <a:off x="7219929" y="2881046"/>
              <a:ext cx="3939823" cy="758344"/>
            </a:xfrm>
            <a:prstGeom prst="roundRect">
              <a:avLst>
                <a:gd name="adj" fmla="val 16667"/>
              </a:avLst>
            </a:prstGeom>
            <a:noFill/>
            <a:ln w="25400" cap="flat" cmpd="sng" algn="ctr">
              <a:solidFill>
                <a:srgbClr val="42719B">
                  <a:alpha val="100000"/>
                </a:srgbClr>
              </a:solidFill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1800" b="0" i="0" u="none" strike="noStrike" kern="1200" cap="none" spc="0" normalizeH="0" baseline="0">
                  <a:solidFill>
                    <a:srgbClr val="000000"/>
                  </a:solidFill>
                  <a:latin typeface="나눔스퀘어_ac Bold"/>
                  <a:ea typeface="나눔스퀘어_ac Bold"/>
                </a:rPr>
                <a:t>데이터 전처리</a:t>
              </a:r>
            </a:p>
          </p:txBody>
        </p:sp>
        <p:sp>
          <p:nvSpPr>
            <p:cNvPr id="173" name="직사각형 32"/>
            <p:cNvSpPr/>
            <p:nvPr/>
          </p:nvSpPr>
          <p:spPr>
            <a:xfrm>
              <a:off x="1008055" y="2789315"/>
              <a:ext cx="4317707" cy="417395"/>
            </a:xfrm>
            <a:prstGeom prst="rect">
              <a:avLst/>
            </a:prstGeom>
            <a:noFill/>
            <a:ln w="25400" cap="flat" cmpd="sng" algn="ctr">
              <a:solidFill>
                <a:srgbClr val="42719B">
                  <a:alpha val="100000"/>
                </a:srgbClr>
              </a:solidFill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cxnSp>
          <p:nvCxnSpPr>
            <p:cNvPr id="174" name="직선 화살표 연결선 35"/>
            <p:cNvCxnSpPr>
              <a:endCxn id="175" idx="1"/>
            </p:cNvCxnSpPr>
            <p:nvPr/>
          </p:nvCxnSpPr>
          <p:spPr>
            <a:xfrm>
              <a:off x="4385511" y="3531268"/>
              <a:ext cx="2834418" cy="613889"/>
            </a:xfrm>
            <a:prstGeom prst="straightConnector1">
              <a:avLst/>
            </a:prstGeom>
            <a:noFill/>
            <a:ln w="25400" cap="flat" cmpd="sng" algn="ctr">
              <a:solidFill>
                <a:srgbClr val="5B9BD5">
                  <a:alpha val="100000"/>
                </a:srgbClr>
              </a:solidFill>
              <a:prstDash val="solid"/>
              <a:miter/>
              <a:tailEnd type="triangle"/>
            </a:ln>
          </p:spPr>
        </p:cxnSp>
        <p:sp>
          <p:nvSpPr>
            <p:cNvPr id="175" name="사각형: 둥근 모서리 37"/>
            <p:cNvSpPr/>
            <p:nvPr/>
          </p:nvSpPr>
          <p:spPr>
            <a:xfrm>
              <a:off x="7219929" y="3765985"/>
              <a:ext cx="3939823" cy="758344"/>
            </a:xfrm>
            <a:prstGeom prst="roundRect">
              <a:avLst>
                <a:gd name="adj" fmla="val 16667"/>
              </a:avLst>
            </a:prstGeom>
            <a:noFill/>
            <a:ln w="25400" cap="flat" cmpd="sng" algn="ctr">
              <a:solidFill>
                <a:srgbClr val="42719B">
                  <a:alpha val="100000"/>
                </a:srgbClr>
              </a:solidFill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1800" b="0" i="0" u="none" strike="noStrike" kern="1200" cap="none" spc="0" normalizeH="0" baseline="0">
                  <a:solidFill>
                    <a:srgbClr val="000000"/>
                  </a:solidFill>
                  <a:latin typeface="나눔스퀘어_ac Bold"/>
                  <a:ea typeface="나눔스퀘어_ac Bold"/>
                </a:rPr>
                <a:t>아날로그 출력이 켜져있으면 끈다</a:t>
              </a:r>
            </a:p>
          </p:txBody>
        </p:sp>
      </p:grpSp>
      <p:sp>
        <p:nvSpPr>
          <p:cNvPr id="176" name="TextBox 38"/>
          <p:cNvSpPr txBox="1"/>
          <p:nvPr/>
        </p:nvSpPr>
        <p:spPr>
          <a:xfrm>
            <a:off x="2794487" y="6136180"/>
            <a:ext cx="6603026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1" u="none" strike="noStrike" kern="1200" cap="none" spc="0" normalizeH="0" baseline="0">
                <a:solidFill>
                  <a:srgbClr val="808080"/>
                </a:solidFill>
                <a:latin typeface="맑은 고딕"/>
                <a:ea typeface="맑은 고딕"/>
                <a:cs typeface="맑은 고딕"/>
              </a:rPr>
              <a:t># anal_adress</a:t>
            </a:r>
            <a:r>
              <a:rPr kumimoji="0" lang="ko-KR" altLang="en-US" sz="1800" b="0" i="1" u="none" strike="noStrike" kern="1200" cap="none" spc="0" normalizeH="0" baseline="0">
                <a:solidFill>
                  <a:srgbClr val="808080"/>
                </a:solidFill>
                <a:latin typeface="맑은 고딕"/>
                <a:ea typeface="맑은 고딕"/>
                <a:cs typeface="맑은 고딕"/>
              </a:rPr>
              <a:t>에 미리 해당 포트의 출력 주소를 저장하고 있다</a:t>
            </a:r>
            <a:r>
              <a:rPr kumimoji="0" lang="en-US" altLang="ko-KR" sz="1800" b="0" i="1" u="none" strike="noStrike" kern="1200" cap="none" spc="0" normalizeH="0" baseline="0">
                <a:solidFill>
                  <a:srgbClr val="808080"/>
                </a:solidFill>
                <a:latin typeface="맑은 고딕"/>
                <a:ea typeface="맑은 고딕"/>
                <a:cs typeface="맑은 고딕"/>
              </a:rPr>
              <a:t>.</a:t>
            </a:r>
            <a:endParaRPr kumimoji="0" lang="ko-KR" altLang="en-US" sz="1800" b="0" i="1" u="none" strike="noStrike" kern="1200" cap="none" spc="0" normalizeH="0" baseline="0">
              <a:solidFill>
                <a:srgbClr val="808080"/>
              </a:solidFill>
              <a:latin typeface="맑은 고딕"/>
              <a:ea typeface="맑은 고딕"/>
              <a:cs typeface="맑은 고딕"/>
            </a:endParaRPr>
          </a:p>
        </p:txBody>
      </p:sp>
      <p:pic>
        <p:nvPicPr>
          <p:cNvPr id="26" name="그림 25">
            <a:hlinkClick r:id="rId3" action="ppaction://hlinksldjump"/>
            <a:extLst>
              <a:ext uri="{FF2B5EF4-FFF2-40B4-BE49-F238E27FC236}">
                <a16:creationId xmlns:a16="http://schemas.microsoft.com/office/drawing/2014/main" id="{EB201D1B-8661-427D-AF6F-01891ED8CB0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0863109" y="6285911"/>
            <a:ext cx="1225195" cy="4937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그림 4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053919" y="1333500"/>
            <a:ext cx="3143249" cy="4190998"/>
          </a:xfrm>
          <a:prstGeom prst="rect">
            <a:avLst/>
          </a:prstGeom>
          <a:ln>
            <a:solidFill>
              <a:schemeClr val="dk1"/>
            </a:solidFill>
          </a:ln>
        </p:spPr>
      </p:pic>
      <p:sp>
        <p:nvSpPr>
          <p:cNvPr id="33" name="화살표: 오른쪽 32"/>
          <p:cNvSpPr/>
          <p:nvPr/>
        </p:nvSpPr>
        <p:spPr>
          <a:xfrm>
            <a:off x="7041839" y="2637632"/>
            <a:ext cx="637673" cy="1989008"/>
          </a:xfrm>
          <a:prstGeom prst="rightArrow">
            <a:avLst>
              <a:gd name="adj1" fmla="val 50000"/>
              <a:gd name="adj2" fmla="val 85848"/>
            </a:avLst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8979902" y="4024354"/>
            <a:ext cx="815697" cy="95393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36" name="연결선: 꺾임 35"/>
          <p:cNvCxnSpPr>
            <a:stCxn id="35" idx="2"/>
            <a:endCxn id="37" idx="3"/>
          </p:cNvCxnSpPr>
          <p:nvPr/>
        </p:nvCxnSpPr>
        <p:spPr>
          <a:xfrm rot="5400000">
            <a:off x="8697835" y="5406000"/>
            <a:ext cx="1117626" cy="262204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사각형: 둥근 모서리 36"/>
          <p:cNvSpPr/>
          <p:nvPr/>
        </p:nvSpPr>
        <p:spPr>
          <a:xfrm>
            <a:off x="6893672" y="5684993"/>
            <a:ext cx="2231873" cy="821844"/>
          </a:xfrm>
          <a:prstGeom prst="roundRect">
            <a:avLst>
              <a:gd name="adj" fmla="val 16667"/>
            </a:avLst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solidFill>
                  <a:schemeClr val="tx1"/>
                </a:solidFill>
                <a:latin typeface="나눔스퀘어_ac Bold"/>
                <a:ea typeface="나눔스퀘어_ac Bold"/>
              </a:rPr>
              <a:t>LED</a:t>
            </a:r>
            <a:r>
              <a:rPr lang="ko-KR" altLang="en-US">
                <a:solidFill>
                  <a:schemeClr val="tx1"/>
                </a:solidFill>
                <a:latin typeface="나눔스퀘어_ac Bold"/>
                <a:ea typeface="나눔스퀘어_ac Bold"/>
              </a:rPr>
              <a:t> </a:t>
            </a:r>
            <a:r>
              <a:rPr lang="en-US" altLang="ko-KR">
                <a:solidFill>
                  <a:schemeClr val="tx1"/>
                </a:solidFill>
                <a:latin typeface="나눔스퀘어_ac Bold"/>
                <a:ea typeface="나눔스퀘어_ac Bold"/>
              </a:rPr>
              <a:t>ON</a:t>
            </a:r>
          </a:p>
          <a:p>
            <a:pPr algn="ctr">
              <a:defRPr/>
            </a:pPr>
            <a:r>
              <a:rPr lang="en-US" altLang="ko-KR">
                <a:solidFill>
                  <a:schemeClr val="tx1"/>
                </a:solidFill>
                <a:latin typeface="나눔스퀘어_ac Bold"/>
                <a:ea typeface="나눔스퀘어_ac Bold"/>
              </a:rPr>
              <a:t>20</a:t>
            </a:r>
            <a:r>
              <a:rPr lang="ko-KR" altLang="en-US">
                <a:solidFill>
                  <a:schemeClr val="tx1"/>
                </a:solidFill>
                <a:latin typeface="나눔스퀘어_ac Bold"/>
                <a:ea typeface="나눔스퀘어_ac Bold"/>
              </a:rPr>
              <a:t>핀</a:t>
            </a:r>
            <a:r>
              <a:rPr lang="en-US" altLang="ko-KR">
                <a:solidFill>
                  <a:schemeClr val="tx1"/>
                </a:solidFill>
                <a:latin typeface="나눔스퀘어_ac Bold"/>
                <a:ea typeface="나눔스퀘어_ac Bold"/>
              </a:rPr>
              <a:t> </a:t>
            </a:r>
            <a:r>
              <a:rPr lang="ko-KR" altLang="en-US">
                <a:solidFill>
                  <a:schemeClr val="tx1"/>
                </a:solidFill>
                <a:latin typeface="나눔스퀘어_ac Bold"/>
                <a:ea typeface="나눔스퀘어_ac Bold"/>
              </a:rPr>
              <a:t>출력 확인</a:t>
            </a:r>
          </a:p>
        </p:txBody>
      </p:sp>
      <p:grpSp>
        <p:nvGrpSpPr>
          <p:cNvPr id="48" name="그룹 47"/>
          <p:cNvGrpSpPr/>
          <p:nvPr/>
        </p:nvGrpSpPr>
        <p:grpSpPr>
          <a:xfrm>
            <a:off x="160184" y="1905715"/>
            <a:ext cx="6487501" cy="3032918"/>
            <a:chOff x="160184" y="1905715"/>
            <a:chExt cx="6487501" cy="3032918"/>
          </a:xfrm>
        </p:grpSpPr>
        <p:grpSp>
          <p:nvGrpSpPr>
            <p:cNvPr id="15" name="그룹 14"/>
            <p:cNvGrpSpPr/>
            <p:nvPr/>
          </p:nvGrpSpPr>
          <p:grpSpPr>
            <a:xfrm>
              <a:off x="160184" y="1905715"/>
              <a:ext cx="6487501" cy="3032918"/>
              <a:chOff x="5448062" y="1822304"/>
              <a:chExt cx="6487501" cy="3032918"/>
            </a:xfrm>
          </p:grpSpPr>
          <p:pic>
            <p:nvPicPr>
              <p:cNvPr id="4" name="그림 3"/>
              <p:cNvPicPr>
                <a:picLocks noChangeAspect="1"/>
              </p:cNvPicPr>
              <p:nvPr/>
            </p:nvPicPr>
            <p:blipFill rotWithShape="1">
              <a:blip r:embed="rId4"/>
              <a:stretch>
                <a:fillRect/>
              </a:stretch>
            </p:blipFill>
            <p:spPr>
              <a:xfrm>
                <a:off x="7772400" y="1822304"/>
                <a:ext cx="4163163" cy="3032918"/>
              </a:xfrm>
              <a:prstGeom prst="rect">
                <a:avLst/>
              </a:prstGeom>
            </p:spPr>
          </p:pic>
          <p:cxnSp>
            <p:nvCxnSpPr>
              <p:cNvPr id="6" name="연결선: 꺾임 5"/>
              <p:cNvCxnSpPr>
                <a:stCxn id="29" idx="1"/>
                <a:endCxn id="7" idx="3"/>
              </p:cNvCxnSpPr>
              <p:nvPr/>
            </p:nvCxnSpPr>
            <p:spPr>
              <a:xfrm flipH="1">
                <a:off x="7531769" y="2620374"/>
                <a:ext cx="311269" cy="166350"/>
              </a:xfrm>
              <a:prstGeom prst="bentConnector3">
                <a:avLst>
                  <a:gd name="adj1" fmla="val 50000"/>
                </a:avLst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사각형: 둥근 모서리 6"/>
              <p:cNvSpPr/>
              <p:nvPr/>
            </p:nvSpPr>
            <p:spPr>
              <a:xfrm>
                <a:off x="5448062" y="2407553"/>
                <a:ext cx="2083707" cy="758344"/>
              </a:xfrm>
              <a:prstGeom prst="roundRect">
                <a:avLst>
                  <a:gd name="adj" fmla="val 16667"/>
                </a:avLst>
              </a:prstGeom>
              <a:noFill/>
              <a:ln w="254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altLang="ko-KR">
                    <a:solidFill>
                      <a:schemeClr val="tx1"/>
                    </a:solidFill>
                    <a:latin typeface="Noto Sans KR"/>
                    <a:ea typeface="Noto Sans KR"/>
                  </a:rPr>
                  <a:t>Digital </a:t>
                </a:r>
                <a:r>
                  <a:rPr lang="ko-KR" altLang="en-US">
                    <a:solidFill>
                      <a:schemeClr val="tx1"/>
                    </a:solidFill>
                    <a:latin typeface="Noto Sans KR"/>
                    <a:ea typeface="Noto Sans KR"/>
                  </a:rPr>
                  <a:t>출력</a:t>
                </a:r>
              </a:p>
              <a:p>
                <a:pPr algn="ctr">
                  <a:defRPr/>
                </a:pPr>
                <a:r>
                  <a:rPr lang="en-US" altLang="ko-KR">
                    <a:solidFill>
                      <a:schemeClr val="tx1"/>
                    </a:solidFill>
                    <a:latin typeface="Noto Sans KR"/>
                    <a:ea typeface="Noto Sans KR"/>
                  </a:rPr>
                  <a:t>20</a:t>
                </a:r>
                <a:r>
                  <a:rPr lang="ko-KR" altLang="en-US">
                    <a:solidFill>
                      <a:schemeClr val="tx1"/>
                    </a:solidFill>
                    <a:latin typeface="Noto Sans KR"/>
                    <a:ea typeface="Noto Sans KR"/>
                  </a:rPr>
                  <a:t>핀 </a:t>
                </a:r>
                <a:r>
                  <a:rPr lang="en-US" altLang="ko-KR">
                    <a:solidFill>
                      <a:schemeClr val="tx1"/>
                    </a:solidFill>
                    <a:latin typeface="Noto Sans KR"/>
                    <a:ea typeface="Noto Sans KR"/>
                  </a:rPr>
                  <a:t>ON</a:t>
                </a:r>
              </a:p>
            </p:txBody>
          </p:sp>
          <p:sp>
            <p:nvSpPr>
              <p:cNvPr id="29" name="직사각형 28"/>
              <p:cNvSpPr/>
              <p:nvPr/>
            </p:nvSpPr>
            <p:spPr>
              <a:xfrm>
                <a:off x="7843038" y="2465106"/>
                <a:ext cx="613610" cy="310536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</p:grpSp>
        <p:pic>
          <p:nvPicPr>
            <p:cNvPr id="38" name="그림 37"/>
            <p:cNvPicPr>
              <a:picLocks noChangeAspect="1"/>
            </p:cNvPicPr>
            <p:nvPr/>
          </p:nvPicPr>
          <p:blipFill rotWithShape="1">
            <a:blip r:embed="rId5"/>
            <a:srcRect l="2410" t="22120" r="84540" b="69080"/>
            <a:stretch>
              <a:fillRect/>
            </a:stretch>
          </p:blipFill>
          <p:spPr>
            <a:xfrm>
              <a:off x="2587655" y="2577421"/>
              <a:ext cx="541895" cy="260707"/>
            </a:xfrm>
            <a:prstGeom prst="rect">
              <a:avLst/>
            </a:prstGeom>
          </p:spPr>
        </p:pic>
        <p:pic>
          <p:nvPicPr>
            <p:cNvPr id="39" name="그림 38"/>
            <p:cNvPicPr>
              <a:picLocks noChangeAspect="1"/>
            </p:cNvPicPr>
            <p:nvPr/>
          </p:nvPicPr>
          <p:blipFill rotWithShape="1">
            <a:blip r:embed="rId5"/>
            <a:srcRect l="16190" t="64730" r="65320" b="25890"/>
            <a:stretch>
              <a:fillRect/>
            </a:stretch>
          </p:blipFill>
          <p:spPr>
            <a:xfrm>
              <a:off x="3163992" y="3872342"/>
              <a:ext cx="759659" cy="275942"/>
            </a:xfrm>
            <a:prstGeom prst="rect">
              <a:avLst/>
            </a:prstGeom>
          </p:spPr>
        </p:pic>
        <p:pic>
          <p:nvPicPr>
            <p:cNvPr id="47" name="그림 3"/>
            <p:cNvPicPr>
              <a:picLocks noChangeAspect="1"/>
            </p:cNvPicPr>
            <p:nvPr/>
          </p:nvPicPr>
          <p:blipFill rotWithShape="1">
            <a:blip r:embed="rId4"/>
            <a:srcRect l="51100" t="74330" r="11440" b="10260"/>
            <a:stretch>
              <a:fillRect/>
            </a:stretch>
          </p:blipFill>
          <p:spPr>
            <a:xfrm>
              <a:off x="2776623" y="4159965"/>
              <a:ext cx="1559662" cy="467518"/>
            </a:xfrm>
            <a:prstGeom prst="rect">
              <a:avLst/>
            </a:prstGeom>
          </p:spPr>
        </p:pic>
      </p:grpSp>
      <p:sp>
        <p:nvSpPr>
          <p:cNvPr id="49" name="Title 15"/>
          <p:cNvSpPr txBox="1"/>
          <p:nvPr/>
        </p:nvSpPr>
        <p:spPr>
          <a:xfrm>
            <a:off x="926568" y="565133"/>
            <a:ext cx="11357112" cy="562527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>
              <a:defRPr/>
            </a:pPr>
            <a:r>
              <a:rPr kumimoji="0" lang="en-US" altLang="ko-KR" sz="2800" b="1" i="0" u="none" strike="noStrike" kern="1200" cap="none" spc="-150" normalizeH="0" baseline="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맑은 고딕"/>
                <a:ea typeface="맑은 고딕"/>
              </a:rPr>
              <a:t>04</a:t>
            </a:r>
            <a:r>
              <a:rPr kumimoji="0" lang="en-US" altLang="ko-KR" sz="2000" b="1" i="0" u="none" strike="noStrike" kern="1200" cap="none" spc="-150" normalizeH="0" baseline="0" dirty="0">
                <a:solidFill>
                  <a:srgbClr val="0070C0"/>
                </a:solidFill>
                <a:latin typeface="맑은 고딕"/>
                <a:ea typeface="맑은 고딕"/>
              </a:rPr>
              <a:t>   </a:t>
            </a:r>
            <a:r>
              <a:rPr kumimoji="0" lang="ko-KR" altLang="en-US" sz="2000" b="1" i="0" u="none" strike="noStrike" kern="1200" cap="none" spc="-150" normalizeH="0" baseline="0" dirty="0">
                <a:solidFill>
                  <a:srgbClr val="0070C0"/>
                </a:solidFill>
                <a:latin typeface="맑은 고딕"/>
                <a:ea typeface="맑은 고딕"/>
              </a:rPr>
              <a:t>파이썬 제어  </a:t>
            </a:r>
            <a:r>
              <a:rPr lang="en-US" altLang="ko-KR" sz="1600" b="0" spc="-150" dirty="0">
                <a:solidFill>
                  <a:schemeClr val="bg2">
                    <a:lumMod val="50000"/>
                  </a:schemeClr>
                </a:solidFill>
                <a:latin typeface="맑은 고딕"/>
                <a:ea typeface="맑은 고딕"/>
              </a:rPr>
              <a:t>Digital </a:t>
            </a:r>
            <a:r>
              <a:rPr lang="ko-KR" altLang="en-US" sz="1600" b="0" spc="-150" dirty="0">
                <a:solidFill>
                  <a:schemeClr val="bg2">
                    <a:lumMod val="50000"/>
                  </a:schemeClr>
                </a:solidFill>
                <a:latin typeface="맑은 고딕"/>
                <a:ea typeface="맑은 고딕"/>
              </a:rPr>
              <a:t>출력</a:t>
            </a:r>
            <a:r>
              <a:rPr kumimoji="0" lang="ko-KR" altLang="en-US" sz="1600" b="1" i="0" u="none" strike="noStrike" kern="1200" cap="none" spc="-150" normalizeH="0" baseline="0" dirty="0">
                <a:solidFill>
                  <a:srgbClr val="0070C0"/>
                </a:solidFill>
                <a:latin typeface="맑은 고딕"/>
                <a:ea typeface="맑은 고딕"/>
              </a:rPr>
              <a:t> </a:t>
            </a:r>
          </a:p>
        </p:txBody>
      </p:sp>
      <p:cxnSp>
        <p:nvCxnSpPr>
          <p:cNvPr id="50" name="직선 연결선 26"/>
          <p:cNvCxnSpPr/>
          <p:nvPr/>
        </p:nvCxnSpPr>
        <p:spPr>
          <a:xfrm rot="10800000" flipV="1">
            <a:off x="1468213" y="1009650"/>
            <a:ext cx="2498949" cy="4638"/>
          </a:xfrm>
          <a:prstGeom prst="line">
            <a:avLst/>
          </a:prstGeom>
          <a:noFill/>
          <a:ln w="12700" cap="flat" cmpd="sng" algn="ctr">
            <a:solidFill>
              <a:srgbClr val="767171">
                <a:alpha val="100000"/>
              </a:srgbClr>
            </a:solidFill>
            <a:prstDash val="solid"/>
            <a:miter/>
          </a:ln>
        </p:spPr>
      </p:cxnSp>
      <p:sp>
        <p:nvSpPr>
          <p:cNvPr id="51" name="직사각형 46"/>
          <p:cNvSpPr/>
          <p:nvPr/>
        </p:nvSpPr>
        <p:spPr>
          <a:xfrm>
            <a:off x="1008056" y="593415"/>
            <a:ext cx="378000" cy="50400"/>
          </a:xfrm>
          <a:prstGeom prst="rect">
            <a:avLst/>
          </a:prstGeom>
          <a:solidFill>
            <a:srgbClr val="0070C0">
              <a:alpha val="100000"/>
            </a:srgbClr>
          </a:solidFill>
          <a:ln w="19050" cap="flat" cmpd="sng" algn="ctr">
            <a:noFill/>
            <a:prstDash val="solid"/>
            <a:round/>
            <a:headEnd w="med" len="med"/>
            <a:tailEnd w="med" len="med"/>
          </a:ln>
          <a:effectLst>
            <a:outerShdw blurRad="19050" dist="15240" dir="2700000" algn="tl" rotWithShape="0">
              <a:srgbClr val="000000">
                <a:alpha val="40000"/>
              </a:srgbClr>
            </a:outerShdw>
          </a:effectLst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marL="0" indent="0" algn="ctr" defTabSz="914332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7922606-2C33-4449-AACC-F4B1E5E119B2}"/>
              </a:ext>
            </a:extLst>
          </p:cNvPr>
          <p:cNvSpPr txBox="1"/>
          <p:nvPr/>
        </p:nvSpPr>
        <p:spPr>
          <a:xfrm>
            <a:off x="10898074" y="213065"/>
            <a:ext cx="1149625" cy="36169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kumimoji="0" lang="en-US" altLang="ko-KR" sz="900" b="0" i="0" u="none" strike="noStrike" kern="1200" cap="none" spc="0" normalizeH="0" baseline="0" dirty="0">
                <a:ln w="9525">
                  <a:solidFill>
                    <a:prstClr val="white">
                      <a:alpha val="0"/>
                    </a:prstClr>
                  </a:solidFill>
                </a:ln>
                <a:solidFill>
                  <a:srgbClr val="565656"/>
                </a:solidFill>
                <a:uLnTx/>
                <a:uFillTx/>
                <a:latin typeface="+mj-lt"/>
                <a:ea typeface="맑은 고딕"/>
                <a:cs typeface="+mn-cs"/>
              </a:rPr>
              <a:t>Visual Studio code </a:t>
            </a:r>
            <a:endParaRPr kumimoji="0" lang="ko-KR" altLang="en-US" sz="900" b="0" i="0" u="none" strike="noStrike" kern="1200" cap="none" spc="0" normalizeH="0" baseline="0" dirty="0">
              <a:ln w="9525">
                <a:solidFill>
                  <a:prstClr val="white">
                    <a:alpha val="0"/>
                  </a:prstClr>
                </a:solidFill>
              </a:ln>
              <a:solidFill>
                <a:srgbClr val="565656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맑은 고딕"/>
              <a:ea typeface="맑은 고딕"/>
              <a:cs typeface="+mn-cs"/>
            </a:endParaRPr>
          </a:p>
        </p:txBody>
      </p:sp>
      <p:pic>
        <p:nvPicPr>
          <p:cNvPr id="20" name="그림 19">
            <a:hlinkClick r:id="rId6" action="ppaction://hlinksldjump"/>
            <a:extLst>
              <a:ext uri="{FF2B5EF4-FFF2-40B4-BE49-F238E27FC236}">
                <a16:creationId xmlns:a16="http://schemas.microsoft.com/office/drawing/2014/main" id="{76166A36-DC5D-4A45-A537-EF8112D8EB4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0863109" y="6285911"/>
            <a:ext cx="1225195" cy="4937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/>
        </p:nvSpPr>
        <p:spPr>
          <a:xfrm>
            <a:off x="87345" y="1898222"/>
            <a:ext cx="3664464" cy="3598228"/>
          </a:xfrm>
          <a:prstGeom prst="rect">
            <a:avLst/>
          </a:prstGeom>
          <a:solidFill>
            <a:srgbClr val="DCE5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ko-KR" altLang="en-US" sz="1600" b="1" spc="-150">
              <a:ln w="9525">
                <a:solidFill>
                  <a:schemeClr val="tx2">
                    <a:tint val="1000"/>
                    <a:alpha val="0"/>
                  </a:schemeClr>
                </a:solidFill>
              </a:ln>
              <a:solidFill>
                <a:schemeClr val="tx1"/>
              </a:solidFill>
              <a:latin typeface="Noto Sans KR Medium"/>
              <a:ea typeface="Noto Sans KR Medium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68905" y="1695625"/>
            <a:ext cx="2425339" cy="369332"/>
          </a:xfrm>
          <a:prstGeom prst="rect">
            <a:avLst/>
          </a:prstGeom>
          <a:solidFill>
            <a:schemeClr val="accent1">
              <a:lumMod val="75000"/>
            </a:schemeClr>
          </a:solidFill>
          <a:ln w="254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bg1"/>
                </a:solidFill>
                <a:latin typeface="Noto Sans KR"/>
                <a:ea typeface="Noto Sans KR"/>
              </a:rPr>
              <a:t> - PYQT</a:t>
            </a:r>
            <a:endParaRPr lang="ko-KR" altLang="en-US">
              <a:solidFill>
                <a:schemeClr val="bg1"/>
              </a:solidFill>
              <a:latin typeface="Noto Sans KR"/>
              <a:ea typeface="Noto Sans KR"/>
            </a:endParaRPr>
          </a:p>
        </p:txBody>
      </p:sp>
      <p:sp>
        <p:nvSpPr>
          <p:cNvPr id="59" name="Title 15"/>
          <p:cNvSpPr txBox="1"/>
          <p:nvPr/>
        </p:nvSpPr>
        <p:spPr>
          <a:xfrm>
            <a:off x="951177" y="667419"/>
            <a:ext cx="5572038" cy="417600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algn="r" rtl="0" eaLnBrk="1" fontAlgn="base" latinLnBrk="1" hangingPunct="1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rgbClr val="000000"/>
                </a:solidFill>
                <a:latin typeface="+mj-lt"/>
                <a:ea typeface="+mj-ea"/>
                <a:cs typeface="+mj-cs"/>
              </a:defRPr>
            </a:lvl1pPr>
            <a:lvl2pPr algn="r" rtl="0" eaLnBrk="1" fontAlgn="base" latinLnBrk="1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Verdana"/>
              </a:defRPr>
            </a:lvl2pPr>
            <a:lvl3pPr algn="r" rtl="0" eaLnBrk="1" fontAlgn="base" latinLnBrk="1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Verdana"/>
              </a:defRPr>
            </a:lvl3pPr>
            <a:lvl4pPr algn="r" rtl="0" eaLnBrk="1" fontAlgn="base" latinLnBrk="1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Verdana"/>
              </a:defRPr>
            </a:lvl4pPr>
            <a:lvl5pPr algn="r" rtl="0" eaLnBrk="1" fontAlgn="base" latinLnBrk="1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Verdana"/>
              </a:defRPr>
            </a:lvl5pPr>
            <a:lvl6pPr marL="457200" algn="r" rtl="0" eaLnBrk="1" fontAlgn="base" latinLnBrk="1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Verdana"/>
              </a:defRPr>
            </a:lvl6pPr>
            <a:lvl7pPr marL="914400" algn="r" rtl="0" eaLnBrk="1" fontAlgn="base" latinLnBrk="1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Verdana"/>
              </a:defRPr>
            </a:lvl7pPr>
            <a:lvl8pPr marL="1371600" algn="r" rtl="0" eaLnBrk="1" fontAlgn="base" latinLnBrk="1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Verdana"/>
              </a:defRPr>
            </a:lvl8pPr>
            <a:lvl9pPr marL="1828800" algn="r" rtl="0" eaLnBrk="1" fontAlgn="base" latinLnBrk="1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Verdana"/>
              </a:defRPr>
            </a:lvl9pPr>
          </a:lstStyle>
          <a:p>
            <a:pPr algn="l">
              <a:defRPr/>
            </a:pPr>
            <a:r>
              <a:rPr lang="en-US" altLang="ko-KR" sz="2800" spc="-15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맑은 고딕"/>
                <a:ea typeface="맑은 고딕"/>
              </a:rPr>
              <a:t>04</a:t>
            </a:r>
            <a:r>
              <a:rPr lang="en-US" altLang="ko-KR" sz="2000" spc="-150" dirty="0">
                <a:solidFill>
                  <a:srgbClr val="0070C0"/>
                </a:solidFill>
                <a:latin typeface="맑은 고딕"/>
                <a:ea typeface="맑은 고딕"/>
              </a:rPr>
              <a:t>  </a:t>
            </a:r>
            <a:r>
              <a:rPr lang="ko-KR" altLang="en-US" sz="2000" spc="-150" dirty="0">
                <a:ln w="9525">
                  <a:solidFill>
                    <a:prstClr val="white">
                      <a:alpha val="0"/>
                    </a:prstClr>
                  </a:solidFill>
                </a:ln>
                <a:solidFill>
                  <a:srgbClr val="0070C0"/>
                </a:solidFill>
                <a:latin typeface="맑은 고딕"/>
                <a:ea typeface="맑은 고딕"/>
              </a:rPr>
              <a:t>결과</a:t>
            </a:r>
            <a:endParaRPr lang="id-ID" sz="2000" spc="300" dirty="0">
              <a:solidFill>
                <a:srgbClr val="0070C0"/>
              </a:solidFill>
              <a:latin typeface="맑은 고딕"/>
              <a:ea typeface="맑은 고딕"/>
            </a:endParaRPr>
          </a:p>
        </p:txBody>
      </p:sp>
      <p:cxnSp>
        <p:nvCxnSpPr>
          <p:cNvPr id="35" name="직선 연결선 34"/>
          <p:cNvCxnSpPr>
            <a:endCxn id="36" idx="1"/>
          </p:cNvCxnSpPr>
          <p:nvPr/>
        </p:nvCxnSpPr>
        <p:spPr>
          <a:xfrm>
            <a:off x="431371" y="344703"/>
            <a:ext cx="10256279" cy="1929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-14515" y="149948"/>
            <a:ext cx="1088572" cy="384043"/>
          </a:xfrm>
          <a:prstGeom prst="rect">
            <a:avLst/>
          </a:prstGeom>
          <a:solidFill>
            <a:srgbClr val="2CA2E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>
              <a:latin typeface="맑은 고딕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1126708" y="345453"/>
            <a:ext cx="1233624" cy="0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이등변 삼각형 28"/>
          <p:cNvSpPr/>
          <p:nvPr/>
        </p:nvSpPr>
        <p:spPr>
          <a:xfrm rot="5400000">
            <a:off x="928279" y="295729"/>
            <a:ext cx="386628" cy="95087"/>
          </a:xfrm>
          <a:prstGeom prst="triangle">
            <a:avLst>
              <a:gd name="adj" fmla="val 50000"/>
            </a:avLst>
          </a:prstGeom>
          <a:solidFill>
            <a:srgbClr val="2CA2E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>
              <a:latin typeface="맑은 고딕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-14527" y="137251"/>
            <a:ext cx="1088572" cy="417600"/>
          </a:xfrm>
          <a:prstGeom prst="rect">
            <a:avLst/>
          </a:prstGeom>
          <a:solidFill>
            <a:srgbClr val="2CA2E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>
              <a:latin typeface="맑은 고딕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086925" y="70699"/>
            <a:ext cx="352371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0070C0"/>
                </a:solidFill>
                <a:latin typeface="맑은 고딕"/>
                <a:ea typeface="맑은 고딕"/>
              </a:rPr>
              <a:t>TERALEADER </a:t>
            </a:r>
            <a:r>
              <a:rPr lang="en-US" altLang="ko-KR" sz="1051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/>
                <a:ea typeface="맑은 고딕"/>
              </a:rPr>
              <a:t>World Best R&amp;D Technology!</a:t>
            </a:r>
            <a:endParaRPr lang="ko-KR" altLang="en-US" sz="1200" b="1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맑은 고딕"/>
              <a:ea typeface="맑은 고딕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0824300" y="6177377"/>
            <a:ext cx="1225484" cy="584463"/>
          </a:xfrm>
          <a:prstGeom prst="rect">
            <a:avLst/>
          </a:prstGeom>
          <a:solidFill>
            <a:schemeClr val="bg1"/>
          </a:solidFill>
          <a:ln w="19050" cap="flat" cmpd="sng" algn="ctr">
            <a:noFill/>
            <a:prstDash val="solid"/>
            <a:round/>
            <a:headEnd w="med" len="med"/>
            <a:tailEnd w="med" len="med"/>
          </a:ln>
          <a:effectLst/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defTabSz="914332">
              <a:spcBef>
                <a:spcPct val="0"/>
              </a:spcBef>
              <a:spcAft>
                <a:spcPct val="0"/>
              </a:spcAft>
              <a:defRPr/>
            </a:pPr>
            <a:endParaRPr lang="ko-KR" altLang="en-US">
              <a:latin typeface="맑은 고딕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1008056" y="593415"/>
            <a:ext cx="378000" cy="50400"/>
          </a:xfrm>
          <a:prstGeom prst="rect">
            <a:avLst/>
          </a:prstGeom>
          <a:solidFill>
            <a:srgbClr val="0070C0"/>
          </a:solidFill>
          <a:ln w="19050" cap="flat" cmpd="sng" algn="ctr">
            <a:noFill/>
            <a:prstDash val="solid"/>
            <a:round/>
            <a:headEnd w="med" len="med"/>
            <a:tailEnd w="med" len="med"/>
          </a:ln>
          <a:effectLst>
            <a:outerShdw blurRad="19050" dist="1524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defTabSz="914332">
              <a:spcBef>
                <a:spcPct val="0"/>
              </a:spcBef>
              <a:spcAft>
                <a:spcPct val="0"/>
              </a:spcAft>
              <a:defRPr/>
            </a:pPr>
            <a:endParaRPr lang="ko-KR" altLang="en-US">
              <a:latin typeface="맑은 고딕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10687650" y="183541"/>
            <a:ext cx="60959" cy="36090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>
              <a:latin typeface="맑은 고딕"/>
            </a:endParaRPr>
          </a:p>
        </p:txBody>
      </p:sp>
      <p:cxnSp>
        <p:nvCxnSpPr>
          <p:cNvPr id="27" name="직선 연결선 26"/>
          <p:cNvCxnSpPr>
            <a:cxnSpLocks/>
          </p:cNvCxnSpPr>
          <p:nvPr/>
        </p:nvCxnSpPr>
        <p:spPr>
          <a:xfrm flipH="1">
            <a:off x="1481467" y="1040070"/>
            <a:ext cx="572415" cy="0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/>
          <p:cNvSpPr/>
          <p:nvPr/>
        </p:nvSpPr>
        <p:spPr>
          <a:xfrm>
            <a:off x="8390903" y="1601090"/>
            <a:ext cx="3583022" cy="3895360"/>
          </a:xfrm>
          <a:prstGeom prst="rect">
            <a:avLst/>
          </a:prstGeom>
          <a:solidFill>
            <a:srgbClr val="DCE5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ko-KR" altLang="en-US" sz="1600" b="1" spc="-150">
              <a:ln w="9525">
                <a:solidFill>
                  <a:schemeClr val="tx2">
                    <a:tint val="1000"/>
                    <a:alpha val="0"/>
                  </a:schemeClr>
                </a:solidFill>
              </a:ln>
              <a:solidFill>
                <a:schemeClr val="tx1"/>
              </a:solidFill>
              <a:latin typeface="Noto Sans KR Medium"/>
              <a:ea typeface="Noto Sans KR Medium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8388768" y="1374188"/>
            <a:ext cx="1321636" cy="369332"/>
          </a:xfrm>
          <a:prstGeom prst="rect">
            <a:avLst/>
          </a:prstGeom>
          <a:solidFill>
            <a:schemeClr val="accent1">
              <a:lumMod val="75000"/>
            </a:schemeClr>
          </a:solidFill>
          <a:ln w="254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bg1"/>
                </a:solidFill>
                <a:latin typeface="Noto Sans KR"/>
                <a:ea typeface="Noto Sans KR"/>
              </a:rPr>
              <a:t> - LED</a:t>
            </a:r>
            <a:endParaRPr lang="ko-KR" altLang="en-US">
              <a:solidFill>
                <a:schemeClr val="bg1"/>
              </a:solidFill>
              <a:latin typeface="Noto Sans KR"/>
              <a:ea typeface="Noto Sans KR"/>
            </a:endParaRPr>
          </a:p>
        </p:txBody>
      </p:sp>
      <p:pic>
        <p:nvPicPr>
          <p:cNvPr id="10" name="그림 9" descr="전자기기이(가) 표시된 사진  자동 생성된 설명"/>
          <p:cNvPicPr>
            <a:picLocks noChangeAspect="1"/>
          </p:cNvPicPr>
          <p:nvPr/>
        </p:nvPicPr>
        <p:blipFill rotWithShape="1">
          <a:blip r:embed="rId5"/>
          <a:srcRect l="11620" t="5600" r="30530" b="17190"/>
          <a:stretch>
            <a:fillRect/>
          </a:stretch>
        </p:blipFill>
        <p:spPr>
          <a:xfrm>
            <a:off x="8694615" y="1849343"/>
            <a:ext cx="2975597" cy="3462192"/>
          </a:xfrm>
          <a:prstGeom prst="rect">
            <a:avLst/>
          </a:prstGeom>
        </p:spPr>
      </p:pic>
      <p:grpSp>
        <p:nvGrpSpPr>
          <p:cNvPr id="14" name="그룹 13"/>
          <p:cNvGrpSpPr/>
          <p:nvPr/>
        </p:nvGrpSpPr>
        <p:grpSpPr>
          <a:xfrm>
            <a:off x="3797265" y="1630790"/>
            <a:ext cx="6298153" cy="3835959"/>
            <a:chOff x="3797265" y="1630790"/>
            <a:chExt cx="6298153" cy="3835959"/>
          </a:xfrm>
        </p:grpSpPr>
        <p:grpSp>
          <p:nvGrpSpPr>
            <p:cNvPr id="11" name="그룹 10"/>
            <p:cNvGrpSpPr/>
            <p:nvPr/>
          </p:nvGrpSpPr>
          <p:grpSpPr>
            <a:xfrm>
              <a:off x="3797265" y="1630790"/>
              <a:ext cx="4439647" cy="3835959"/>
              <a:chOff x="3802568" y="1721346"/>
              <a:chExt cx="4439647" cy="3835959"/>
            </a:xfrm>
          </p:grpSpPr>
          <p:sp>
            <p:nvSpPr>
              <p:cNvPr id="39" name="직사각형 38"/>
              <p:cNvSpPr/>
              <p:nvPr/>
            </p:nvSpPr>
            <p:spPr>
              <a:xfrm>
                <a:off x="3911103" y="1878789"/>
                <a:ext cx="4331112" cy="3678516"/>
              </a:xfrm>
              <a:prstGeom prst="rect">
                <a:avLst/>
              </a:prstGeom>
              <a:solidFill>
                <a:srgbClr val="DCE5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ko-KR" altLang="en-US" sz="1600" b="1" spc="-150">
                  <a:ln w="9525">
                    <a:solidFill>
                      <a:schemeClr val="tx2">
                        <a:tint val="1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Noto Sans KR Medium"/>
                  <a:ea typeface="Noto Sans KR Medium"/>
                </a:endParaRP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3802568" y="1721346"/>
                <a:ext cx="2693777" cy="369332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 w="25400">
                <a:solidFill>
                  <a:schemeClr val="accen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en-US" altLang="ko-KR">
                    <a:solidFill>
                      <a:schemeClr val="bg1"/>
                    </a:solidFill>
                    <a:latin typeface="Noto Sans KR"/>
                    <a:ea typeface="Noto Sans KR"/>
                  </a:rPr>
                  <a:t> - PLC </a:t>
                </a:r>
                <a:r>
                  <a:rPr lang="ko-KR" altLang="en-US">
                    <a:solidFill>
                      <a:schemeClr val="bg1"/>
                    </a:solidFill>
                    <a:latin typeface="Noto Sans KR"/>
                    <a:ea typeface="Noto Sans KR"/>
                  </a:rPr>
                  <a:t>모니터링</a:t>
                </a:r>
              </a:p>
            </p:txBody>
          </p:sp>
          <p:pic>
            <p:nvPicPr>
              <p:cNvPr id="3" name="그림 2" descr="텍스트, 서류, 영수증, 스크린샷이(가) 표시된 사진  자동 생성된 설명"/>
              <p:cNvPicPr>
                <a:picLocks noChangeAspect="1"/>
              </p:cNvPicPr>
              <p:nvPr/>
            </p:nvPicPr>
            <p:blipFill rotWithShape="1">
              <a:blip r:embed="rId6"/>
              <a:stretch>
                <a:fillRect/>
              </a:stretch>
            </p:blipFill>
            <p:spPr>
              <a:xfrm>
                <a:off x="4036967" y="2315475"/>
                <a:ext cx="4134908" cy="3071460"/>
              </a:xfrm>
              <a:prstGeom prst="rect">
                <a:avLst/>
              </a:prstGeom>
            </p:spPr>
          </p:pic>
        </p:grpSp>
        <p:sp>
          <p:nvSpPr>
            <p:cNvPr id="5" name="타원 4"/>
            <p:cNvSpPr/>
            <p:nvPr/>
          </p:nvSpPr>
          <p:spPr>
            <a:xfrm>
              <a:off x="7878011" y="2224919"/>
              <a:ext cx="190831" cy="158020"/>
            </a:xfrm>
            <a:prstGeom prst="ellipse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8" name="직선 화살표 연결선 7"/>
            <p:cNvCxnSpPr>
              <a:stCxn id="5" idx="5"/>
            </p:cNvCxnSpPr>
            <p:nvPr/>
          </p:nvCxnSpPr>
          <p:spPr>
            <a:xfrm>
              <a:off x="8040895" y="2359798"/>
              <a:ext cx="2054523" cy="2253317"/>
            </a:xfrm>
            <a:prstGeom prst="straightConnector1">
              <a:avLst/>
            </a:prstGeom>
            <a:ln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06EF2BB9-E3E3-45AD-B8A2-6C20666ECF5F}"/>
              </a:ext>
            </a:extLst>
          </p:cNvPr>
          <p:cNvSpPr txBox="1"/>
          <p:nvPr/>
        </p:nvSpPr>
        <p:spPr>
          <a:xfrm>
            <a:off x="10898074" y="213065"/>
            <a:ext cx="1149625" cy="36169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kumimoji="0" lang="en-US" altLang="ko-KR" sz="900" b="0" i="0" u="none" strike="noStrike" kern="1200" cap="none" spc="0" normalizeH="0" baseline="0" dirty="0">
                <a:ln w="9525">
                  <a:solidFill>
                    <a:prstClr val="white">
                      <a:alpha val="0"/>
                    </a:prstClr>
                  </a:solidFill>
                </a:ln>
                <a:solidFill>
                  <a:srgbClr val="565656"/>
                </a:solidFill>
                <a:uLnTx/>
                <a:uFillTx/>
                <a:latin typeface="+mj-lt"/>
                <a:ea typeface="맑은 고딕"/>
                <a:cs typeface="+mn-cs"/>
              </a:rPr>
              <a:t>Visual Studio code </a:t>
            </a:r>
            <a:endParaRPr kumimoji="0" lang="ko-KR" altLang="en-US" sz="900" b="0" i="0" u="none" strike="noStrike" kern="1200" cap="none" spc="0" normalizeH="0" baseline="0" dirty="0">
              <a:ln w="9525">
                <a:solidFill>
                  <a:prstClr val="white">
                    <a:alpha val="0"/>
                  </a:prstClr>
                </a:solidFill>
              </a:ln>
              <a:solidFill>
                <a:srgbClr val="565656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맑은 고딕"/>
              <a:ea typeface="맑은 고딕"/>
              <a:cs typeface="+mn-cs"/>
            </a:endParaRPr>
          </a:p>
        </p:txBody>
      </p:sp>
      <p:pic>
        <p:nvPicPr>
          <p:cNvPr id="4" name="새 비디오 만들기">
            <a:hlinkClick r:id="" action="ppaction://media"/>
            <a:extLst>
              <a:ext uri="{FF2B5EF4-FFF2-40B4-BE49-F238E27FC236}">
                <a16:creationId xmlns:a16="http://schemas.microsoft.com/office/drawing/2014/main" id="{3AC9E37B-11DB-4EB0-8088-22774911295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7"/>
          <a:srcRect l="11348" t="638" r="11467" b="412"/>
          <a:stretch/>
        </p:blipFill>
        <p:spPr>
          <a:xfrm>
            <a:off x="124963" y="2224919"/>
            <a:ext cx="3552444" cy="2981710"/>
          </a:xfrm>
          <a:prstGeom prst="rect">
            <a:avLst/>
          </a:prstGeom>
        </p:spPr>
      </p:pic>
      <p:pic>
        <p:nvPicPr>
          <p:cNvPr id="33" name="그림 32">
            <a:hlinkClick r:id="rId8" action="ppaction://hlinksldjump"/>
            <a:extLst>
              <a:ext uri="{FF2B5EF4-FFF2-40B4-BE49-F238E27FC236}">
                <a16:creationId xmlns:a16="http://schemas.microsoft.com/office/drawing/2014/main" id="{86757BAB-0BD0-4FE5-B071-2EFFDD2F8A1C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10863109" y="6285911"/>
            <a:ext cx="1225195" cy="4937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1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/>
        </p:nvGrpSpPr>
        <p:grpSpPr>
          <a:xfrm>
            <a:off x="160184" y="1905715"/>
            <a:ext cx="6487501" cy="3039743"/>
            <a:chOff x="5448062" y="1822304"/>
            <a:chExt cx="6487501" cy="3039743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7772400" y="1822304"/>
              <a:ext cx="4163163" cy="3032918"/>
            </a:xfrm>
            <a:prstGeom prst="rect">
              <a:avLst/>
            </a:prstGeom>
          </p:spPr>
        </p:pic>
        <p:cxnSp>
          <p:nvCxnSpPr>
            <p:cNvPr id="6" name="연결선: 꺾임 5"/>
            <p:cNvCxnSpPr>
              <a:stCxn id="29" idx="1"/>
              <a:endCxn id="7" idx="3"/>
            </p:cNvCxnSpPr>
            <p:nvPr/>
          </p:nvCxnSpPr>
          <p:spPr>
            <a:xfrm rot="10800000">
              <a:off x="7531770" y="3548725"/>
              <a:ext cx="898357" cy="379172"/>
            </a:xfrm>
            <a:prstGeom prst="bentConnector3">
              <a:avLst>
                <a:gd name="adj1" fmla="val 50000"/>
              </a:avLst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사각형: 둥근 모서리 6"/>
            <p:cNvSpPr/>
            <p:nvPr/>
          </p:nvSpPr>
          <p:spPr>
            <a:xfrm>
              <a:off x="5448062" y="3169553"/>
              <a:ext cx="2083707" cy="758344"/>
            </a:xfrm>
            <a:prstGeom prst="roundRect">
              <a:avLst>
                <a:gd name="adj" fmla="val 16667"/>
              </a:avLst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>
                  <a:solidFill>
                    <a:schemeClr val="tx1"/>
                  </a:solidFill>
                  <a:latin typeface="나눔스퀘어_ac Bold"/>
                  <a:ea typeface="나눔스퀘어_ac Bold"/>
                </a:rPr>
                <a:t>Analog </a:t>
              </a:r>
              <a:r>
                <a:rPr lang="ko-KR" altLang="en-US">
                  <a:solidFill>
                    <a:schemeClr val="tx1"/>
                  </a:solidFill>
                  <a:latin typeface="나눔스퀘어_ac Bold"/>
                  <a:ea typeface="나눔스퀘어_ac Bold"/>
                </a:rPr>
                <a:t>출력</a:t>
              </a:r>
              <a:r>
                <a:rPr lang="en-US" altLang="ko-KR">
                  <a:solidFill>
                    <a:schemeClr val="tx1"/>
                  </a:solidFill>
                  <a:latin typeface="나눔스퀘어_ac Bold"/>
                  <a:ea typeface="나눔스퀘어_ac Bold"/>
                </a:rPr>
                <a:t> ON</a:t>
              </a:r>
              <a:endParaRPr lang="ko-KR" altLang="en-US">
                <a:solidFill>
                  <a:schemeClr val="tx1"/>
                </a:solidFill>
                <a:latin typeface="나눔스퀘어_ac Bold"/>
                <a:ea typeface="나눔스퀘어_ac Bold"/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8228597" y="4094178"/>
              <a:ext cx="1186113" cy="166235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13" name="연결선: 꺾임 12"/>
            <p:cNvCxnSpPr>
              <a:stCxn id="12" idx="1"/>
              <a:endCxn id="14" idx="3"/>
            </p:cNvCxnSpPr>
            <p:nvPr/>
          </p:nvCxnSpPr>
          <p:spPr>
            <a:xfrm flipH="1">
              <a:off x="7544300" y="4177295"/>
              <a:ext cx="684296" cy="305579"/>
            </a:xfrm>
            <a:prstGeom prst="bentConnector3">
              <a:avLst>
                <a:gd name="adj1" fmla="val 50000"/>
              </a:avLst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사각형: 둥근 모서리 13"/>
            <p:cNvSpPr/>
            <p:nvPr/>
          </p:nvSpPr>
          <p:spPr>
            <a:xfrm>
              <a:off x="5460594" y="4103703"/>
              <a:ext cx="2083707" cy="758344"/>
            </a:xfrm>
            <a:prstGeom prst="roundRect">
              <a:avLst>
                <a:gd name="adj" fmla="val 16667"/>
              </a:avLst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>
                  <a:solidFill>
                    <a:schemeClr val="tx1"/>
                  </a:solidFill>
                  <a:latin typeface="나눔스퀘어_ac Bold"/>
                  <a:ea typeface="나눔스퀘어_ac Bold"/>
                </a:rPr>
                <a:t>3V </a:t>
              </a:r>
              <a:r>
                <a:rPr lang="ko-KR" altLang="en-US">
                  <a:solidFill>
                    <a:schemeClr val="tx1"/>
                  </a:solidFill>
                  <a:latin typeface="나눔스퀘어_ac Bold"/>
                  <a:ea typeface="나눔스퀘어_ac Bold"/>
                </a:rPr>
                <a:t>출력 목표</a:t>
              </a: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8430126" y="3789947"/>
              <a:ext cx="804110" cy="275900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pic>
        <p:nvPicPr>
          <p:cNvPr id="31" name="그림 30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041845" y="1380148"/>
            <a:ext cx="3063039" cy="4084052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33" name="화살표: 오른쪽 32"/>
          <p:cNvSpPr/>
          <p:nvPr/>
        </p:nvSpPr>
        <p:spPr>
          <a:xfrm>
            <a:off x="7041839" y="2637632"/>
            <a:ext cx="637673" cy="1989008"/>
          </a:xfrm>
          <a:prstGeom prst="rightArrow">
            <a:avLst>
              <a:gd name="adj1" fmla="val 50000"/>
              <a:gd name="adj2" fmla="val 85848"/>
            </a:avLst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9487903" y="3738604"/>
            <a:ext cx="805113" cy="34010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36" name="연결선: 꺾임 35"/>
          <p:cNvCxnSpPr>
            <a:stCxn id="35" idx="2"/>
            <a:endCxn id="37" idx="3"/>
          </p:cNvCxnSpPr>
          <p:nvPr/>
        </p:nvCxnSpPr>
        <p:spPr>
          <a:xfrm rot="5400000">
            <a:off x="8515273" y="4688978"/>
            <a:ext cx="1985460" cy="764914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사각형: 둥근 모서리 36"/>
          <p:cNvSpPr/>
          <p:nvPr/>
        </p:nvSpPr>
        <p:spPr>
          <a:xfrm>
            <a:off x="7041839" y="5684993"/>
            <a:ext cx="2083707" cy="758344"/>
          </a:xfrm>
          <a:prstGeom prst="roundRect">
            <a:avLst>
              <a:gd name="adj" fmla="val 16667"/>
            </a:avLst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solidFill>
                  <a:schemeClr val="tx1"/>
                </a:solidFill>
                <a:latin typeface="나눔스퀘어_ac Bold"/>
                <a:ea typeface="나눔스퀘어_ac Bold"/>
              </a:rPr>
              <a:t>3V </a:t>
            </a:r>
            <a:r>
              <a:rPr lang="ko-KR" altLang="en-US">
                <a:solidFill>
                  <a:schemeClr val="tx1"/>
                </a:solidFill>
                <a:latin typeface="나눔스퀘어_ac Bold"/>
                <a:ea typeface="나눔스퀘어_ac Bold"/>
              </a:rPr>
              <a:t>출력 확인</a:t>
            </a:r>
          </a:p>
        </p:txBody>
      </p:sp>
      <p:sp>
        <p:nvSpPr>
          <p:cNvPr id="38" name="Title 15"/>
          <p:cNvSpPr txBox="1"/>
          <p:nvPr/>
        </p:nvSpPr>
        <p:spPr>
          <a:xfrm>
            <a:off x="926568" y="565133"/>
            <a:ext cx="11357112" cy="562527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>
              <a:defRPr/>
            </a:pPr>
            <a:r>
              <a:rPr kumimoji="0" lang="en-US" altLang="ko-KR" sz="2800" b="1" i="0" u="none" strike="noStrike" kern="1200" cap="none" spc="-150" normalizeH="0" baseline="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맑은 고딕"/>
                <a:ea typeface="맑은 고딕"/>
              </a:rPr>
              <a:t>04</a:t>
            </a:r>
            <a:r>
              <a:rPr kumimoji="0" lang="en-US" altLang="ko-KR" sz="2000" b="1" i="0" u="none" strike="noStrike" kern="1200" cap="none" spc="-150" normalizeH="0" baseline="0" dirty="0">
                <a:solidFill>
                  <a:srgbClr val="0070C0"/>
                </a:solidFill>
                <a:latin typeface="맑은 고딕"/>
                <a:ea typeface="맑은 고딕"/>
              </a:rPr>
              <a:t>   </a:t>
            </a:r>
            <a:r>
              <a:rPr kumimoji="0" lang="ko-KR" altLang="en-US" sz="2000" b="1" i="0" u="none" strike="noStrike" kern="1200" cap="none" spc="-150" normalizeH="0" baseline="0" dirty="0">
                <a:solidFill>
                  <a:srgbClr val="0070C0"/>
                </a:solidFill>
                <a:latin typeface="맑은 고딕"/>
                <a:ea typeface="맑은 고딕"/>
              </a:rPr>
              <a:t>파이썬 제어 </a:t>
            </a:r>
            <a:r>
              <a:rPr lang="en-US" altLang="ko-KR" sz="1600" b="0" spc="-150" dirty="0">
                <a:solidFill>
                  <a:schemeClr val="bg2">
                    <a:lumMod val="50000"/>
                  </a:schemeClr>
                </a:solidFill>
                <a:latin typeface="맑은 고딕"/>
                <a:ea typeface="맑은 고딕"/>
              </a:rPr>
              <a:t>Analog </a:t>
            </a:r>
            <a:r>
              <a:rPr lang="ko-KR" altLang="en-US" sz="1600" b="0" spc="-150" dirty="0">
                <a:solidFill>
                  <a:schemeClr val="bg2">
                    <a:lumMod val="50000"/>
                  </a:schemeClr>
                </a:solidFill>
                <a:latin typeface="맑은 고딕"/>
                <a:ea typeface="맑은 고딕"/>
              </a:rPr>
              <a:t>출력</a:t>
            </a:r>
            <a:r>
              <a:rPr kumimoji="0" lang="ko-KR" altLang="en-US" sz="1600" b="1" i="0" u="none" strike="noStrike" kern="1200" cap="none" spc="-150" normalizeH="0" baseline="0" dirty="0">
                <a:solidFill>
                  <a:srgbClr val="0070C0"/>
                </a:solidFill>
                <a:latin typeface="맑은 고딕"/>
                <a:ea typeface="맑은 고딕"/>
              </a:rPr>
              <a:t>  </a:t>
            </a:r>
          </a:p>
        </p:txBody>
      </p:sp>
      <p:cxnSp>
        <p:nvCxnSpPr>
          <p:cNvPr id="39" name="직선 연결선 26"/>
          <p:cNvCxnSpPr/>
          <p:nvPr/>
        </p:nvCxnSpPr>
        <p:spPr>
          <a:xfrm rot="10800000" flipV="1">
            <a:off x="1468213" y="1009650"/>
            <a:ext cx="2479899" cy="4638"/>
          </a:xfrm>
          <a:prstGeom prst="line">
            <a:avLst/>
          </a:prstGeom>
          <a:noFill/>
          <a:ln w="12700" cap="flat" cmpd="sng" algn="ctr">
            <a:solidFill>
              <a:srgbClr val="767171">
                <a:alpha val="100000"/>
              </a:srgbClr>
            </a:solidFill>
            <a:prstDash val="solid"/>
            <a:miter/>
          </a:ln>
        </p:spPr>
      </p:cxnSp>
      <p:sp>
        <p:nvSpPr>
          <p:cNvPr id="40" name="직사각형 46"/>
          <p:cNvSpPr/>
          <p:nvPr/>
        </p:nvSpPr>
        <p:spPr>
          <a:xfrm>
            <a:off x="1008056" y="593415"/>
            <a:ext cx="378000" cy="50400"/>
          </a:xfrm>
          <a:prstGeom prst="rect">
            <a:avLst/>
          </a:prstGeom>
          <a:solidFill>
            <a:srgbClr val="0070C0">
              <a:alpha val="100000"/>
            </a:srgbClr>
          </a:solidFill>
          <a:ln w="19050" cap="flat" cmpd="sng" algn="ctr">
            <a:noFill/>
            <a:prstDash val="solid"/>
            <a:round/>
            <a:headEnd w="med" len="med"/>
            <a:tailEnd w="med" len="med"/>
          </a:ln>
          <a:effectLst>
            <a:outerShdw blurRad="19050" dist="15240" dir="2700000" algn="tl" rotWithShape="0">
              <a:srgbClr val="000000">
                <a:alpha val="40000"/>
              </a:srgbClr>
            </a:outerShdw>
          </a:effectLst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marL="0" indent="0" algn="ctr" defTabSz="914332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D9E169A-BB6B-48B4-8264-D1623CC80949}"/>
              </a:ext>
            </a:extLst>
          </p:cNvPr>
          <p:cNvSpPr txBox="1"/>
          <p:nvPr/>
        </p:nvSpPr>
        <p:spPr>
          <a:xfrm>
            <a:off x="10898074" y="213065"/>
            <a:ext cx="1149625" cy="36169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kumimoji="0" lang="en-US" altLang="ko-KR" sz="900" b="0" i="0" u="none" strike="noStrike" kern="1200" cap="none" spc="0" normalizeH="0" baseline="0" dirty="0">
                <a:ln w="9525">
                  <a:solidFill>
                    <a:prstClr val="white">
                      <a:alpha val="0"/>
                    </a:prstClr>
                  </a:solidFill>
                </a:ln>
                <a:solidFill>
                  <a:srgbClr val="565656"/>
                </a:solidFill>
                <a:uLnTx/>
                <a:uFillTx/>
                <a:latin typeface="+mj-lt"/>
                <a:ea typeface="맑은 고딕"/>
                <a:cs typeface="+mn-cs"/>
              </a:rPr>
              <a:t>Visual Studio code </a:t>
            </a:r>
            <a:endParaRPr kumimoji="0" lang="ko-KR" altLang="en-US" sz="900" b="0" i="0" u="none" strike="noStrike" kern="1200" cap="none" spc="0" normalizeH="0" baseline="0" dirty="0">
              <a:ln w="9525">
                <a:solidFill>
                  <a:prstClr val="white">
                    <a:alpha val="0"/>
                  </a:prstClr>
                </a:solidFill>
              </a:ln>
              <a:solidFill>
                <a:srgbClr val="565656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맑은 고딕"/>
              <a:ea typeface="맑은 고딕"/>
              <a:cs typeface="+mn-cs"/>
            </a:endParaRPr>
          </a:p>
        </p:txBody>
      </p:sp>
      <p:pic>
        <p:nvPicPr>
          <p:cNvPr id="20" name="그림 19">
            <a:hlinkClick r:id="rId5" action="ppaction://hlinksldjump"/>
            <a:extLst>
              <a:ext uri="{FF2B5EF4-FFF2-40B4-BE49-F238E27FC236}">
                <a16:creationId xmlns:a16="http://schemas.microsoft.com/office/drawing/2014/main" id="{6485DE12-BB8B-4A00-A77D-ED93CA3AA0A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0863109" y="6285911"/>
            <a:ext cx="1225195" cy="4937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/>
        </p:nvSpPr>
        <p:spPr>
          <a:xfrm>
            <a:off x="87471" y="1830454"/>
            <a:ext cx="3566594" cy="3598228"/>
          </a:xfrm>
          <a:prstGeom prst="rect">
            <a:avLst/>
          </a:prstGeom>
          <a:solidFill>
            <a:srgbClr val="DCE5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ko-KR" altLang="en-US" sz="1600" b="1" spc="-150">
              <a:ln w="9525">
                <a:solidFill>
                  <a:schemeClr val="tx2">
                    <a:tint val="1000"/>
                    <a:alpha val="0"/>
                  </a:schemeClr>
                </a:solidFill>
              </a:ln>
              <a:solidFill>
                <a:schemeClr val="tx1"/>
              </a:solidFill>
              <a:latin typeface="Noto Sans KR Medium"/>
              <a:ea typeface="Noto Sans KR Medium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69031" y="1627857"/>
            <a:ext cx="2425339" cy="369332"/>
          </a:xfrm>
          <a:prstGeom prst="rect">
            <a:avLst/>
          </a:prstGeom>
          <a:solidFill>
            <a:schemeClr val="accent1">
              <a:lumMod val="75000"/>
            </a:schemeClr>
          </a:solidFill>
          <a:ln w="254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bg1"/>
                </a:solidFill>
                <a:latin typeface="Noto Sans KR"/>
                <a:ea typeface="Noto Sans KR"/>
              </a:rPr>
              <a:t> - PYQT</a:t>
            </a:r>
            <a:endParaRPr lang="ko-KR" altLang="en-US">
              <a:solidFill>
                <a:schemeClr val="bg1"/>
              </a:solidFill>
              <a:latin typeface="Noto Sans KR"/>
              <a:ea typeface="Noto Sans KR"/>
            </a:endParaRPr>
          </a:p>
        </p:txBody>
      </p:sp>
      <p:sp>
        <p:nvSpPr>
          <p:cNvPr id="59" name="Title 15"/>
          <p:cNvSpPr txBox="1"/>
          <p:nvPr/>
        </p:nvSpPr>
        <p:spPr>
          <a:xfrm>
            <a:off x="951177" y="667419"/>
            <a:ext cx="5572038" cy="417600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algn="r" rtl="0" eaLnBrk="1" fontAlgn="base" latinLnBrk="1" hangingPunct="1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rgbClr val="000000"/>
                </a:solidFill>
                <a:latin typeface="+mj-lt"/>
                <a:ea typeface="+mj-ea"/>
                <a:cs typeface="+mj-cs"/>
              </a:defRPr>
            </a:lvl1pPr>
            <a:lvl2pPr algn="r" rtl="0" eaLnBrk="1" fontAlgn="base" latinLnBrk="1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Verdana"/>
              </a:defRPr>
            </a:lvl2pPr>
            <a:lvl3pPr algn="r" rtl="0" eaLnBrk="1" fontAlgn="base" latinLnBrk="1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Verdana"/>
              </a:defRPr>
            </a:lvl3pPr>
            <a:lvl4pPr algn="r" rtl="0" eaLnBrk="1" fontAlgn="base" latinLnBrk="1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Verdana"/>
              </a:defRPr>
            </a:lvl4pPr>
            <a:lvl5pPr algn="r" rtl="0" eaLnBrk="1" fontAlgn="base" latinLnBrk="1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Verdana"/>
              </a:defRPr>
            </a:lvl5pPr>
            <a:lvl6pPr marL="457200" algn="r" rtl="0" eaLnBrk="1" fontAlgn="base" latinLnBrk="1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Verdana"/>
              </a:defRPr>
            </a:lvl6pPr>
            <a:lvl7pPr marL="914400" algn="r" rtl="0" eaLnBrk="1" fontAlgn="base" latinLnBrk="1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Verdana"/>
              </a:defRPr>
            </a:lvl7pPr>
            <a:lvl8pPr marL="1371600" algn="r" rtl="0" eaLnBrk="1" fontAlgn="base" latinLnBrk="1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Verdana"/>
              </a:defRPr>
            </a:lvl8pPr>
            <a:lvl9pPr marL="1828800" algn="r" rtl="0" eaLnBrk="1" fontAlgn="base" latinLnBrk="1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Verdana"/>
              </a:defRPr>
            </a:lvl9pPr>
          </a:lstStyle>
          <a:p>
            <a:pPr algn="l">
              <a:defRPr/>
            </a:pPr>
            <a:r>
              <a:rPr lang="en-US" altLang="ko-KR" sz="2800" spc="-15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맑은 고딕"/>
                <a:ea typeface="맑은 고딕"/>
              </a:rPr>
              <a:t>04</a:t>
            </a:r>
            <a:r>
              <a:rPr lang="en-US" altLang="ko-KR" sz="2000" spc="-150" dirty="0">
                <a:solidFill>
                  <a:srgbClr val="0070C0"/>
                </a:solidFill>
                <a:latin typeface="맑은 고딕"/>
                <a:ea typeface="맑은 고딕"/>
              </a:rPr>
              <a:t>  </a:t>
            </a:r>
            <a:r>
              <a:rPr lang="ko-KR" altLang="en-US" sz="2000" spc="-150" dirty="0">
                <a:ln w="9525">
                  <a:solidFill>
                    <a:prstClr val="white">
                      <a:alpha val="0"/>
                    </a:prstClr>
                  </a:solidFill>
                </a:ln>
                <a:solidFill>
                  <a:srgbClr val="0070C0"/>
                </a:solidFill>
                <a:latin typeface="맑은 고딕"/>
                <a:ea typeface="맑은 고딕"/>
              </a:rPr>
              <a:t>결과</a:t>
            </a:r>
            <a:endParaRPr lang="id-ID" sz="2000" spc="300" dirty="0">
              <a:solidFill>
                <a:srgbClr val="0070C0"/>
              </a:solidFill>
              <a:latin typeface="맑은 고딕"/>
              <a:ea typeface="맑은 고딕"/>
            </a:endParaRPr>
          </a:p>
        </p:txBody>
      </p:sp>
      <p:cxnSp>
        <p:nvCxnSpPr>
          <p:cNvPr id="35" name="직선 연결선 34"/>
          <p:cNvCxnSpPr>
            <a:endCxn id="36" idx="1"/>
          </p:cNvCxnSpPr>
          <p:nvPr/>
        </p:nvCxnSpPr>
        <p:spPr>
          <a:xfrm>
            <a:off x="431371" y="344703"/>
            <a:ext cx="10256279" cy="1929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-14515" y="149948"/>
            <a:ext cx="1088572" cy="384043"/>
          </a:xfrm>
          <a:prstGeom prst="rect">
            <a:avLst/>
          </a:prstGeom>
          <a:solidFill>
            <a:srgbClr val="2CA2E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>
              <a:latin typeface="맑은 고딕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1126708" y="345453"/>
            <a:ext cx="1233624" cy="0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이등변 삼각형 28"/>
          <p:cNvSpPr/>
          <p:nvPr/>
        </p:nvSpPr>
        <p:spPr>
          <a:xfrm rot="5400000">
            <a:off x="928279" y="295729"/>
            <a:ext cx="386628" cy="95087"/>
          </a:xfrm>
          <a:prstGeom prst="triangle">
            <a:avLst>
              <a:gd name="adj" fmla="val 50000"/>
            </a:avLst>
          </a:prstGeom>
          <a:solidFill>
            <a:srgbClr val="2CA2E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>
              <a:latin typeface="맑은 고딕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-14527" y="137251"/>
            <a:ext cx="1088572" cy="417600"/>
          </a:xfrm>
          <a:prstGeom prst="rect">
            <a:avLst/>
          </a:prstGeom>
          <a:solidFill>
            <a:srgbClr val="2CA2E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>
              <a:latin typeface="맑은 고딕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086925" y="70699"/>
            <a:ext cx="352371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0070C0"/>
                </a:solidFill>
                <a:latin typeface="맑은 고딕"/>
                <a:ea typeface="맑은 고딕"/>
              </a:rPr>
              <a:t>TERALEADER </a:t>
            </a:r>
            <a:r>
              <a:rPr lang="en-US" altLang="ko-KR" sz="1051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/>
                <a:ea typeface="맑은 고딕"/>
              </a:rPr>
              <a:t>World Best R&amp;D Technology!</a:t>
            </a:r>
            <a:endParaRPr lang="ko-KR" altLang="en-US" sz="1200" b="1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맑은 고딕"/>
              <a:ea typeface="맑은 고딕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0824300" y="6177377"/>
            <a:ext cx="1225484" cy="584463"/>
          </a:xfrm>
          <a:prstGeom prst="rect">
            <a:avLst/>
          </a:prstGeom>
          <a:solidFill>
            <a:schemeClr val="bg1"/>
          </a:solidFill>
          <a:ln w="19050" cap="flat" cmpd="sng" algn="ctr">
            <a:noFill/>
            <a:prstDash val="solid"/>
            <a:round/>
            <a:headEnd w="med" len="med"/>
            <a:tailEnd w="med" len="med"/>
          </a:ln>
          <a:effectLst/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defTabSz="914332">
              <a:spcBef>
                <a:spcPct val="0"/>
              </a:spcBef>
              <a:spcAft>
                <a:spcPct val="0"/>
              </a:spcAft>
              <a:defRPr/>
            </a:pPr>
            <a:endParaRPr lang="ko-KR" altLang="en-US">
              <a:latin typeface="맑은 고딕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1008056" y="593415"/>
            <a:ext cx="378000" cy="50400"/>
          </a:xfrm>
          <a:prstGeom prst="rect">
            <a:avLst/>
          </a:prstGeom>
          <a:solidFill>
            <a:srgbClr val="0070C0"/>
          </a:solidFill>
          <a:ln w="19050" cap="flat" cmpd="sng" algn="ctr">
            <a:noFill/>
            <a:prstDash val="solid"/>
            <a:round/>
            <a:headEnd w="med" len="med"/>
            <a:tailEnd w="med" len="med"/>
          </a:ln>
          <a:effectLst>
            <a:outerShdw blurRad="19050" dist="1524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defTabSz="914332">
              <a:spcBef>
                <a:spcPct val="0"/>
              </a:spcBef>
              <a:spcAft>
                <a:spcPct val="0"/>
              </a:spcAft>
              <a:defRPr/>
            </a:pPr>
            <a:endParaRPr lang="ko-KR" altLang="en-US">
              <a:latin typeface="맑은 고딕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10687650" y="183541"/>
            <a:ext cx="60959" cy="36090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>
              <a:latin typeface="맑은 고딕"/>
            </a:endParaRPr>
          </a:p>
        </p:txBody>
      </p:sp>
      <p:cxnSp>
        <p:nvCxnSpPr>
          <p:cNvPr id="27" name="직선 연결선 26"/>
          <p:cNvCxnSpPr/>
          <p:nvPr/>
        </p:nvCxnSpPr>
        <p:spPr>
          <a:xfrm flipH="1">
            <a:off x="1523670" y="1040070"/>
            <a:ext cx="490593" cy="0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/>
          <p:cNvGrpSpPr/>
          <p:nvPr/>
        </p:nvGrpSpPr>
        <p:grpSpPr>
          <a:xfrm>
            <a:off x="3719044" y="1577904"/>
            <a:ext cx="4606800" cy="3850778"/>
            <a:chOff x="3911103" y="1706527"/>
            <a:chExt cx="4331112" cy="3850778"/>
          </a:xfrm>
        </p:grpSpPr>
        <p:sp>
          <p:nvSpPr>
            <p:cNvPr id="39" name="직사각형 38"/>
            <p:cNvSpPr/>
            <p:nvPr/>
          </p:nvSpPr>
          <p:spPr>
            <a:xfrm>
              <a:off x="3911103" y="1878789"/>
              <a:ext cx="4331112" cy="3678516"/>
            </a:xfrm>
            <a:prstGeom prst="rect">
              <a:avLst/>
            </a:prstGeom>
            <a:solidFill>
              <a:srgbClr val="DCE5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ko-KR" altLang="en-US" sz="1600" b="1" spc="-150">
                <a:ln w="9525"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chemeClr val="tx1"/>
                </a:solidFill>
                <a:latin typeface="Noto Sans KR Medium"/>
                <a:ea typeface="Noto Sans KR Medium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911103" y="1706527"/>
              <a:ext cx="2693777" cy="369332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25400">
              <a:solidFill>
                <a:schemeClr val="accent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>
                  <a:solidFill>
                    <a:schemeClr val="bg1"/>
                  </a:solidFill>
                  <a:latin typeface="Noto Sans KR"/>
                  <a:ea typeface="Noto Sans KR"/>
                </a:rPr>
                <a:t> - PLC </a:t>
              </a:r>
              <a:r>
                <a:rPr lang="ko-KR" altLang="en-US">
                  <a:solidFill>
                    <a:schemeClr val="bg1"/>
                  </a:solidFill>
                  <a:latin typeface="Noto Sans KR"/>
                  <a:ea typeface="Noto Sans KR"/>
                </a:rPr>
                <a:t>모니터링</a:t>
              </a:r>
            </a:p>
          </p:txBody>
        </p:sp>
      </p:grp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821436" y="2248287"/>
            <a:ext cx="4331112" cy="2879344"/>
          </a:xfrm>
          <a:prstGeom prst="rect">
            <a:avLst/>
          </a:prstGeom>
        </p:spPr>
      </p:pic>
      <p:grpSp>
        <p:nvGrpSpPr>
          <p:cNvPr id="22" name="그룹 21"/>
          <p:cNvGrpSpPr/>
          <p:nvPr/>
        </p:nvGrpSpPr>
        <p:grpSpPr>
          <a:xfrm>
            <a:off x="8374554" y="1354653"/>
            <a:ext cx="3713750" cy="4545675"/>
            <a:chOff x="8390903" y="1438103"/>
            <a:chExt cx="3713750" cy="4545675"/>
          </a:xfrm>
        </p:grpSpPr>
        <p:grpSp>
          <p:nvGrpSpPr>
            <p:cNvPr id="16" name="그룹 15"/>
            <p:cNvGrpSpPr/>
            <p:nvPr/>
          </p:nvGrpSpPr>
          <p:grpSpPr>
            <a:xfrm>
              <a:off x="8390903" y="1438103"/>
              <a:ext cx="1865473" cy="4542531"/>
              <a:chOff x="8388768" y="1442287"/>
              <a:chExt cx="2298882" cy="3030065"/>
            </a:xfrm>
          </p:grpSpPr>
          <p:sp>
            <p:nvSpPr>
              <p:cNvPr id="30" name="직사각형 29"/>
              <p:cNvSpPr/>
              <p:nvPr/>
            </p:nvSpPr>
            <p:spPr>
              <a:xfrm>
                <a:off x="8390903" y="1601090"/>
                <a:ext cx="2296747" cy="2871262"/>
              </a:xfrm>
              <a:prstGeom prst="rect">
                <a:avLst/>
              </a:prstGeom>
              <a:solidFill>
                <a:srgbClr val="DCE5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ko-KR" altLang="en-US" sz="1600" b="1" spc="-150">
                  <a:ln w="9525">
                    <a:solidFill>
                      <a:schemeClr val="tx2">
                        <a:tint val="1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Noto Sans KR Medium"/>
                  <a:ea typeface="Noto Sans KR Medium"/>
                </a:endParaRPr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8388768" y="1442287"/>
                <a:ext cx="1321637" cy="219213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 w="25400">
                <a:solidFill>
                  <a:schemeClr val="accen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en-US" altLang="ko-KR" sz="1400">
                    <a:solidFill>
                      <a:schemeClr val="bg1"/>
                    </a:solidFill>
                    <a:latin typeface="Noto Sans KR"/>
                    <a:ea typeface="Noto Sans KR"/>
                  </a:rPr>
                  <a:t> - </a:t>
                </a:r>
                <a:r>
                  <a:rPr lang="ko-KR" altLang="en-US" sz="1400">
                    <a:solidFill>
                      <a:schemeClr val="bg1"/>
                    </a:solidFill>
                    <a:latin typeface="Noto Sans KR"/>
                    <a:ea typeface="Noto Sans KR"/>
                  </a:rPr>
                  <a:t>전압 측정</a:t>
                </a:r>
                <a:endParaRPr lang="en-US" altLang="ko-KR" sz="1400">
                  <a:solidFill>
                    <a:schemeClr val="bg1"/>
                  </a:solidFill>
                  <a:latin typeface="Noto Sans KR"/>
                  <a:ea typeface="Noto Sans KR"/>
                </a:endParaRPr>
              </a:p>
            </p:txBody>
          </p:sp>
        </p:grpSp>
        <p:grpSp>
          <p:nvGrpSpPr>
            <p:cNvPr id="37" name="그룹 36"/>
            <p:cNvGrpSpPr/>
            <p:nvPr/>
          </p:nvGrpSpPr>
          <p:grpSpPr>
            <a:xfrm>
              <a:off x="8603346" y="1676174"/>
              <a:ext cx="3501307" cy="4307604"/>
              <a:chOff x="6376884" y="1601090"/>
              <a:chExt cx="4310766" cy="2871262"/>
            </a:xfrm>
          </p:grpSpPr>
          <p:sp>
            <p:nvSpPr>
              <p:cNvPr id="38" name="직사각형 37"/>
              <p:cNvSpPr/>
              <p:nvPr/>
            </p:nvSpPr>
            <p:spPr>
              <a:xfrm>
                <a:off x="8390903" y="1601090"/>
                <a:ext cx="2296747" cy="2871262"/>
              </a:xfrm>
              <a:prstGeom prst="rect">
                <a:avLst/>
              </a:prstGeom>
              <a:solidFill>
                <a:srgbClr val="DCE5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ko-KR" altLang="en-US" sz="1600" b="1" spc="-150">
                  <a:ln w="9525">
                    <a:solidFill>
                      <a:schemeClr val="tx2">
                        <a:tint val="1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Noto Sans KR Medium"/>
                  <a:ea typeface="Noto Sans KR Medium"/>
                </a:endParaRPr>
              </a:p>
            </p:txBody>
          </p:sp>
          <p:pic>
            <p:nvPicPr>
              <p:cNvPr id="41" name="그림 40"/>
              <p:cNvPicPr>
                <a:picLocks noChangeAspect="1"/>
              </p:cNvPicPr>
              <p:nvPr/>
            </p:nvPicPr>
            <p:blipFill rotWithShape="1">
              <a:blip r:embed="rId4"/>
              <a:srcRect l="15800" t="19850" r="12620" b="10210"/>
              <a:stretch>
                <a:fillRect/>
              </a:stretch>
            </p:blipFill>
            <p:spPr>
              <a:xfrm>
                <a:off x="6376884" y="1831239"/>
                <a:ext cx="1910671" cy="1206380"/>
              </a:xfrm>
              <a:prstGeom prst="rect">
                <a:avLst/>
              </a:prstGeom>
            </p:spPr>
          </p:pic>
        </p:grpSp>
        <p:pic>
          <p:nvPicPr>
            <p:cNvPr id="18" name="그림 17"/>
            <p:cNvPicPr>
              <a:picLocks noChangeAspect="1"/>
            </p:cNvPicPr>
            <p:nvPr/>
          </p:nvPicPr>
          <p:blipFill rotWithShape="1">
            <a:blip r:embed="rId5"/>
            <a:srcRect t="14630" r="10510" b="13950"/>
            <a:stretch>
              <a:fillRect/>
            </a:stretch>
          </p:blipFill>
          <p:spPr>
            <a:xfrm>
              <a:off x="10268200" y="2021454"/>
              <a:ext cx="1698192" cy="1806949"/>
            </a:xfrm>
            <a:prstGeom prst="rect">
              <a:avLst/>
            </a:prstGeom>
          </p:spPr>
        </p:pic>
      </p:grpSp>
      <p:pic>
        <p:nvPicPr>
          <p:cNvPr id="42" name="그림 41"/>
          <p:cNvPicPr>
            <a:picLocks noChangeAspect="1"/>
          </p:cNvPicPr>
          <p:nvPr/>
        </p:nvPicPr>
        <p:blipFill rotWithShape="1">
          <a:blip r:embed="rId6"/>
          <a:srcRect l="7420" t="18020" r="13720"/>
          <a:stretch>
            <a:fillRect/>
          </a:stretch>
        </p:blipFill>
        <p:spPr>
          <a:xfrm>
            <a:off x="9302407" y="3834531"/>
            <a:ext cx="2043121" cy="1970155"/>
          </a:xfrm>
          <a:prstGeom prst="rect">
            <a:avLst/>
          </a:prstGeom>
        </p:spPr>
      </p:pic>
      <p:pic>
        <p:nvPicPr>
          <p:cNvPr id="44" name="그림 43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69031" y="2156889"/>
            <a:ext cx="3411752" cy="3073253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10898074" y="213065"/>
            <a:ext cx="1149625" cy="36169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kumimoji="0" lang="en-US" altLang="ko-KR" sz="900" b="0" i="0" u="none" strike="noStrike" kern="1200" cap="none" spc="0" normalizeH="0" baseline="0">
                <a:ln w="9525">
                  <a:solidFill>
                    <a:prstClr val="white">
                      <a:alpha val="0"/>
                    </a:prstClr>
                  </a:solidFill>
                </a:ln>
                <a:solidFill>
                  <a:srgbClr val="565656"/>
                </a:solidFill>
                <a:uLnTx/>
                <a:uFillTx/>
                <a:latin typeface="+mj-lt"/>
                <a:ea typeface="맑은 고딕"/>
                <a:cs typeface="+mn-cs"/>
              </a:rPr>
              <a:t>Visual Studio code </a:t>
            </a:r>
            <a:endParaRPr kumimoji="0" lang="ko-KR" altLang="en-US" sz="900" b="0" i="0" u="none" strike="noStrike" kern="1200" cap="none" spc="0" normalizeH="0" baseline="0">
              <a:ln w="9525">
                <a:solidFill>
                  <a:prstClr val="white">
                    <a:alpha val="0"/>
                  </a:prstClr>
                </a:solidFill>
              </a:ln>
              <a:solidFill>
                <a:srgbClr val="565656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520867" y="4096084"/>
            <a:ext cx="1032710" cy="77119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sp>
        <p:nvSpPr>
          <p:cNvPr id="61" name="직사각형 60"/>
          <p:cNvSpPr/>
          <p:nvPr/>
        </p:nvSpPr>
        <p:spPr>
          <a:xfrm>
            <a:off x="7170820" y="3967414"/>
            <a:ext cx="1032710" cy="69181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sp>
        <p:nvSpPr>
          <p:cNvPr id="62" name="직사각형 61"/>
          <p:cNvSpPr/>
          <p:nvPr/>
        </p:nvSpPr>
        <p:spPr>
          <a:xfrm>
            <a:off x="9112502" y="2687416"/>
            <a:ext cx="850316" cy="5702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pic>
        <p:nvPicPr>
          <p:cNvPr id="40" name="그림 39">
            <a:hlinkClick r:id="rId8" action="ppaction://hlinksldjump"/>
            <a:extLst>
              <a:ext uri="{FF2B5EF4-FFF2-40B4-BE49-F238E27FC236}">
                <a16:creationId xmlns:a16="http://schemas.microsoft.com/office/drawing/2014/main" id="{BC11E4E7-ECB4-4807-9E8F-AF398D695D2A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10863109" y="6285911"/>
            <a:ext cx="1225195" cy="4937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4610639" y="3885366"/>
            <a:ext cx="2837083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610640" y="3075057"/>
            <a:ext cx="363221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 sz="4000">
                <a:ln w="9525">
                  <a:solidFill>
                    <a:prstClr val="white">
                      <a:alpha val="0"/>
                    </a:prstClr>
                  </a:solidFill>
                </a:ln>
                <a:solidFill>
                  <a:srgbClr val="56565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맑은 고딕"/>
                <a:ea typeface="맑은 고딕"/>
              </a:rPr>
              <a:t>감사합니다</a:t>
            </a:r>
            <a:r>
              <a:rPr lang="en-US" altLang="ko-KR" sz="4000">
                <a:ln w="9525">
                  <a:solidFill>
                    <a:prstClr val="white">
                      <a:alpha val="0"/>
                    </a:prstClr>
                  </a:solidFill>
                </a:ln>
                <a:solidFill>
                  <a:srgbClr val="56565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맑은 고딕"/>
                <a:ea typeface="맑은 고딕"/>
              </a:rPr>
              <a:t>!</a:t>
            </a:r>
            <a:endParaRPr kumimoji="0" lang="ko-KR" altLang="en-US" sz="4000" b="0" i="0" u="none" strike="noStrike" kern="1200" cap="none" spc="0" normalizeH="0" baseline="0">
              <a:ln w="9525">
                <a:solidFill>
                  <a:prstClr val="white">
                    <a:alpha val="0"/>
                  </a:prstClr>
                </a:solidFill>
              </a:ln>
              <a:solidFill>
                <a:srgbClr val="565656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0863109" y="6195183"/>
            <a:ext cx="1225484" cy="584463"/>
          </a:xfrm>
          <a:prstGeom prst="rect">
            <a:avLst/>
          </a:prstGeom>
          <a:solidFill>
            <a:schemeClr val="bg1"/>
          </a:solidFill>
          <a:ln w="19050" cap="flat" cmpd="sng" algn="ctr">
            <a:noFill/>
            <a:prstDash val="solid"/>
            <a:round/>
            <a:headEnd w="med" len="med"/>
            <a:tailEnd w="med" len="med"/>
          </a:ln>
          <a:effectLst/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marL="0" marR="0" lvl="0" indent="0" algn="ctr" defTabSz="914332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cxnSp>
        <p:nvCxnSpPr>
          <p:cNvPr id="9" name="직선 연결선 8"/>
          <p:cNvCxnSpPr>
            <a:endCxn id="15" idx="1"/>
          </p:cNvCxnSpPr>
          <p:nvPr/>
        </p:nvCxnSpPr>
        <p:spPr>
          <a:xfrm>
            <a:off x="431371" y="344703"/>
            <a:ext cx="10256279" cy="23504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126708" y="345453"/>
            <a:ext cx="1233624" cy="0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이등변 삼각형 11"/>
          <p:cNvSpPr/>
          <p:nvPr/>
        </p:nvSpPr>
        <p:spPr>
          <a:xfrm rot="5400000">
            <a:off x="928279" y="295729"/>
            <a:ext cx="386628" cy="95087"/>
          </a:xfrm>
          <a:prstGeom prst="triangle">
            <a:avLst>
              <a:gd name="adj" fmla="val 50000"/>
            </a:avLst>
          </a:prstGeom>
          <a:solidFill>
            <a:srgbClr val="2CA2E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>
              <a:latin typeface="맑은 고딕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086925" y="70699"/>
            <a:ext cx="352371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0070C0"/>
                </a:solidFill>
                <a:latin typeface="맑은 고딕"/>
                <a:ea typeface="맑은 고딕"/>
              </a:rPr>
              <a:t>TERALEADER </a:t>
            </a:r>
            <a:r>
              <a:rPr lang="en-US" altLang="ko-KR" sz="1051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/>
                <a:ea typeface="맑은 고딕"/>
              </a:rPr>
              <a:t>World Best R&amp;D Technology!</a:t>
            </a:r>
            <a:endParaRPr lang="ko-KR" altLang="en-US" sz="1200" b="1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맑은 고딕"/>
              <a:ea typeface="맑은 고딕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0687650" y="187755"/>
            <a:ext cx="60959" cy="36090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>
              <a:latin typeface="맑은 고딕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-14527" y="137251"/>
            <a:ext cx="1088572" cy="417600"/>
          </a:xfrm>
          <a:prstGeom prst="rect">
            <a:avLst/>
          </a:prstGeom>
          <a:solidFill>
            <a:srgbClr val="2CA2E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>
              <a:latin typeface="맑은 고딕"/>
            </a:endParaRPr>
          </a:p>
        </p:txBody>
      </p:sp>
      <p:pic>
        <p:nvPicPr>
          <p:cNvPr id="14" name="그림 13">
            <a:hlinkClick r:id="rId3" action="ppaction://hlinksldjump"/>
            <a:extLst>
              <a:ext uri="{FF2B5EF4-FFF2-40B4-BE49-F238E27FC236}">
                <a16:creationId xmlns:a16="http://schemas.microsoft.com/office/drawing/2014/main" id="{A97FE840-A153-4B02-9204-4D09C94D130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0863109" y="6285911"/>
            <a:ext cx="1225195" cy="4937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/>
          <p:cNvCxnSpPr>
            <a:endCxn id="36" idx="1"/>
          </p:cNvCxnSpPr>
          <p:nvPr/>
        </p:nvCxnSpPr>
        <p:spPr>
          <a:xfrm>
            <a:off x="431371" y="344703"/>
            <a:ext cx="10256279" cy="1929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-14515" y="149948"/>
            <a:ext cx="1088572" cy="384043"/>
          </a:xfrm>
          <a:prstGeom prst="rect">
            <a:avLst/>
          </a:prstGeom>
          <a:solidFill>
            <a:srgbClr val="2CA2E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>
              <a:latin typeface="맑은 고딕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1126708" y="345453"/>
            <a:ext cx="1233624" cy="0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이등변 삼각형 28"/>
          <p:cNvSpPr/>
          <p:nvPr/>
        </p:nvSpPr>
        <p:spPr>
          <a:xfrm rot="5400000">
            <a:off x="928279" y="295729"/>
            <a:ext cx="386628" cy="95087"/>
          </a:xfrm>
          <a:prstGeom prst="triangle">
            <a:avLst>
              <a:gd name="adj" fmla="val 50000"/>
            </a:avLst>
          </a:prstGeom>
          <a:solidFill>
            <a:srgbClr val="2CA2E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>
              <a:latin typeface="맑은 고딕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-14527" y="137251"/>
            <a:ext cx="1088572" cy="417600"/>
          </a:xfrm>
          <a:prstGeom prst="rect">
            <a:avLst/>
          </a:prstGeom>
          <a:solidFill>
            <a:srgbClr val="2CA2E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>
              <a:latin typeface="맑은 고딕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086925" y="70699"/>
            <a:ext cx="352371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0070C0"/>
                </a:solidFill>
                <a:latin typeface="맑은 고딕"/>
                <a:ea typeface="맑은 고딕"/>
              </a:rPr>
              <a:t>TERALEADER </a:t>
            </a:r>
            <a:r>
              <a:rPr lang="en-US" altLang="ko-KR" sz="1051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/>
                <a:ea typeface="맑은 고딕"/>
              </a:rPr>
              <a:t>World Best R&amp;D Technology!</a:t>
            </a:r>
            <a:endParaRPr lang="ko-KR" altLang="en-US" sz="1200" b="1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맑은 고딕"/>
              <a:ea typeface="맑은 고딕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0824300" y="6186902"/>
            <a:ext cx="1225484" cy="584463"/>
          </a:xfrm>
          <a:prstGeom prst="rect">
            <a:avLst/>
          </a:prstGeom>
          <a:solidFill>
            <a:schemeClr val="bg1"/>
          </a:solidFill>
          <a:ln w="19050" cap="flat" cmpd="sng" algn="ctr">
            <a:noFill/>
            <a:prstDash val="solid"/>
            <a:round/>
            <a:headEnd w="med" len="med"/>
            <a:tailEnd w="med" len="med"/>
          </a:ln>
          <a:effectLst/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defTabSz="914332">
              <a:spcBef>
                <a:spcPct val="0"/>
              </a:spcBef>
              <a:spcAft>
                <a:spcPct val="0"/>
              </a:spcAft>
              <a:defRPr/>
            </a:pPr>
            <a:endParaRPr lang="ko-KR" altLang="en-US">
              <a:latin typeface="맑은 고딕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1008056" y="593415"/>
            <a:ext cx="378000" cy="50400"/>
          </a:xfrm>
          <a:prstGeom prst="rect">
            <a:avLst/>
          </a:prstGeom>
          <a:solidFill>
            <a:srgbClr val="0070C0"/>
          </a:solidFill>
          <a:ln w="19050" cap="flat" cmpd="sng" algn="ctr">
            <a:noFill/>
            <a:prstDash val="solid"/>
            <a:round/>
            <a:headEnd w="med" len="med"/>
            <a:tailEnd w="med" len="med"/>
          </a:ln>
          <a:effectLst>
            <a:outerShdw blurRad="19050" dist="1524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defTabSz="914332">
              <a:spcBef>
                <a:spcPct val="0"/>
              </a:spcBef>
              <a:spcAft>
                <a:spcPct val="0"/>
              </a:spcAft>
              <a:defRPr/>
            </a:pPr>
            <a:endParaRPr lang="ko-KR" altLang="en-US">
              <a:latin typeface="맑은 고딕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10687650" y="183541"/>
            <a:ext cx="60959" cy="36090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>
              <a:latin typeface="맑은 고딕"/>
            </a:endParaRPr>
          </a:p>
        </p:txBody>
      </p:sp>
      <p:cxnSp>
        <p:nvCxnSpPr>
          <p:cNvPr id="120" name="직선 연결선 26"/>
          <p:cNvCxnSpPr/>
          <p:nvPr/>
        </p:nvCxnSpPr>
        <p:spPr>
          <a:xfrm rot="10800000" flipV="1">
            <a:off x="1477737" y="1008591"/>
            <a:ext cx="1051969" cy="5679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itle 15"/>
          <p:cNvSpPr txBox="1"/>
          <p:nvPr/>
        </p:nvSpPr>
        <p:spPr>
          <a:xfrm>
            <a:off x="926568" y="565133"/>
            <a:ext cx="11357112" cy="562527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marR="0" lvl="0" indent="0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2800" b="1" spc="-15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맑은 고딕"/>
                <a:ea typeface="맑은 고딕"/>
              </a:rPr>
              <a:t>02</a:t>
            </a:r>
            <a:r>
              <a:rPr lang="en-US" altLang="ko-KR" sz="2000" b="1" spc="-150" dirty="0">
                <a:solidFill>
                  <a:srgbClr val="0070C0"/>
                </a:solidFill>
                <a:latin typeface="맑은 고딕"/>
                <a:ea typeface="맑은 고딕"/>
              </a:rPr>
              <a:t>   XG5000</a:t>
            </a:r>
            <a:endParaRPr lang="en-US" altLang="ko-KR" sz="1400" spc="-150" dirty="0">
              <a:solidFill>
                <a:srgbClr val="858585"/>
              </a:solidFill>
              <a:latin typeface="맑은 고딕"/>
              <a:ea typeface="맑은 고딕"/>
            </a:endParaRPr>
          </a:p>
        </p:txBody>
      </p:sp>
      <p:sp>
        <p:nvSpPr>
          <p:cNvPr id="122" name="TextBox 121"/>
          <p:cNvSpPr txBox="1"/>
          <p:nvPr/>
        </p:nvSpPr>
        <p:spPr>
          <a:xfrm>
            <a:off x="1271010" y="1080964"/>
            <a:ext cx="3351110" cy="371192"/>
          </a:xfrm>
          <a:prstGeom prst="rect">
            <a:avLst/>
          </a:prstGeom>
        </p:spPr>
        <p:txBody>
          <a:bodyPr vert="horz" wrap="none" lIns="91440" tIns="45720" rIns="91440" bIns="45720" anchor="t">
            <a:spAutoFit/>
          </a:bodyPr>
          <a:lstStyle/>
          <a:p>
            <a:pPr marL="285750" indent="-285750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ko-KR" altLang="en-US" dirty="0">
                <a:solidFill>
                  <a:schemeClr val="tx1"/>
                </a:solidFill>
              </a:rPr>
              <a:t>참고자료</a:t>
            </a:r>
            <a:r>
              <a:rPr lang="en-US" altLang="ko-KR" dirty="0">
                <a:solidFill>
                  <a:schemeClr val="tx1"/>
                </a:solidFill>
              </a:rPr>
              <a:t>(PDF, </a:t>
            </a:r>
            <a:r>
              <a:rPr lang="ko-KR" altLang="en-US" dirty="0"/>
              <a:t>영상</a:t>
            </a:r>
            <a:r>
              <a:rPr lang="en-US" altLang="ko-KR" dirty="0"/>
              <a:t>, </a:t>
            </a:r>
            <a:r>
              <a:rPr lang="ko-KR" altLang="en-US" dirty="0"/>
              <a:t>사이트</a:t>
            </a:r>
            <a:r>
              <a:rPr lang="en-US" altLang="ko-KR" dirty="0"/>
              <a:t>)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19D8C0A-B67E-4720-BA05-83493AE6E700}"/>
              </a:ext>
            </a:extLst>
          </p:cNvPr>
          <p:cNvSpPr txBox="1"/>
          <p:nvPr/>
        </p:nvSpPr>
        <p:spPr>
          <a:xfrm>
            <a:off x="10863109" y="263135"/>
            <a:ext cx="114962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900" dirty="0">
                <a:ln w="9525">
                  <a:solidFill>
                    <a:prstClr val="white">
                      <a:alpha val="0"/>
                    </a:prstClr>
                  </a:solidFill>
                </a:ln>
                <a:solidFill>
                  <a:srgbClr val="56565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맑은 고딕"/>
              </a:rPr>
              <a:t>PLC</a:t>
            </a:r>
            <a:endParaRPr kumimoji="0" lang="ko-KR" altLang="en-US" sz="900" b="0" i="0" u="none" strike="noStrike" kern="1200" cap="none" spc="0" normalizeH="0" baseline="0" dirty="0">
              <a:ln w="9525">
                <a:solidFill>
                  <a:prstClr val="white">
                    <a:alpha val="0"/>
                  </a:prstClr>
                </a:solidFill>
              </a:ln>
              <a:solidFill>
                <a:srgbClr val="565656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uLnTx/>
              <a:uFillTx/>
              <a:ea typeface="맑은 고딕"/>
            </a:endParaRPr>
          </a:p>
        </p:txBody>
      </p:sp>
      <p:pic>
        <p:nvPicPr>
          <p:cNvPr id="24" name="그림 23">
            <a:hlinkClick r:id="rId3" action="ppaction://hlinksldjump"/>
            <a:extLst>
              <a:ext uri="{FF2B5EF4-FFF2-40B4-BE49-F238E27FC236}">
                <a16:creationId xmlns:a16="http://schemas.microsoft.com/office/drawing/2014/main" id="{2609563C-F6F6-451F-9A05-83D74C99D94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0863109" y="6285911"/>
            <a:ext cx="1225195" cy="493735"/>
          </a:xfrm>
          <a:prstGeom prst="rect">
            <a:avLst/>
          </a:prstGeom>
        </p:spPr>
      </p:pic>
      <p:sp>
        <p:nvSpPr>
          <p:cNvPr id="27" name="직사각형 38">
            <a:extLst>
              <a:ext uri="{FF2B5EF4-FFF2-40B4-BE49-F238E27FC236}">
                <a16:creationId xmlns:a16="http://schemas.microsoft.com/office/drawing/2014/main" id="{A4CB3CEB-471A-4108-BC7D-D33341032853}"/>
              </a:ext>
            </a:extLst>
          </p:cNvPr>
          <p:cNvSpPr/>
          <p:nvPr/>
        </p:nvSpPr>
        <p:spPr>
          <a:xfrm>
            <a:off x="2243490" y="1617695"/>
            <a:ext cx="7705019" cy="84600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marL="285750" lvl="0" indent="-285750" algn="ctr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700" kern="0" dirty="0">
                <a:solidFill>
                  <a:schemeClr val="tx1"/>
                </a:solidFill>
                <a:latin typeface="Noto Sans KR"/>
                <a:ea typeface="Noto Sans KR"/>
              </a:rPr>
              <a:t>\\192.168.0.9\Student\</a:t>
            </a:r>
            <a:r>
              <a:rPr lang="ko-KR" altLang="en-US" sz="1700" kern="0" dirty="0">
                <a:solidFill>
                  <a:schemeClr val="tx1"/>
                </a:solidFill>
                <a:latin typeface="Noto Sans KR"/>
                <a:ea typeface="Noto Sans KR"/>
              </a:rPr>
              <a:t>이건창</a:t>
            </a:r>
            <a:r>
              <a:rPr lang="en-US" altLang="ko-KR" sz="1700" kern="0" dirty="0">
                <a:solidFill>
                  <a:schemeClr val="tx1"/>
                </a:solidFill>
                <a:latin typeface="Noto Sans KR"/>
                <a:ea typeface="Noto Sans KR"/>
              </a:rPr>
              <a:t>\plc pdf</a:t>
            </a:r>
            <a:r>
              <a:rPr lang="ko-KR" altLang="en-US" sz="1700" kern="0" dirty="0">
                <a:solidFill>
                  <a:schemeClr val="tx1"/>
                </a:solidFill>
                <a:latin typeface="Noto Sans KR"/>
                <a:ea typeface="Noto Sans KR"/>
              </a:rPr>
              <a:t>에 지금까지 했던 모든 자료들이 있음</a:t>
            </a:r>
            <a:r>
              <a:rPr lang="en-US" altLang="ko-KR" sz="1700" kern="0" dirty="0">
                <a:solidFill>
                  <a:schemeClr val="tx1"/>
                </a:solidFill>
                <a:latin typeface="Noto Sans KR"/>
                <a:ea typeface="Noto Sans KR"/>
              </a:rPr>
              <a:t>.</a:t>
            </a:r>
          </a:p>
        </p:txBody>
      </p:sp>
      <p:sp>
        <p:nvSpPr>
          <p:cNvPr id="39" name="TextBox 57">
            <a:extLst>
              <a:ext uri="{FF2B5EF4-FFF2-40B4-BE49-F238E27FC236}">
                <a16:creationId xmlns:a16="http://schemas.microsoft.com/office/drawing/2014/main" id="{1CAB5B7C-FADF-476B-82DF-A6BF4A3A7EB5}"/>
              </a:ext>
            </a:extLst>
          </p:cNvPr>
          <p:cNvSpPr txBox="1"/>
          <p:nvPr/>
        </p:nvSpPr>
        <p:spPr>
          <a:xfrm>
            <a:off x="4175115" y="5537362"/>
            <a:ext cx="894010" cy="353943"/>
          </a:xfrm>
          <a:prstGeom prst="rect">
            <a:avLst/>
          </a:prstGeom>
          <a:solidFill>
            <a:schemeClr val="accent1">
              <a:lumMod val="75000"/>
            </a:schemeClr>
          </a:solidFill>
          <a:ln w="254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ko-KR" altLang="en-US" sz="1700" dirty="0">
                <a:solidFill>
                  <a:schemeClr val="bg1"/>
                </a:solidFill>
                <a:latin typeface="Noto Sans KR"/>
                <a:ea typeface="Noto Sans KR"/>
              </a:rPr>
              <a:t>설명</a:t>
            </a:r>
            <a:endParaRPr lang="en-US" altLang="ko-KR" sz="1700" dirty="0">
              <a:solidFill>
                <a:schemeClr val="bg1"/>
              </a:solidFill>
              <a:latin typeface="Noto Sans KR"/>
              <a:ea typeface="Noto Sans KR"/>
            </a:endParaRPr>
          </a:p>
        </p:txBody>
      </p:sp>
      <p:sp>
        <p:nvSpPr>
          <p:cNvPr id="67" name="직사각형 38">
            <a:hlinkClick r:id="rId5" action="ppaction://hlinkfile"/>
            <a:extLst>
              <a:ext uri="{FF2B5EF4-FFF2-40B4-BE49-F238E27FC236}">
                <a16:creationId xmlns:a16="http://schemas.microsoft.com/office/drawing/2014/main" id="{8FE45A5B-BB03-4D37-AF0D-1734D5D9CDA2}"/>
              </a:ext>
            </a:extLst>
          </p:cNvPr>
          <p:cNvSpPr/>
          <p:nvPr/>
        </p:nvSpPr>
        <p:spPr>
          <a:xfrm>
            <a:off x="2243490" y="3513184"/>
            <a:ext cx="7705019" cy="846006"/>
          </a:xfrm>
          <a:prstGeom prst="rect">
            <a:avLst/>
          </a:prstGeom>
          <a:solidFill>
            <a:srgbClr val="DCE5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lvl="0" algn="ctr">
              <a:lnSpc>
                <a:spcPct val="150000"/>
              </a:lnSpc>
              <a:defRPr/>
            </a:pPr>
            <a:r>
              <a:rPr lang="en-US" altLang="ko-KR" sz="1500" kern="0" dirty="0">
                <a:solidFill>
                  <a:schemeClr val="tx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2. </a:t>
            </a:r>
            <a:r>
              <a:rPr lang="en-US" altLang="ko-KR" sz="1600" b="1" dirty="0">
                <a:solidFill>
                  <a:schemeClr val="tx1"/>
                </a:solidFill>
              </a:rPr>
              <a:t>XBF-TC04TT, XBF-TC04RT(</a:t>
            </a:r>
            <a:r>
              <a:rPr lang="ko-KR" altLang="en-US" sz="1600" b="1" dirty="0" err="1">
                <a:solidFill>
                  <a:schemeClr val="tx1"/>
                </a:solidFill>
              </a:rPr>
              <a:t>온도모듈</a:t>
            </a:r>
            <a:r>
              <a:rPr lang="en-US" altLang="ko-KR" sz="1600" b="1" dirty="0">
                <a:solidFill>
                  <a:schemeClr val="tx1"/>
                </a:solidFill>
              </a:rPr>
              <a:t>)</a:t>
            </a:r>
            <a:r>
              <a:rPr lang="ko-KR" altLang="en-US" sz="1500" kern="0" dirty="0">
                <a:solidFill>
                  <a:schemeClr val="tx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에 대한 설명은</a:t>
            </a:r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Student/</a:t>
            </a: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이건창</a:t>
            </a:r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/</a:t>
            </a: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plc</a:t>
            </a: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pdf</a:t>
            </a: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에 있는</a:t>
            </a:r>
            <a:endParaRPr lang="en-US" altLang="ko-KR" sz="1500" dirty="0">
              <a:solidFill>
                <a:schemeClr val="tx1">
                  <a:lumMod val="65000"/>
                  <a:lumOff val="35000"/>
                </a:schemeClr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lvl="0" algn="ctr">
              <a:lnSpc>
                <a:spcPct val="150000"/>
              </a:lnSpc>
              <a:defRPr/>
            </a:pP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XBF-TC04xT_T2_Manual_V1.4_202109_KR</a:t>
            </a: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를 참고</a:t>
            </a:r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.(</a:t>
            </a: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클릭 시 연결</a:t>
            </a:r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)</a:t>
            </a:r>
            <a:r>
              <a:rPr lang="ko-KR" altLang="en-US" sz="1500" kern="0" dirty="0">
                <a:solidFill>
                  <a:schemeClr val="tx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endParaRPr lang="en-US" altLang="ko-KR" sz="1500" kern="0" dirty="0">
              <a:solidFill>
                <a:schemeClr val="tx1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33" name="직사각형 20">
            <a:hlinkClick r:id="rId6" action="ppaction://hlinkfile"/>
            <a:extLst>
              <a:ext uri="{FF2B5EF4-FFF2-40B4-BE49-F238E27FC236}">
                <a16:creationId xmlns:a16="http://schemas.microsoft.com/office/drawing/2014/main" id="{F275DB50-EAC6-4D37-BD19-C1C02EEDAFA6}"/>
              </a:ext>
            </a:extLst>
          </p:cNvPr>
          <p:cNvSpPr/>
          <p:nvPr/>
        </p:nvSpPr>
        <p:spPr>
          <a:xfrm>
            <a:off x="2244310" y="4452104"/>
            <a:ext cx="7704199" cy="827576"/>
          </a:xfrm>
          <a:prstGeom prst="rect">
            <a:avLst/>
          </a:prstGeom>
          <a:solidFill>
            <a:srgbClr val="DCE5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lnSpc>
                <a:spcPct val="150000"/>
              </a:lnSpc>
              <a:defRPr/>
            </a:pPr>
            <a:r>
              <a:rPr lang="en-US" altLang="ko-KR" sz="1500" kern="0" dirty="0">
                <a:solidFill>
                  <a:schemeClr val="tx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3. </a:t>
            </a:r>
            <a:r>
              <a:rPr lang="ko-KR" altLang="en-US" sz="1500" kern="0" dirty="0">
                <a:solidFill>
                  <a:schemeClr val="tx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아날로그 입출력</a:t>
            </a:r>
            <a:r>
              <a:rPr lang="en-US" altLang="ko-KR" sz="1500" kern="0" dirty="0">
                <a:solidFill>
                  <a:schemeClr val="tx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, </a:t>
            </a:r>
            <a:r>
              <a:rPr lang="ko-KR" altLang="en-US" sz="1500" kern="0" dirty="0">
                <a:solidFill>
                  <a:schemeClr val="tx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내장</a:t>
            </a:r>
            <a:r>
              <a:rPr lang="en-US" altLang="ko-KR" sz="1500" kern="0" dirty="0">
                <a:solidFill>
                  <a:schemeClr val="tx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PID</a:t>
            </a:r>
            <a:r>
              <a:rPr lang="ko-KR" altLang="en-US" sz="1500" kern="0" dirty="0">
                <a:solidFill>
                  <a:schemeClr val="tx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에 대한 설명은</a:t>
            </a:r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Student/</a:t>
            </a: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이건창</a:t>
            </a:r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/</a:t>
            </a: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plc</a:t>
            </a: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pdf</a:t>
            </a: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에 있는</a:t>
            </a:r>
            <a:endParaRPr lang="en-US" altLang="ko-KR" sz="1500" dirty="0">
              <a:solidFill>
                <a:schemeClr val="tx1">
                  <a:lumMod val="65000"/>
                  <a:lumOff val="35000"/>
                </a:schemeClr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lvl="0" algn="ctr">
              <a:lnSpc>
                <a:spcPct val="150000"/>
              </a:lnSpc>
              <a:defRPr/>
            </a:pP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XBF-AD04A_T16_Manual_V2.2_202110_KR.pdf</a:t>
            </a: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을 참고</a:t>
            </a:r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.(</a:t>
            </a: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클릭 시 연결</a:t>
            </a:r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)</a:t>
            </a:r>
            <a:r>
              <a:rPr lang="ko-KR" altLang="en-US" sz="1500" kern="0" dirty="0">
                <a:solidFill>
                  <a:schemeClr val="tx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endParaRPr lang="en-US" altLang="ko-KR" sz="1500" kern="0" dirty="0">
              <a:solidFill>
                <a:schemeClr val="tx1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34" name="직사각형 38">
            <a:hlinkClick r:id="rId7" action="ppaction://hlinkfile"/>
            <a:extLst>
              <a:ext uri="{FF2B5EF4-FFF2-40B4-BE49-F238E27FC236}">
                <a16:creationId xmlns:a16="http://schemas.microsoft.com/office/drawing/2014/main" id="{FE2CFA78-470B-45BA-9986-F329A4425B61}"/>
              </a:ext>
            </a:extLst>
          </p:cNvPr>
          <p:cNvSpPr/>
          <p:nvPr/>
        </p:nvSpPr>
        <p:spPr>
          <a:xfrm>
            <a:off x="2243491" y="2582994"/>
            <a:ext cx="7705018" cy="846006"/>
          </a:xfrm>
          <a:prstGeom prst="rect">
            <a:avLst/>
          </a:prstGeom>
          <a:solidFill>
            <a:srgbClr val="DCE5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lvl="0" algn="ctr">
              <a:lnSpc>
                <a:spcPct val="150000"/>
              </a:lnSpc>
              <a:defRPr/>
            </a:pPr>
            <a:r>
              <a:rPr lang="en-US" altLang="ko-KR" sz="1500" kern="0" dirty="0">
                <a:solidFill>
                  <a:schemeClr val="tx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1. </a:t>
            </a:r>
            <a:r>
              <a:rPr lang="ko-KR" altLang="en-US" sz="1500" kern="0" dirty="0" err="1">
                <a:solidFill>
                  <a:schemeClr val="tx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위치결정모듈</a:t>
            </a:r>
            <a:r>
              <a:rPr lang="en-US" altLang="ko-KR" sz="1500" kern="0" dirty="0">
                <a:solidFill>
                  <a:schemeClr val="tx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(PD02A)</a:t>
            </a:r>
            <a:r>
              <a:rPr lang="ko-KR" altLang="en-US" sz="1500" kern="0" dirty="0">
                <a:solidFill>
                  <a:schemeClr val="tx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에 대한 설명은</a:t>
            </a:r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Student/</a:t>
            </a: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이건창</a:t>
            </a:r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/</a:t>
            </a: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plc</a:t>
            </a: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pdf</a:t>
            </a: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에 있는</a:t>
            </a:r>
            <a:endParaRPr lang="en-US" altLang="ko-KR" sz="1500" dirty="0">
              <a:solidFill>
                <a:schemeClr val="tx1">
                  <a:lumMod val="65000"/>
                  <a:lumOff val="35000"/>
                </a:schemeClr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lvl="0" algn="ctr">
              <a:lnSpc>
                <a:spcPct val="150000"/>
              </a:lnSpc>
              <a:defRPr/>
            </a:pPr>
            <a:r>
              <a:rPr lang="es-E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XBF-PD02A_Manual_V1.6_202011_KR</a:t>
            </a: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을 참고</a:t>
            </a:r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.(</a:t>
            </a: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클릭 시 연결</a:t>
            </a:r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)</a:t>
            </a:r>
            <a:r>
              <a:rPr lang="ko-KR" altLang="en-US" sz="1500" kern="0" dirty="0">
                <a:solidFill>
                  <a:schemeClr val="tx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endParaRPr lang="en-US" altLang="ko-KR" sz="1500" kern="0" dirty="0">
              <a:solidFill>
                <a:schemeClr val="tx1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26" name="직사각형 20">
            <a:hlinkClick r:id="rId6" action="ppaction://hlinkfile"/>
            <a:extLst>
              <a:ext uri="{FF2B5EF4-FFF2-40B4-BE49-F238E27FC236}">
                <a16:creationId xmlns:a16="http://schemas.microsoft.com/office/drawing/2014/main" id="{BCDBE3F4-A671-4788-B47B-9A6FCDA7624C}"/>
              </a:ext>
            </a:extLst>
          </p:cNvPr>
          <p:cNvSpPr/>
          <p:nvPr/>
        </p:nvSpPr>
        <p:spPr>
          <a:xfrm>
            <a:off x="2244310" y="5381683"/>
            <a:ext cx="7704199" cy="827576"/>
          </a:xfrm>
          <a:prstGeom prst="rect">
            <a:avLst/>
          </a:prstGeom>
          <a:solidFill>
            <a:srgbClr val="DCE5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lnSpc>
                <a:spcPct val="150000"/>
              </a:lnSpc>
              <a:defRPr/>
            </a:pPr>
            <a:r>
              <a:rPr lang="en-US" altLang="ko-KR" sz="1500" kern="0" dirty="0">
                <a:solidFill>
                  <a:schemeClr val="tx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4. DN32S, </a:t>
            </a:r>
            <a:r>
              <a:rPr lang="ko-KR" altLang="en-US" sz="1500" kern="0" dirty="0" err="1">
                <a:solidFill>
                  <a:schemeClr val="tx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고속카운터</a:t>
            </a:r>
            <a:r>
              <a:rPr lang="en-US" altLang="ko-KR" sz="1500" kern="0" dirty="0">
                <a:solidFill>
                  <a:schemeClr val="tx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, </a:t>
            </a:r>
            <a:r>
              <a:rPr lang="ko-KR" altLang="en-US" sz="1500" kern="0" dirty="0">
                <a:solidFill>
                  <a:schemeClr val="tx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트랜지스터에 대한 설명은</a:t>
            </a:r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Student/</a:t>
            </a: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이건창</a:t>
            </a:r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/</a:t>
            </a: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plc</a:t>
            </a: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pdf</a:t>
            </a: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에 있는</a:t>
            </a:r>
            <a:endParaRPr lang="en-US" altLang="ko-KR" sz="1500" dirty="0">
              <a:solidFill>
                <a:schemeClr val="tx1">
                  <a:lumMod val="65000"/>
                  <a:lumOff val="35000"/>
                </a:schemeClr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lvl="0" algn="ctr">
              <a:lnSpc>
                <a:spcPct val="150000"/>
              </a:lnSpc>
              <a:defRPr/>
            </a:pP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XBM-DR16S_T11_Manual_V2.2_202103_KR</a:t>
            </a: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을 참고</a:t>
            </a:r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.(</a:t>
            </a: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클릭 시 연결</a:t>
            </a:r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)</a:t>
            </a:r>
            <a:r>
              <a:rPr lang="ko-KR" altLang="en-US" sz="1500" kern="0" dirty="0">
                <a:solidFill>
                  <a:schemeClr val="tx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endParaRPr lang="en-US" altLang="ko-KR" sz="1500" kern="0" dirty="0">
              <a:solidFill>
                <a:schemeClr val="tx1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09348958"/>
      </p:ext>
    </p:extLst>
  </p:cSld>
  <p:clrMapOvr>
    <a:masterClrMapping/>
  </p:clrMapOvr>
  <p:transition/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/>
          <p:cNvCxnSpPr>
            <a:endCxn id="36" idx="1"/>
          </p:cNvCxnSpPr>
          <p:nvPr/>
        </p:nvCxnSpPr>
        <p:spPr>
          <a:xfrm>
            <a:off x="431371" y="344703"/>
            <a:ext cx="10256279" cy="1929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-14515" y="149948"/>
            <a:ext cx="1088572" cy="384043"/>
          </a:xfrm>
          <a:prstGeom prst="rect">
            <a:avLst/>
          </a:prstGeom>
          <a:solidFill>
            <a:srgbClr val="2CA2E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>
              <a:latin typeface="맑은 고딕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1126708" y="345453"/>
            <a:ext cx="1233624" cy="0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이등변 삼각형 28"/>
          <p:cNvSpPr/>
          <p:nvPr/>
        </p:nvSpPr>
        <p:spPr>
          <a:xfrm rot="5400000">
            <a:off x="928279" y="295729"/>
            <a:ext cx="386628" cy="95087"/>
          </a:xfrm>
          <a:prstGeom prst="triangle">
            <a:avLst>
              <a:gd name="adj" fmla="val 50000"/>
            </a:avLst>
          </a:prstGeom>
          <a:solidFill>
            <a:srgbClr val="2CA2E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>
              <a:latin typeface="맑은 고딕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-14527" y="137251"/>
            <a:ext cx="1088572" cy="417600"/>
          </a:xfrm>
          <a:prstGeom prst="rect">
            <a:avLst/>
          </a:prstGeom>
          <a:solidFill>
            <a:srgbClr val="2CA2E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>
              <a:latin typeface="맑은 고딕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086925" y="70699"/>
            <a:ext cx="352371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0070C0"/>
                </a:solidFill>
                <a:latin typeface="맑은 고딕"/>
                <a:ea typeface="맑은 고딕"/>
              </a:rPr>
              <a:t>TERALEADER </a:t>
            </a:r>
            <a:r>
              <a:rPr lang="en-US" altLang="ko-KR" sz="1051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/>
                <a:ea typeface="맑은 고딕"/>
              </a:rPr>
              <a:t>World Best R&amp;D Technology!</a:t>
            </a:r>
            <a:endParaRPr lang="ko-KR" altLang="en-US" sz="1200" b="1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맑은 고딕"/>
              <a:ea typeface="맑은 고딕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0824300" y="6186902"/>
            <a:ext cx="1225484" cy="584463"/>
          </a:xfrm>
          <a:prstGeom prst="rect">
            <a:avLst/>
          </a:prstGeom>
          <a:solidFill>
            <a:schemeClr val="bg1"/>
          </a:solidFill>
          <a:ln w="19050" cap="flat" cmpd="sng" algn="ctr">
            <a:noFill/>
            <a:prstDash val="solid"/>
            <a:round/>
            <a:headEnd w="med" len="med"/>
            <a:tailEnd w="med" len="med"/>
          </a:ln>
          <a:effectLst/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defTabSz="914332">
              <a:spcBef>
                <a:spcPct val="0"/>
              </a:spcBef>
              <a:spcAft>
                <a:spcPct val="0"/>
              </a:spcAft>
              <a:defRPr/>
            </a:pPr>
            <a:endParaRPr lang="ko-KR" altLang="en-US">
              <a:latin typeface="맑은 고딕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1008056" y="593415"/>
            <a:ext cx="378000" cy="50400"/>
          </a:xfrm>
          <a:prstGeom prst="rect">
            <a:avLst/>
          </a:prstGeom>
          <a:solidFill>
            <a:srgbClr val="0070C0"/>
          </a:solidFill>
          <a:ln w="19050" cap="flat" cmpd="sng" algn="ctr">
            <a:noFill/>
            <a:prstDash val="solid"/>
            <a:round/>
            <a:headEnd w="med" len="med"/>
            <a:tailEnd w="med" len="med"/>
          </a:ln>
          <a:effectLst>
            <a:outerShdw blurRad="19050" dist="1524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defTabSz="914332">
              <a:spcBef>
                <a:spcPct val="0"/>
              </a:spcBef>
              <a:spcAft>
                <a:spcPct val="0"/>
              </a:spcAft>
              <a:defRPr/>
            </a:pPr>
            <a:endParaRPr lang="ko-KR" altLang="en-US">
              <a:latin typeface="맑은 고딕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10687650" y="183541"/>
            <a:ext cx="60959" cy="36090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>
              <a:latin typeface="맑은 고딕"/>
            </a:endParaRPr>
          </a:p>
        </p:txBody>
      </p:sp>
      <p:cxnSp>
        <p:nvCxnSpPr>
          <p:cNvPr id="120" name="직선 연결선 26"/>
          <p:cNvCxnSpPr/>
          <p:nvPr/>
        </p:nvCxnSpPr>
        <p:spPr>
          <a:xfrm rot="10800000" flipV="1">
            <a:off x="1477737" y="1008591"/>
            <a:ext cx="1051969" cy="5679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itle 15"/>
          <p:cNvSpPr txBox="1"/>
          <p:nvPr/>
        </p:nvSpPr>
        <p:spPr>
          <a:xfrm>
            <a:off x="926568" y="565133"/>
            <a:ext cx="11357112" cy="562527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marR="0" lvl="0" indent="0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2800" b="1" spc="-15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맑은 고딕"/>
                <a:ea typeface="맑은 고딕"/>
              </a:rPr>
              <a:t>02</a:t>
            </a:r>
            <a:r>
              <a:rPr lang="en-US" altLang="ko-KR" sz="2000" b="1" spc="-150" dirty="0">
                <a:solidFill>
                  <a:srgbClr val="0070C0"/>
                </a:solidFill>
                <a:latin typeface="맑은 고딕"/>
                <a:ea typeface="맑은 고딕"/>
              </a:rPr>
              <a:t>   XG5000</a:t>
            </a:r>
            <a:endParaRPr lang="en-US" altLang="ko-KR" sz="1400" spc="-150" dirty="0">
              <a:solidFill>
                <a:srgbClr val="858585"/>
              </a:solidFill>
              <a:latin typeface="맑은 고딕"/>
              <a:ea typeface="맑은 고딕"/>
            </a:endParaRPr>
          </a:p>
        </p:txBody>
      </p:sp>
      <p:sp>
        <p:nvSpPr>
          <p:cNvPr id="122" name="TextBox 121"/>
          <p:cNvSpPr txBox="1"/>
          <p:nvPr/>
        </p:nvSpPr>
        <p:spPr>
          <a:xfrm>
            <a:off x="1271010" y="1080964"/>
            <a:ext cx="3351110" cy="371192"/>
          </a:xfrm>
          <a:prstGeom prst="rect">
            <a:avLst/>
          </a:prstGeom>
        </p:spPr>
        <p:txBody>
          <a:bodyPr vert="horz" wrap="none" lIns="91440" tIns="45720" rIns="91440" bIns="45720" anchor="t">
            <a:spAutoFit/>
          </a:bodyPr>
          <a:lstStyle/>
          <a:p>
            <a:pPr marL="285750" indent="-285750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ko-KR" altLang="en-US" dirty="0">
                <a:solidFill>
                  <a:schemeClr val="tx1"/>
                </a:solidFill>
              </a:rPr>
              <a:t>참고자료</a:t>
            </a:r>
            <a:r>
              <a:rPr lang="en-US" altLang="ko-KR" dirty="0">
                <a:solidFill>
                  <a:schemeClr val="tx1"/>
                </a:solidFill>
              </a:rPr>
              <a:t>(PDF, </a:t>
            </a:r>
            <a:r>
              <a:rPr lang="ko-KR" altLang="en-US" dirty="0"/>
              <a:t>영상</a:t>
            </a:r>
            <a:r>
              <a:rPr lang="en-US" altLang="ko-KR" dirty="0"/>
              <a:t>, </a:t>
            </a:r>
            <a:r>
              <a:rPr lang="ko-KR" altLang="en-US" dirty="0"/>
              <a:t>사이트</a:t>
            </a:r>
            <a:r>
              <a:rPr lang="en-US" altLang="ko-KR" dirty="0"/>
              <a:t>)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19D8C0A-B67E-4720-BA05-83493AE6E700}"/>
              </a:ext>
            </a:extLst>
          </p:cNvPr>
          <p:cNvSpPr txBox="1"/>
          <p:nvPr/>
        </p:nvSpPr>
        <p:spPr>
          <a:xfrm>
            <a:off x="10863109" y="263135"/>
            <a:ext cx="114962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900" dirty="0">
                <a:ln w="9525">
                  <a:solidFill>
                    <a:prstClr val="white">
                      <a:alpha val="0"/>
                    </a:prstClr>
                  </a:solidFill>
                </a:ln>
                <a:solidFill>
                  <a:srgbClr val="56565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맑은 고딕"/>
              </a:rPr>
              <a:t>PLC</a:t>
            </a:r>
            <a:endParaRPr kumimoji="0" lang="ko-KR" altLang="en-US" sz="900" b="0" i="0" u="none" strike="noStrike" kern="1200" cap="none" spc="0" normalizeH="0" baseline="0" dirty="0">
              <a:ln w="9525">
                <a:solidFill>
                  <a:prstClr val="white">
                    <a:alpha val="0"/>
                  </a:prstClr>
                </a:solidFill>
              </a:ln>
              <a:solidFill>
                <a:srgbClr val="565656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uLnTx/>
              <a:uFillTx/>
              <a:ea typeface="맑은 고딕"/>
            </a:endParaRPr>
          </a:p>
        </p:txBody>
      </p:sp>
      <p:pic>
        <p:nvPicPr>
          <p:cNvPr id="24" name="그림 23">
            <a:hlinkClick r:id="rId3" action="ppaction://hlinksldjump"/>
            <a:extLst>
              <a:ext uri="{FF2B5EF4-FFF2-40B4-BE49-F238E27FC236}">
                <a16:creationId xmlns:a16="http://schemas.microsoft.com/office/drawing/2014/main" id="{2609563C-F6F6-451F-9A05-83D74C99D94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0863109" y="6285911"/>
            <a:ext cx="1225195" cy="493735"/>
          </a:xfrm>
          <a:prstGeom prst="rect">
            <a:avLst/>
          </a:prstGeom>
        </p:spPr>
      </p:pic>
      <p:sp>
        <p:nvSpPr>
          <p:cNvPr id="67" name="직사각형 38">
            <a:hlinkClick r:id="rId5" action="ppaction://hlinkfile"/>
            <a:extLst>
              <a:ext uri="{FF2B5EF4-FFF2-40B4-BE49-F238E27FC236}">
                <a16:creationId xmlns:a16="http://schemas.microsoft.com/office/drawing/2014/main" id="{8FE45A5B-BB03-4D37-AF0D-1734D5D9CDA2}"/>
              </a:ext>
            </a:extLst>
          </p:cNvPr>
          <p:cNvSpPr/>
          <p:nvPr/>
        </p:nvSpPr>
        <p:spPr>
          <a:xfrm>
            <a:off x="2244310" y="2575763"/>
            <a:ext cx="7705019" cy="846006"/>
          </a:xfrm>
          <a:prstGeom prst="rect">
            <a:avLst/>
          </a:prstGeom>
          <a:solidFill>
            <a:srgbClr val="DCE5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lvl="0" algn="ctr">
              <a:lnSpc>
                <a:spcPct val="150000"/>
              </a:lnSpc>
              <a:defRPr/>
            </a:pPr>
            <a:r>
              <a:rPr lang="en-US" altLang="ko-KR" sz="1500" kern="0" dirty="0">
                <a:solidFill>
                  <a:schemeClr val="tx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6. XG5000 </a:t>
            </a:r>
            <a:r>
              <a:rPr lang="ko-KR" altLang="en-US" sz="1500" kern="0" dirty="0" err="1">
                <a:solidFill>
                  <a:schemeClr val="tx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펑션에</a:t>
            </a:r>
            <a:r>
              <a:rPr lang="ko-KR" altLang="en-US" sz="1500" kern="0" dirty="0">
                <a:solidFill>
                  <a:schemeClr val="tx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대한 설명은</a:t>
            </a:r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Student/</a:t>
            </a: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이건창</a:t>
            </a:r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/</a:t>
            </a: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plc</a:t>
            </a: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pdf</a:t>
            </a: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에 있는</a:t>
            </a:r>
            <a:endParaRPr lang="en-US" altLang="ko-KR" sz="1500" dirty="0">
              <a:solidFill>
                <a:schemeClr val="tx1">
                  <a:lumMod val="65000"/>
                  <a:lumOff val="35000"/>
                </a:schemeClr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lvl="0" algn="ctr">
              <a:lnSpc>
                <a:spcPct val="150000"/>
              </a:lnSpc>
              <a:defRPr/>
            </a:pP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XGK_XGB_Instruction_Manual_V3.1_202012_KR</a:t>
            </a: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를 참고</a:t>
            </a:r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.(</a:t>
            </a: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클릭 시 연결</a:t>
            </a:r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)</a:t>
            </a:r>
            <a:r>
              <a:rPr lang="ko-KR" altLang="en-US" sz="1500" kern="0" dirty="0">
                <a:solidFill>
                  <a:schemeClr val="tx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endParaRPr lang="en-US" altLang="ko-KR" sz="1500" kern="0" dirty="0">
              <a:solidFill>
                <a:schemeClr val="tx1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33" name="직사각형 20">
            <a:hlinkClick r:id="rId6" action="ppaction://hlinkfile"/>
            <a:extLst>
              <a:ext uri="{FF2B5EF4-FFF2-40B4-BE49-F238E27FC236}">
                <a16:creationId xmlns:a16="http://schemas.microsoft.com/office/drawing/2014/main" id="{F275DB50-EAC6-4D37-BD19-C1C02EEDAFA6}"/>
              </a:ext>
            </a:extLst>
          </p:cNvPr>
          <p:cNvSpPr/>
          <p:nvPr/>
        </p:nvSpPr>
        <p:spPr>
          <a:xfrm>
            <a:off x="2245130" y="3514683"/>
            <a:ext cx="7704199" cy="827576"/>
          </a:xfrm>
          <a:prstGeom prst="rect">
            <a:avLst/>
          </a:prstGeom>
          <a:solidFill>
            <a:srgbClr val="DCE5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lnSpc>
                <a:spcPct val="150000"/>
              </a:lnSpc>
              <a:defRPr/>
            </a:pPr>
            <a:r>
              <a:rPr lang="en-US" altLang="ko-KR" sz="1500" kern="0" dirty="0">
                <a:solidFill>
                  <a:schemeClr val="tx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7. PID</a:t>
            </a:r>
            <a:r>
              <a:rPr lang="ko-KR" altLang="en-US" sz="1500" kern="0" dirty="0">
                <a:solidFill>
                  <a:schemeClr val="tx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에 대한 약간의 추가 설명은</a:t>
            </a:r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Student/</a:t>
            </a: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이건창</a:t>
            </a:r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/</a:t>
            </a: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plc</a:t>
            </a: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pdf</a:t>
            </a: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에 있는</a:t>
            </a:r>
            <a:endParaRPr lang="en-US" altLang="ko-KR" sz="1500" dirty="0">
              <a:solidFill>
                <a:schemeClr val="tx1">
                  <a:lumMod val="65000"/>
                  <a:lumOff val="35000"/>
                </a:schemeClr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lvl="0" algn="ctr">
              <a:lnSpc>
                <a:spcPct val="150000"/>
              </a:lnSpc>
              <a:defRPr/>
            </a:pP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XG5000+PID+</a:t>
            </a: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설정을 참고</a:t>
            </a:r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.(</a:t>
            </a: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클릭 시 연결</a:t>
            </a:r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)</a:t>
            </a:r>
            <a:r>
              <a:rPr lang="ko-KR" altLang="en-US" sz="1500" kern="0" dirty="0">
                <a:solidFill>
                  <a:schemeClr val="tx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endParaRPr lang="en-US" altLang="ko-KR" sz="1500" kern="0" dirty="0">
              <a:solidFill>
                <a:schemeClr val="tx1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34" name="직사각형 38">
            <a:hlinkClick r:id="rId7" action="ppaction://hlinkfile"/>
            <a:extLst>
              <a:ext uri="{FF2B5EF4-FFF2-40B4-BE49-F238E27FC236}">
                <a16:creationId xmlns:a16="http://schemas.microsoft.com/office/drawing/2014/main" id="{FE2CFA78-470B-45BA-9986-F329A4425B61}"/>
              </a:ext>
            </a:extLst>
          </p:cNvPr>
          <p:cNvSpPr/>
          <p:nvPr/>
        </p:nvSpPr>
        <p:spPr>
          <a:xfrm>
            <a:off x="2244311" y="1645573"/>
            <a:ext cx="7705018" cy="846006"/>
          </a:xfrm>
          <a:prstGeom prst="rect">
            <a:avLst/>
          </a:prstGeom>
          <a:solidFill>
            <a:srgbClr val="DCE5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lvl="0" algn="ctr">
              <a:lnSpc>
                <a:spcPct val="150000"/>
              </a:lnSpc>
              <a:defRPr/>
            </a:pPr>
            <a:r>
              <a:rPr lang="en-US" altLang="ko-KR" sz="1500" kern="0" dirty="0">
                <a:solidFill>
                  <a:schemeClr val="tx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5. XG5000</a:t>
            </a:r>
            <a:r>
              <a:rPr lang="ko-KR" altLang="en-US" sz="1500" kern="0" dirty="0">
                <a:solidFill>
                  <a:schemeClr val="tx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에 대한 기본적인 설명은</a:t>
            </a:r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Student/</a:t>
            </a: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이건창</a:t>
            </a:r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/</a:t>
            </a: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plc</a:t>
            </a: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pdf</a:t>
            </a: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에 있는</a:t>
            </a:r>
            <a:endParaRPr lang="en-US" altLang="ko-KR" sz="1500" dirty="0">
              <a:solidFill>
                <a:schemeClr val="tx1">
                  <a:lumMod val="65000"/>
                  <a:lumOff val="35000"/>
                </a:schemeClr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lvl="0" algn="ctr">
              <a:lnSpc>
                <a:spcPct val="150000"/>
              </a:lnSpc>
              <a:defRPr/>
            </a:pPr>
            <a:r>
              <a:rPr lang="es-E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XG5000Help_kor</a:t>
            </a: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을 참고</a:t>
            </a:r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.(</a:t>
            </a: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클릭 시 연결</a:t>
            </a:r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)</a:t>
            </a:r>
            <a:r>
              <a:rPr lang="ko-KR" altLang="en-US" sz="1500" kern="0" dirty="0">
                <a:solidFill>
                  <a:schemeClr val="tx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endParaRPr lang="en-US" altLang="ko-KR" sz="1500" kern="0" dirty="0">
              <a:solidFill>
                <a:schemeClr val="tx1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26" name="직사각형 20">
            <a:hlinkClick r:id="rId6" action="ppaction://hlinkfile"/>
            <a:extLst>
              <a:ext uri="{FF2B5EF4-FFF2-40B4-BE49-F238E27FC236}">
                <a16:creationId xmlns:a16="http://schemas.microsoft.com/office/drawing/2014/main" id="{BCDBE3F4-A671-4788-B47B-9A6FCDA7624C}"/>
              </a:ext>
            </a:extLst>
          </p:cNvPr>
          <p:cNvSpPr/>
          <p:nvPr/>
        </p:nvSpPr>
        <p:spPr>
          <a:xfrm>
            <a:off x="2243900" y="4410918"/>
            <a:ext cx="7704199" cy="827576"/>
          </a:xfrm>
          <a:prstGeom prst="rect">
            <a:avLst/>
          </a:prstGeom>
          <a:solidFill>
            <a:srgbClr val="DCE5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lnSpc>
                <a:spcPct val="150000"/>
              </a:lnSpc>
              <a:defRPr/>
            </a:pPr>
            <a:r>
              <a:rPr lang="en-US" altLang="ko-KR" sz="1500" kern="0" dirty="0">
                <a:solidFill>
                  <a:schemeClr val="tx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8. PLC</a:t>
            </a:r>
            <a:r>
              <a:rPr lang="ko-KR" altLang="en-US" sz="1500" kern="0" dirty="0">
                <a:solidFill>
                  <a:schemeClr val="tx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기본 이론 설명은</a:t>
            </a:r>
            <a:r>
              <a:rPr lang="en-US" altLang="ko-KR" sz="1600" kern="0" dirty="0">
                <a:solidFill>
                  <a:schemeClr val="tx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ko-KR" altLang="en-US" sz="1600" dirty="0" err="1">
                <a:hlinkClick r:id="rId8"/>
              </a:rPr>
              <a:t>날개달기</a:t>
            </a:r>
            <a:r>
              <a:rPr lang="en-US" altLang="ko-KR" sz="1600" dirty="0">
                <a:hlinkClick r:id="rId8"/>
              </a:rPr>
              <a:t>(IF,...*^^+) (daum.net)</a:t>
            </a:r>
            <a:r>
              <a:rPr lang="en-US" altLang="ko-KR" sz="1600" dirty="0">
                <a:solidFill>
                  <a:schemeClr val="tx1"/>
                </a:solidFill>
              </a:rPr>
              <a:t>,</a:t>
            </a:r>
          </a:p>
          <a:p>
            <a:pPr algn="ctr">
              <a:lnSpc>
                <a:spcPct val="150000"/>
              </a:lnSpc>
              <a:defRPr/>
            </a:pP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en-US" altLang="ko-KR" sz="1600" dirty="0">
                <a:hlinkClick r:id="rId9"/>
              </a:rPr>
              <a:t>LS ELECTRIC | PLC 1</a:t>
            </a:r>
            <a:r>
              <a:rPr lang="ko-KR" altLang="en-US" sz="1600" dirty="0">
                <a:hlinkClick r:id="rId9"/>
              </a:rPr>
              <a:t>강 </a:t>
            </a:r>
            <a:r>
              <a:rPr lang="en-US" altLang="ko-KR" sz="1600" dirty="0">
                <a:hlinkClick r:id="rId9"/>
              </a:rPr>
              <a:t>1. PLC </a:t>
            </a:r>
            <a:r>
              <a:rPr lang="ko-KR" altLang="en-US" sz="1600" dirty="0">
                <a:hlinkClick r:id="rId9"/>
              </a:rPr>
              <a:t>소개 </a:t>
            </a:r>
            <a:r>
              <a:rPr lang="en-US" altLang="ko-KR" sz="1600" dirty="0">
                <a:hlinkClick r:id="rId9"/>
              </a:rPr>
              <a:t>- YouTube</a:t>
            </a:r>
            <a:r>
              <a:rPr lang="ko-KR" altLang="en-US" sz="1500" kern="0" dirty="0">
                <a:solidFill>
                  <a:schemeClr val="tx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을 참고</a:t>
            </a:r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.(</a:t>
            </a: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클릭 시 연결</a:t>
            </a:r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)</a:t>
            </a:r>
          </a:p>
        </p:txBody>
      </p:sp>
      <p:sp>
        <p:nvSpPr>
          <p:cNvPr id="22" name="직사각형 20">
            <a:hlinkClick r:id="rId6" action="ppaction://hlinkfile"/>
            <a:extLst>
              <a:ext uri="{FF2B5EF4-FFF2-40B4-BE49-F238E27FC236}">
                <a16:creationId xmlns:a16="http://schemas.microsoft.com/office/drawing/2014/main" id="{B872652C-00DF-489D-ADAF-8EA3BFC74C1A}"/>
              </a:ext>
            </a:extLst>
          </p:cNvPr>
          <p:cNvSpPr/>
          <p:nvPr/>
        </p:nvSpPr>
        <p:spPr>
          <a:xfrm>
            <a:off x="2243900" y="5304561"/>
            <a:ext cx="7704199" cy="827576"/>
          </a:xfrm>
          <a:prstGeom prst="rect">
            <a:avLst/>
          </a:prstGeom>
          <a:solidFill>
            <a:srgbClr val="DCE5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lnSpc>
                <a:spcPct val="150000"/>
              </a:lnSpc>
              <a:defRPr/>
            </a:pPr>
            <a:r>
              <a:rPr lang="en-US" altLang="ko-KR" sz="1500" kern="0" dirty="0">
                <a:solidFill>
                  <a:schemeClr val="tx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9. </a:t>
            </a:r>
            <a:r>
              <a:rPr lang="ko-KR" altLang="en-US" sz="1500" kern="0" dirty="0">
                <a:solidFill>
                  <a:schemeClr val="tx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아날로그 입력은</a:t>
            </a:r>
            <a:r>
              <a:rPr lang="en-US" altLang="ko-KR" sz="1600" kern="0" dirty="0">
                <a:solidFill>
                  <a:schemeClr val="tx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en-US" altLang="ko-KR" sz="1600" dirty="0">
                <a:hlinkClick r:id="rId10"/>
              </a:rPr>
              <a:t>XG5000</a:t>
            </a:r>
            <a:r>
              <a:rPr lang="ko-KR" altLang="en-US" sz="1600" dirty="0">
                <a:hlinkClick r:id="rId10"/>
              </a:rPr>
              <a:t>에서 </a:t>
            </a:r>
            <a:r>
              <a:rPr lang="en-US" altLang="ko-KR" sz="1600" dirty="0">
                <a:hlinkClick r:id="rId10"/>
              </a:rPr>
              <a:t>AD[Analog to Digital] </a:t>
            </a:r>
            <a:r>
              <a:rPr lang="ko-KR" altLang="en-US" sz="1600" dirty="0">
                <a:hlinkClick r:id="rId10"/>
              </a:rPr>
              <a:t>모듈 설정하기 </a:t>
            </a:r>
            <a:r>
              <a:rPr lang="en-US" altLang="ko-KR" sz="1600" dirty="0">
                <a:hlinkClick r:id="rId10"/>
              </a:rPr>
              <a:t>(tistory.com)</a:t>
            </a: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을 참고</a:t>
            </a:r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.(</a:t>
            </a: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클릭 시 연결</a:t>
            </a:r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194165264"/>
      </p:ext>
    </p:extLst>
  </p:cSld>
  <p:clrMapOvr>
    <a:masterClrMapping/>
  </p:clrMapOvr>
  <p:transition/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/>
          <p:cNvCxnSpPr>
            <a:endCxn id="36" idx="1"/>
          </p:cNvCxnSpPr>
          <p:nvPr/>
        </p:nvCxnSpPr>
        <p:spPr>
          <a:xfrm>
            <a:off x="431371" y="344703"/>
            <a:ext cx="10256279" cy="1929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-14515" y="149948"/>
            <a:ext cx="1088572" cy="384043"/>
          </a:xfrm>
          <a:prstGeom prst="rect">
            <a:avLst/>
          </a:prstGeom>
          <a:solidFill>
            <a:srgbClr val="2CA2E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>
              <a:latin typeface="맑은 고딕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1126708" y="345453"/>
            <a:ext cx="1233624" cy="0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이등변 삼각형 28"/>
          <p:cNvSpPr/>
          <p:nvPr/>
        </p:nvSpPr>
        <p:spPr>
          <a:xfrm rot="5400000">
            <a:off x="928279" y="295729"/>
            <a:ext cx="386628" cy="95087"/>
          </a:xfrm>
          <a:prstGeom prst="triangle">
            <a:avLst>
              <a:gd name="adj" fmla="val 50000"/>
            </a:avLst>
          </a:prstGeom>
          <a:solidFill>
            <a:srgbClr val="2CA2E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>
              <a:latin typeface="맑은 고딕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-14527" y="137251"/>
            <a:ext cx="1088572" cy="417600"/>
          </a:xfrm>
          <a:prstGeom prst="rect">
            <a:avLst/>
          </a:prstGeom>
          <a:solidFill>
            <a:srgbClr val="2CA2E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>
              <a:latin typeface="맑은 고딕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086925" y="70699"/>
            <a:ext cx="352371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0070C0"/>
                </a:solidFill>
                <a:latin typeface="맑은 고딕"/>
                <a:ea typeface="맑은 고딕"/>
              </a:rPr>
              <a:t>TERALEADER </a:t>
            </a:r>
            <a:r>
              <a:rPr lang="en-US" altLang="ko-KR" sz="1051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/>
                <a:ea typeface="맑은 고딕"/>
              </a:rPr>
              <a:t>World Best R&amp;D Technology!</a:t>
            </a:r>
            <a:endParaRPr lang="ko-KR" altLang="en-US" sz="1200" b="1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맑은 고딕"/>
              <a:ea typeface="맑은 고딕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0824300" y="6186902"/>
            <a:ext cx="1225484" cy="584463"/>
          </a:xfrm>
          <a:prstGeom prst="rect">
            <a:avLst/>
          </a:prstGeom>
          <a:solidFill>
            <a:schemeClr val="bg1"/>
          </a:solidFill>
          <a:ln w="19050" cap="flat" cmpd="sng" algn="ctr">
            <a:noFill/>
            <a:prstDash val="solid"/>
            <a:round/>
            <a:headEnd w="med" len="med"/>
            <a:tailEnd w="med" len="med"/>
          </a:ln>
          <a:effectLst/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defTabSz="914332">
              <a:spcBef>
                <a:spcPct val="0"/>
              </a:spcBef>
              <a:spcAft>
                <a:spcPct val="0"/>
              </a:spcAft>
              <a:defRPr/>
            </a:pPr>
            <a:endParaRPr lang="ko-KR" altLang="en-US">
              <a:latin typeface="맑은 고딕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1008056" y="593415"/>
            <a:ext cx="378000" cy="50400"/>
          </a:xfrm>
          <a:prstGeom prst="rect">
            <a:avLst/>
          </a:prstGeom>
          <a:solidFill>
            <a:srgbClr val="0070C0"/>
          </a:solidFill>
          <a:ln w="19050" cap="flat" cmpd="sng" algn="ctr">
            <a:noFill/>
            <a:prstDash val="solid"/>
            <a:round/>
            <a:headEnd w="med" len="med"/>
            <a:tailEnd w="med" len="med"/>
          </a:ln>
          <a:effectLst>
            <a:outerShdw blurRad="19050" dist="1524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defTabSz="914332">
              <a:spcBef>
                <a:spcPct val="0"/>
              </a:spcBef>
              <a:spcAft>
                <a:spcPct val="0"/>
              </a:spcAft>
              <a:defRPr/>
            </a:pPr>
            <a:endParaRPr lang="ko-KR" altLang="en-US">
              <a:latin typeface="맑은 고딕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10687650" y="183541"/>
            <a:ext cx="60959" cy="36090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>
              <a:latin typeface="맑은 고딕"/>
            </a:endParaRPr>
          </a:p>
        </p:txBody>
      </p:sp>
      <p:cxnSp>
        <p:nvCxnSpPr>
          <p:cNvPr id="120" name="직선 연결선 26"/>
          <p:cNvCxnSpPr/>
          <p:nvPr/>
        </p:nvCxnSpPr>
        <p:spPr>
          <a:xfrm rot="10800000" flipV="1">
            <a:off x="1477737" y="1008591"/>
            <a:ext cx="1051969" cy="5679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itle 15"/>
          <p:cNvSpPr txBox="1"/>
          <p:nvPr/>
        </p:nvSpPr>
        <p:spPr>
          <a:xfrm>
            <a:off x="926568" y="565133"/>
            <a:ext cx="11357112" cy="562527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marR="0" lvl="0" indent="0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2800" b="1" spc="-15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맑은 고딕"/>
                <a:ea typeface="맑은 고딕"/>
              </a:rPr>
              <a:t>02</a:t>
            </a:r>
            <a:r>
              <a:rPr lang="en-US" altLang="ko-KR" sz="2000" b="1" spc="-150" dirty="0">
                <a:solidFill>
                  <a:srgbClr val="0070C0"/>
                </a:solidFill>
                <a:latin typeface="맑은 고딕"/>
                <a:ea typeface="맑은 고딕"/>
              </a:rPr>
              <a:t>   XG5000</a:t>
            </a:r>
            <a:endParaRPr lang="en-US" altLang="ko-KR" sz="1400" spc="-150" dirty="0">
              <a:solidFill>
                <a:srgbClr val="858585"/>
              </a:solidFill>
              <a:latin typeface="맑은 고딕"/>
              <a:ea typeface="맑은 고딕"/>
            </a:endParaRPr>
          </a:p>
        </p:txBody>
      </p:sp>
      <p:sp>
        <p:nvSpPr>
          <p:cNvPr id="122" name="TextBox 121"/>
          <p:cNvSpPr txBox="1"/>
          <p:nvPr/>
        </p:nvSpPr>
        <p:spPr>
          <a:xfrm>
            <a:off x="1271010" y="1080964"/>
            <a:ext cx="3351110" cy="371192"/>
          </a:xfrm>
          <a:prstGeom prst="rect">
            <a:avLst/>
          </a:prstGeom>
        </p:spPr>
        <p:txBody>
          <a:bodyPr vert="horz" wrap="none" lIns="91440" tIns="45720" rIns="91440" bIns="45720" anchor="t">
            <a:spAutoFit/>
          </a:bodyPr>
          <a:lstStyle/>
          <a:p>
            <a:pPr marL="285750" indent="-285750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ko-KR" altLang="en-US" dirty="0">
                <a:solidFill>
                  <a:schemeClr val="tx1"/>
                </a:solidFill>
              </a:rPr>
              <a:t>참고자료</a:t>
            </a:r>
            <a:r>
              <a:rPr lang="en-US" altLang="ko-KR" dirty="0">
                <a:solidFill>
                  <a:schemeClr val="tx1"/>
                </a:solidFill>
              </a:rPr>
              <a:t>(PDF, </a:t>
            </a:r>
            <a:r>
              <a:rPr lang="ko-KR" altLang="en-US" dirty="0"/>
              <a:t>영상</a:t>
            </a:r>
            <a:r>
              <a:rPr lang="en-US" altLang="ko-KR" dirty="0"/>
              <a:t>, </a:t>
            </a:r>
            <a:r>
              <a:rPr lang="ko-KR" altLang="en-US" dirty="0"/>
              <a:t>사이트</a:t>
            </a:r>
            <a:r>
              <a:rPr lang="en-US" altLang="ko-KR" dirty="0"/>
              <a:t>)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19D8C0A-B67E-4720-BA05-83493AE6E700}"/>
              </a:ext>
            </a:extLst>
          </p:cNvPr>
          <p:cNvSpPr txBox="1"/>
          <p:nvPr/>
        </p:nvSpPr>
        <p:spPr>
          <a:xfrm>
            <a:off x="10863109" y="263135"/>
            <a:ext cx="114962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900" dirty="0">
                <a:ln w="9525">
                  <a:solidFill>
                    <a:prstClr val="white">
                      <a:alpha val="0"/>
                    </a:prstClr>
                  </a:solidFill>
                </a:ln>
                <a:solidFill>
                  <a:srgbClr val="56565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맑은 고딕"/>
              </a:rPr>
              <a:t>PLC</a:t>
            </a:r>
            <a:endParaRPr kumimoji="0" lang="ko-KR" altLang="en-US" sz="900" b="0" i="0" u="none" strike="noStrike" kern="1200" cap="none" spc="0" normalizeH="0" baseline="0" dirty="0">
              <a:ln w="9525">
                <a:solidFill>
                  <a:prstClr val="white">
                    <a:alpha val="0"/>
                  </a:prstClr>
                </a:solidFill>
              </a:ln>
              <a:solidFill>
                <a:srgbClr val="565656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uLnTx/>
              <a:uFillTx/>
              <a:ea typeface="맑은 고딕"/>
            </a:endParaRPr>
          </a:p>
        </p:txBody>
      </p:sp>
      <p:pic>
        <p:nvPicPr>
          <p:cNvPr id="24" name="그림 23">
            <a:hlinkClick r:id="rId3" action="ppaction://hlinksldjump"/>
            <a:extLst>
              <a:ext uri="{FF2B5EF4-FFF2-40B4-BE49-F238E27FC236}">
                <a16:creationId xmlns:a16="http://schemas.microsoft.com/office/drawing/2014/main" id="{2609563C-F6F6-451F-9A05-83D74C99D94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0863109" y="6285911"/>
            <a:ext cx="1225195" cy="493735"/>
          </a:xfrm>
          <a:prstGeom prst="rect">
            <a:avLst/>
          </a:prstGeom>
        </p:spPr>
      </p:pic>
      <p:sp>
        <p:nvSpPr>
          <p:cNvPr id="67" name="직사각형 38">
            <a:hlinkClick r:id="rId5" action="ppaction://hlinkfile"/>
            <a:extLst>
              <a:ext uri="{FF2B5EF4-FFF2-40B4-BE49-F238E27FC236}">
                <a16:creationId xmlns:a16="http://schemas.microsoft.com/office/drawing/2014/main" id="{8FE45A5B-BB03-4D37-AF0D-1734D5D9CDA2}"/>
              </a:ext>
            </a:extLst>
          </p:cNvPr>
          <p:cNvSpPr/>
          <p:nvPr/>
        </p:nvSpPr>
        <p:spPr>
          <a:xfrm>
            <a:off x="1806005" y="3180356"/>
            <a:ext cx="8579989" cy="870261"/>
          </a:xfrm>
          <a:prstGeom prst="rect">
            <a:avLst/>
          </a:prstGeom>
          <a:solidFill>
            <a:srgbClr val="DCE5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lvl="0" algn="ctr">
              <a:lnSpc>
                <a:spcPct val="150000"/>
              </a:lnSpc>
              <a:defRPr/>
            </a:pPr>
            <a:r>
              <a:rPr lang="en-US" altLang="ko-KR" sz="1500" kern="0" dirty="0">
                <a:solidFill>
                  <a:schemeClr val="tx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11. XGT</a:t>
            </a:r>
            <a:r>
              <a:rPr lang="ko-KR" altLang="en-US" sz="1500" kern="0" dirty="0">
                <a:solidFill>
                  <a:schemeClr val="tx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프로토콜에 대한 설명은</a:t>
            </a:r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en-US" altLang="ko-KR" sz="1600" dirty="0">
                <a:hlinkClick r:id="rId6"/>
              </a:rPr>
              <a:t>PLC - Python </a:t>
            </a:r>
            <a:r>
              <a:rPr lang="ko-KR" altLang="en-US" sz="1600" dirty="0">
                <a:hlinkClick r:id="rId6"/>
              </a:rPr>
              <a:t>시리얼 통신 </a:t>
            </a:r>
            <a:r>
              <a:rPr lang="en-US" altLang="ko-KR" sz="1600" dirty="0">
                <a:hlinkClick r:id="rId6"/>
              </a:rPr>
              <a:t>1 : </a:t>
            </a:r>
            <a:r>
              <a:rPr lang="ko-KR" altLang="en-US" sz="1600" dirty="0">
                <a:hlinkClick r:id="rId6"/>
              </a:rPr>
              <a:t>네이버 블로그 </a:t>
            </a:r>
            <a:r>
              <a:rPr lang="en-US" altLang="ko-KR" sz="1600" dirty="0">
                <a:hlinkClick r:id="rId6"/>
              </a:rPr>
              <a:t>(naver.com)</a:t>
            </a:r>
            <a:r>
              <a:rPr lang="en-US" altLang="ko-KR" sz="1500" kern="0" dirty="0">
                <a:solidFill>
                  <a:schemeClr val="tx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,</a:t>
            </a:r>
          </a:p>
          <a:p>
            <a:pPr lvl="0" algn="ctr">
              <a:lnSpc>
                <a:spcPct val="150000"/>
              </a:lnSpc>
              <a:defRPr/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Student/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이건창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/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plc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pdf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에 있는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XGL-C22B_T6_Manual_V3.2_202111_KR</a:t>
            </a:r>
            <a:r>
              <a:rPr lang="ko-KR" alt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을참고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.(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클릭 시 연결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)</a:t>
            </a:r>
            <a:r>
              <a:rPr lang="ko-KR" altLang="en-US" sz="1600" kern="0" dirty="0">
                <a:solidFill>
                  <a:schemeClr val="tx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endParaRPr lang="en-US" altLang="ko-KR" sz="1600" kern="0" dirty="0">
              <a:solidFill>
                <a:schemeClr val="tx1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33" name="직사각형 20">
            <a:hlinkClick r:id="rId7" action="ppaction://hlinkfile"/>
            <a:extLst>
              <a:ext uri="{FF2B5EF4-FFF2-40B4-BE49-F238E27FC236}">
                <a16:creationId xmlns:a16="http://schemas.microsoft.com/office/drawing/2014/main" id="{F275DB50-EAC6-4D37-BD19-C1C02EEDAFA6}"/>
              </a:ext>
            </a:extLst>
          </p:cNvPr>
          <p:cNvSpPr/>
          <p:nvPr/>
        </p:nvSpPr>
        <p:spPr>
          <a:xfrm>
            <a:off x="1806004" y="4423589"/>
            <a:ext cx="8579989" cy="827576"/>
          </a:xfrm>
          <a:prstGeom prst="rect">
            <a:avLst/>
          </a:prstGeom>
          <a:solidFill>
            <a:srgbClr val="DCE5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lnSpc>
                <a:spcPct val="150000"/>
              </a:lnSpc>
              <a:defRPr/>
            </a:pPr>
            <a:r>
              <a:rPr lang="en-US" altLang="ko-KR" sz="1500" kern="0" dirty="0">
                <a:solidFill>
                  <a:schemeClr val="tx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12. PLC, AD, DA, </a:t>
            </a:r>
            <a:r>
              <a:rPr lang="ko-KR" altLang="en-US" sz="1500" kern="0" dirty="0">
                <a:solidFill>
                  <a:schemeClr val="tx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인버터</a:t>
            </a:r>
            <a:r>
              <a:rPr lang="en-US" altLang="ko-KR" sz="1500" kern="0" dirty="0">
                <a:solidFill>
                  <a:schemeClr val="tx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, HMI </a:t>
            </a:r>
            <a:r>
              <a:rPr lang="ko-KR" altLang="en-US" sz="1500" kern="0" dirty="0">
                <a:solidFill>
                  <a:schemeClr val="tx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연동은 </a:t>
            </a:r>
            <a:r>
              <a:rPr lang="en-US" altLang="ko-KR" sz="1600" dirty="0">
                <a:hlinkClick r:id="rId8"/>
              </a:rPr>
              <a:t>XGK PLC, AD, DA, </a:t>
            </a:r>
            <a:r>
              <a:rPr lang="ko-KR" altLang="en-US" sz="1600" dirty="0">
                <a:hlinkClick r:id="rId8"/>
              </a:rPr>
              <a:t>인버터</a:t>
            </a:r>
            <a:r>
              <a:rPr lang="en-US" altLang="ko-KR" sz="1600" dirty="0">
                <a:hlinkClick r:id="rId8"/>
              </a:rPr>
              <a:t>, HMI </a:t>
            </a:r>
            <a:r>
              <a:rPr lang="ko-KR" altLang="en-US" sz="1600" dirty="0">
                <a:hlinkClick r:id="rId8"/>
              </a:rPr>
              <a:t>연동 </a:t>
            </a:r>
            <a:r>
              <a:rPr lang="en-US" altLang="ko-KR" sz="1600" dirty="0">
                <a:hlinkClick r:id="rId8"/>
              </a:rPr>
              <a:t>- YouTube</a:t>
            </a: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을 참고</a:t>
            </a:r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.(</a:t>
            </a: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클릭 시 연결</a:t>
            </a:r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)</a:t>
            </a:r>
            <a:r>
              <a:rPr lang="ko-KR" altLang="en-US" sz="1500" kern="0" dirty="0">
                <a:solidFill>
                  <a:schemeClr val="tx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endParaRPr lang="en-US" altLang="ko-KR" sz="1500" kern="0" dirty="0">
              <a:solidFill>
                <a:schemeClr val="tx1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34" name="직사각형 38">
            <a:hlinkClick r:id="rId9" action="ppaction://hlinkfile"/>
            <a:extLst>
              <a:ext uri="{FF2B5EF4-FFF2-40B4-BE49-F238E27FC236}">
                <a16:creationId xmlns:a16="http://schemas.microsoft.com/office/drawing/2014/main" id="{FE2CFA78-470B-45BA-9986-F329A4425B61}"/>
              </a:ext>
            </a:extLst>
          </p:cNvPr>
          <p:cNvSpPr/>
          <p:nvPr/>
        </p:nvSpPr>
        <p:spPr>
          <a:xfrm>
            <a:off x="1806005" y="1961378"/>
            <a:ext cx="8579989" cy="846006"/>
          </a:xfrm>
          <a:prstGeom prst="rect">
            <a:avLst/>
          </a:prstGeom>
          <a:solidFill>
            <a:srgbClr val="DCE5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lvl="0" algn="ctr">
              <a:lnSpc>
                <a:spcPct val="150000"/>
              </a:lnSpc>
              <a:defRPr/>
            </a:pPr>
            <a:r>
              <a:rPr lang="en-US" altLang="ko-KR" sz="1500" kern="0" dirty="0">
                <a:solidFill>
                  <a:schemeClr val="tx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10. </a:t>
            </a:r>
            <a:r>
              <a:rPr lang="ko-KR" altLang="en-US" sz="1500" kern="0" dirty="0">
                <a:solidFill>
                  <a:schemeClr val="tx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모터 구동에 대한 설명은 </a:t>
            </a:r>
            <a:r>
              <a:rPr lang="en-US" altLang="ko-KR" sz="1600" dirty="0">
                <a:hlinkClick r:id="rId10"/>
              </a:rPr>
              <a:t>LS</a:t>
            </a:r>
            <a:r>
              <a:rPr lang="ko-KR" altLang="en-US" sz="1600" dirty="0">
                <a:hlinkClick r:id="rId10"/>
              </a:rPr>
              <a:t>산전 </a:t>
            </a:r>
            <a:r>
              <a:rPr lang="en-US" altLang="ko-KR" sz="1600" dirty="0">
                <a:hlinkClick r:id="rId10"/>
              </a:rPr>
              <a:t>PLC</a:t>
            </a:r>
            <a:r>
              <a:rPr lang="ko-KR" altLang="en-US" sz="1600" dirty="0">
                <a:hlinkClick r:id="rId10"/>
              </a:rPr>
              <a:t>를 이용해서 스텝모터를 제어하는 첫 실습 </a:t>
            </a:r>
            <a:r>
              <a:rPr lang="en-US" altLang="ko-KR" sz="1600" dirty="0">
                <a:hlinkClick r:id="rId10"/>
              </a:rPr>
              <a:t>(netpilgrim.net)</a:t>
            </a:r>
            <a:endParaRPr lang="en-US" altLang="ko-KR" sz="1600" dirty="0"/>
          </a:p>
          <a:p>
            <a:pPr lvl="0" algn="ctr">
              <a:lnSpc>
                <a:spcPct val="150000"/>
              </a:lnSpc>
              <a:defRPr/>
            </a:pP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을 참고</a:t>
            </a:r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.(</a:t>
            </a: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클릭 시 연결</a:t>
            </a:r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)</a:t>
            </a:r>
            <a:r>
              <a:rPr lang="ko-KR" altLang="en-US" sz="1500" kern="0" dirty="0">
                <a:solidFill>
                  <a:schemeClr val="tx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endParaRPr lang="en-US" altLang="ko-KR" sz="1500" kern="0" dirty="0">
              <a:solidFill>
                <a:schemeClr val="tx1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07316150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/>
          <p:cNvCxnSpPr>
            <a:endCxn id="36" idx="1"/>
          </p:cNvCxnSpPr>
          <p:nvPr/>
        </p:nvCxnSpPr>
        <p:spPr>
          <a:xfrm>
            <a:off x="431371" y="344703"/>
            <a:ext cx="10256279" cy="1929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-14515" y="149948"/>
            <a:ext cx="1088572" cy="384043"/>
          </a:xfrm>
          <a:prstGeom prst="rect">
            <a:avLst/>
          </a:prstGeom>
          <a:solidFill>
            <a:srgbClr val="2CA2E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>
              <a:latin typeface="맑은 고딕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1126708" y="345453"/>
            <a:ext cx="1233624" cy="0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이등변 삼각형 28"/>
          <p:cNvSpPr/>
          <p:nvPr/>
        </p:nvSpPr>
        <p:spPr>
          <a:xfrm rot="5400000">
            <a:off x="928279" y="295729"/>
            <a:ext cx="386628" cy="95087"/>
          </a:xfrm>
          <a:prstGeom prst="triangle">
            <a:avLst>
              <a:gd name="adj" fmla="val 50000"/>
            </a:avLst>
          </a:prstGeom>
          <a:solidFill>
            <a:srgbClr val="2CA2E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>
              <a:latin typeface="맑은 고딕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-14527" y="137251"/>
            <a:ext cx="1088572" cy="417600"/>
          </a:xfrm>
          <a:prstGeom prst="rect">
            <a:avLst/>
          </a:prstGeom>
          <a:solidFill>
            <a:srgbClr val="2CA2E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>
              <a:latin typeface="맑은 고딕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086925" y="70699"/>
            <a:ext cx="352371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0070C0"/>
                </a:solidFill>
                <a:latin typeface="맑은 고딕"/>
                <a:ea typeface="맑은 고딕"/>
              </a:rPr>
              <a:t>TERALEADER </a:t>
            </a:r>
            <a:r>
              <a:rPr lang="en-US" altLang="ko-KR" sz="1051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/>
                <a:ea typeface="맑은 고딕"/>
              </a:rPr>
              <a:t>World Best R&amp;D Technology!</a:t>
            </a:r>
            <a:endParaRPr lang="ko-KR" altLang="en-US" sz="1200" b="1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맑은 고딕"/>
              <a:ea typeface="맑은 고딕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0824300" y="6186902"/>
            <a:ext cx="1225484" cy="584463"/>
          </a:xfrm>
          <a:prstGeom prst="rect">
            <a:avLst/>
          </a:prstGeom>
          <a:solidFill>
            <a:schemeClr val="bg1"/>
          </a:solidFill>
          <a:ln w="19050" cap="flat" cmpd="sng" algn="ctr">
            <a:noFill/>
            <a:prstDash val="solid"/>
            <a:round/>
            <a:headEnd w="med" len="med"/>
            <a:tailEnd w="med" len="med"/>
          </a:ln>
          <a:effectLst/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defTabSz="914332">
              <a:spcBef>
                <a:spcPct val="0"/>
              </a:spcBef>
              <a:spcAft>
                <a:spcPct val="0"/>
              </a:spcAft>
              <a:defRPr/>
            </a:pPr>
            <a:endParaRPr lang="ko-KR" altLang="en-US">
              <a:latin typeface="맑은 고딕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1008056" y="593415"/>
            <a:ext cx="378000" cy="50400"/>
          </a:xfrm>
          <a:prstGeom prst="rect">
            <a:avLst/>
          </a:prstGeom>
          <a:solidFill>
            <a:srgbClr val="0070C0"/>
          </a:solidFill>
          <a:ln w="19050" cap="flat" cmpd="sng" algn="ctr">
            <a:noFill/>
            <a:prstDash val="solid"/>
            <a:round/>
            <a:headEnd w="med" len="med"/>
            <a:tailEnd w="med" len="med"/>
          </a:ln>
          <a:effectLst>
            <a:outerShdw blurRad="19050" dist="1524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defTabSz="914332">
              <a:spcBef>
                <a:spcPct val="0"/>
              </a:spcBef>
              <a:spcAft>
                <a:spcPct val="0"/>
              </a:spcAft>
              <a:defRPr/>
            </a:pPr>
            <a:endParaRPr lang="ko-KR" altLang="en-US">
              <a:latin typeface="맑은 고딕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10687650" y="183541"/>
            <a:ext cx="60959" cy="36090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>
              <a:latin typeface="맑은 고딕"/>
            </a:endParaRPr>
          </a:p>
        </p:txBody>
      </p:sp>
      <p:cxnSp>
        <p:nvCxnSpPr>
          <p:cNvPr id="120" name="직선 연결선 26"/>
          <p:cNvCxnSpPr/>
          <p:nvPr/>
        </p:nvCxnSpPr>
        <p:spPr>
          <a:xfrm rot="10800000" flipV="1">
            <a:off x="1477737" y="1008591"/>
            <a:ext cx="1051969" cy="5679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itle 15"/>
          <p:cNvSpPr txBox="1"/>
          <p:nvPr/>
        </p:nvSpPr>
        <p:spPr>
          <a:xfrm>
            <a:off x="926568" y="565133"/>
            <a:ext cx="11357112" cy="562527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marR="0" lvl="0" indent="0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2800" b="1" spc="-15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맑은 고딕"/>
                <a:ea typeface="맑은 고딕"/>
              </a:rPr>
              <a:t>02</a:t>
            </a:r>
            <a:r>
              <a:rPr lang="en-US" altLang="ko-KR" sz="2000" b="1" spc="-150" dirty="0">
                <a:solidFill>
                  <a:srgbClr val="0070C0"/>
                </a:solidFill>
                <a:latin typeface="맑은 고딕"/>
                <a:ea typeface="맑은 고딕"/>
              </a:rPr>
              <a:t>   XG5000</a:t>
            </a:r>
            <a:endParaRPr lang="en-US" altLang="ko-KR" sz="1400" spc="-150" dirty="0">
              <a:solidFill>
                <a:srgbClr val="858585"/>
              </a:solidFill>
              <a:latin typeface="맑은 고딕"/>
              <a:ea typeface="맑은 고딕"/>
            </a:endParaRPr>
          </a:p>
        </p:txBody>
      </p:sp>
      <p:sp>
        <p:nvSpPr>
          <p:cNvPr id="122" name="TextBox 121"/>
          <p:cNvSpPr txBox="1"/>
          <p:nvPr/>
        </p:nvSpPr>
        <p:spPr>
          <a:xfrm>
            <a:off x="1261583" y="1276350"/>
            <a:ext cx="2595967" cy="371192"/>
          </a:xfrm>
          <a:prstGeom prst="rect">
            <a:avLst/>
          </a:prstGeom>
        </p:spPr>
        <p:txBody>
          <a:bodyPr vert="horz" wrap="none" lIns="91440" tIns="45720" rIns="91440" bIns="45720" anchor="t">
            <a:spAutoFit/>
          </a:bodyPr>
          <a:lstStyle/>
          <a:p>
            <a:pPr marL="285750" indent="-285750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altLang="ko-KR" dirty="0">
                <a:solidFill>
                  <a:schemeClr val="tx1"/>
                </a:solidFill>
              </a:rPr>
              <a:t>XG5000 </a:t>
            </a:r>
            <a:r>
              <a:rPr lang="ko-KR" altLang="en-US" dirty="0">
                <a:solidFill>
                  <a:schemeClr val="tx1"/>
                </a:solidFill>
              </a:rPr>
              <a:t>기본 </a:t>
            </a:r>
            <a:r>
              <a:rPr lang="ko-KR" altLang="en-US" dirty="0"/>
              <a:t>사용법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50" name="사각형: 둥근 모서리 30"/>
          <p:cNvSpPr/>
          <p:nvPr/>
        </p:nvSpPr>
        <p:spPr>
          <a:xfrm>
            <a:off x="431371" y="2526217"/>
            <a:ext cx="3585426" cy="588460"/>
          </a:xfrm>
          <a:prstGeom prst="roundRect">
            <a:avLst>
              <a:gd name="adj" fmla="val 50000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en-US" altLang="ko-KR" sz="2000" b="1" dirty="0">
                <a:solidFill>
                  <a:schemeClr val="bg1"/>
                </a:solidFill>
                <a:latin typeface="Noto Sans KR"/>
                <a:ea typeface="Noto Sans KR"/>
              </a:rPr>
              <a:t>1. I/O</a:t>
            </a:r>
            <a:r>
              <a:rPr lang="ko-KR" altLang="en-US" sz="2000" b="1" dirty="0">
                <a:solidFill>
                  <a:schemeClr val="bg1"/>
                </a:solidFill>
                <a:latin typeface="Noto Sans KR"/>
                <a:ea typeface="Noto Sans KR"/>
              </a:rPr>
              <a:t>파라미터 설정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19D8C0A-B67E-4720-BA05-83493AE6E700}"/>
              </a:ext>
            </a:extLst>
          </p:cNvPr>
          <p:cNvSpPr txBox="1"/>
          <p:nvPr/>
        </p:nvSpPr>
        <p:spPr>
          <a:xfrm>
            <a:off x="10863109" y="263135"/>
            <a:ext cx="114962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900" dirty="0">
                <a:ln w="9525">
                  <a:solidFill>
                    <a:prstClr val="white">
                      <a:alpha val="0"/>
                    </a:prstClr>
                  </a:solidFill>
                </a:ln>
                <a:solidFill>
                  <a:srgbClr val="56565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맑은 고딕"/>
              </a:rPr>
              <a:t>PLC</a:t>
            </a:r>
            <a:endParaRPr kumimoji="0" lang="ko-KR" altLang="en-US" sz="900" b="0" i="0" u="none" strike="noStrike" kern="1200" cap="none" spc="0" normalizeH="0" baseline="0" dirty="0">
              <a:ln w="9525">
                <a:solidFill>
                  <a:prstClr val="white">
                    <a:alpha val="0"/>
                  </a:prstClr>
                </a:solidFill>
              </a:ln>
              <a:solidFill>
                <a:srgbClr val="565656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uLnTx/>
              <a:uFillTx/>
              <a:ea typeface="맑은 고딕"/>
            </a:endParaRP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1614E48B-AB7B-4398-8B56-A6365E16BF87}"/>
              </a:ext>
            </a:extLst>
          </p:cNvPr>
          <p:cNvSpPr/>
          <p:nvPr/>
        </p:nvSpPr>
        <p:spPr>
          <a:xfrm>
            <a:off x="4329327" y="2526217"/>
            <a:ext cx="3585426" cy="588460"/>
          </a:xfrm>
          <a:prstGeom prst="roundRect">
            <a:avLst>
              <a:gd name="adj" fmla="val 50000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en-US" altLang="ko-KR" sz="2000" b="1" dirty="0">
                <a:solidFill>
                  <a:schemeClr val="bg1"/>
                </a:solidFill>
                <a:latin typeface="Noto Sans KR"/>
                <a:ea typeface="Noto Sans KR"/>
              </a:rPr>
              <a:t>2. </a:t>
            </a:r>
            <a:r>
              <a:rPr lang="ko-KR" altLang="en-US" sz="2000" b="1" dirty="0">
                <a:solidFill>
                  <a:schemeClr val="bg1"/>
                </a:solidFill>
                <a:latin typeface="Noto Sans KR"/>
                <a:ea typeface="Noto Sans KR"/>
              </a:rPr>
              <a:t>국번 설정</a:t>
            </a: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6BBCD131-9455-4CA1-A041-AA38B4D4B022}"/>
              </a:ext>
            </a:extLst>
          </p:cNvPr>
          <p:cNvSpPr/>
          <p:nvPr/>
        </p:nvSpPr>
        <p:spPr>
          <a:xfrm>
            <a:off x="8227283" y="2510544"/>
            <a:ext cx="3585426" cy="588460"/>
          </a:xfrm>
          <a:prstGeom prst="roundRect">
            <a:avLst>
              <a:gd name="adj" fmla="val 50000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en-US" altLang="ko-KR" sz="2000" b="1" dirty="0">
                <a:solidFill>
                  <a:schemeClr val="bg1"/>
                </a:solidFill>
                <a:latin typeface="Noto Sans KR"/>
                <a:ea typeface="Noto Sans KR"/>
              </a:rPr>
              <a:t>3. </a:t>
            </a:r>
            <a:r>
              <a:rPr lang="ko-KR" altLang="en-US" sz="2000" b="1" dirty="0">
                <a:solidFill>
                  <a:schemeClr val="bg1"/>
                </a:solidFill>
                <a:latin typeface="Noto Sans KR"/>
                <a:ea typeface="Noto Sans KR"/>
              </a:rPr>
              <a:t>스캔 프로그램 작성</a:t>
            </a:r>
          </a:p>
        </p:txBody>
      </p:sp>
      <p:sp>
        <p:nvSpPr>
          <p:cNvPr id="22" name="사각형: 둥근 모서리 30">
            <a:extLst>
              <a:ext uri="{FF2B5EF4-FFF2-40B4-BE49-F238E27FC236}">
                <a16:creationId xmlns:a16="http://schemas.microsoft.com/office/drawing/2014/main" id="{C5B8DCF6-D4F4-4FFF-970D-9B0FBF4605BB}"/>
              </a:ext>
            </a:extLst>
          </p:cNvPr>
          <p:cNvSpPr/>
          <p:nvPr/>
        </p:nvSpPr>
        <p:spPr>
          <a:xfrm>
            <a:off x="405331" y="4342045"/>
            <a:ext cx="3585426" cy="588460"/>
          </a:xfrm>
          <a:prstGeom prst="roundRect">
            <a:avLst>
              <a:gd name="adj" fmla="val 50000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en-US" altLang="ko-KR" sz="2000" b="1" dirty="0">
                <a:solidFill>
                  <a:schemeClr val="bg1"/>
                </a:solidFill>
                <a:latin typeface="Noto Sans KR"/>
                <a:ea typeface="Noto Sans KR"/>
              </a:rPr>
              <a:t>4. </a:t>
            </a:r>
            <a:r>
              <a:rPr lang="ko-KR" altLang="en-US" sz="2000" b="1" dirty="0">
                <a:solidFill>
                  <a:schemeClr val="bg1"/>
                </a:solidFill>
                <a:latin typeface="Noto Sans KR"/>
                <a:ea typeface="Noto Sans KR"/>
              </a:rPr>
              <a:t>쓰기</a:t>
            </a: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3C5C0142-9092-4CC8-89A3-1EBB4112D803}"/>
              </a:ext>
            </a:extLst>
          </p:cNvPr>
          <p:cNvSpPr/>
          <p:nvPr/>
        </p:nvSpPr>
        <p:spPr>
          <a:xfrm>
            <a:off x="4303287" y="4342045"/>
            <a:ext cx="3585426" cy="588460"/>
          </a:xfrm>
          <a:prstGeom prst="roundRect">
            <a:avLst>
              <a:gd name="adj" fmla="val 50000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en-US" altLang="ko-KR" sz="2000" b="1" dirty="0">
                <a:solidFill>
                  <a:schemeClr val="bg1"/>
                </a:solidFill>
                <a:latin typeface="Noto Sans KR"/>
                <a:ea typeface="Noto Sans KR"/>
              </a:rPr>
              <a:t>5. RUN</a:t>
            </a:r>
            <a:r>
              <a:rPr lang="ko-KR" altLang="en-US" sz="2000" b="1" dirty="0">
                <a:solidFill>
                  <a:schemeClr val="bg1"/>
                </a:solidFill>
                <a:latin typeface="Noto Sans KR"/>
                <a:ea typeface="Noto Sans KR"/>
              </a:rPr>
              <a:t>으로 변경</a:t>
            </a: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7134B071-C8BF-4889-9F53-604CD05E33D8}"/>
              </a:ext>
            </a:extLst>
          </p:cNvPr>
          <p:cNvSpPr/>
          <p:nvPr/>
        </p:nvSpPr>
        <p:spPr>
          <a:xfrm>
            <a:off x="8201243" y="4342045"/>
            <a:ext cx="3585426" cy="588460"/>
          </a:xfrm>
          <a:prstGeom prst="roundRect">
            <a:avLst>
              <a:gd name="adj" fmla="val 50000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en-US" altLang="ko-KR" sz="2000" b="1" dirty="0">
                <a:solidFill>
                  <a:schemeClr val="bg1"/>
                </a:solidFill>
                <a:latin typeface="Noto Sans KR"/>
                <a:ea typeface="Noto Sans KR"/>
              </a:rPr>
              <a:t>6. </a:t>
            </a:r>
            <a:r>
              <a:rPr lang="ko-KR" altLang="en-US" sz="2000" b="1" dirty="0">
                <a:solidFill>
                  <a:schemeClr val="bg1"/>
                </a:solidFill>
                <a:latin typeface="Noto Sans KR"/>
                <a:ea typeface="Noto Sans KR"/>
              </a:rPr>
              <a:t>모니터링</a:t>
            </a:r>
          </a:p>
        </p:txBody>
      </p:sp>
      <p:pic>
        <p:nvPicPr>
          <p:cNvPr id="26" name="그림 25">
            <a:hlinkClick r:id="rId3" action="ppaction://hlinksldjump"/>
            <a:extLst>
              <a:ext uri="{FF2B5EF4-FFF2-40B4-BE49-F238E27FC236}">
                <a16:creationId xmlns:a16="http://schemas.microsoft.com/office/drawing/2014/main" id="{EDD83022-0D45-483D-8F15-84CC6ADA121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0863109" y="6285911"/>
            <a:ext cx="1225195" cy="493735"/>
          </a:xfrm>
          <a:prstGeom prst="rect">
            <a:avLst/>
          </a:prstGeom>
        </p:spPr>
      </p:pic>
      <p:sp>
        <p:nvSpPr>
          <p:cNvPr id="34" name="직사각형 20">
            <a:hlinkClick r:id="rId5" action="ppaction://hlinkfile"/>
            <a:extLst>
              <a:ext uri="{FF2B5EF4-FFF2-40B4-BE49-F238E27FC236}">
                <a16:creationId xmlns:a16="http://schemas.microsoft.com/office/drawing/2014/main" id="{EE2870A0-9641-45B5-867B-F7C8DE2F0EB2}"/>
              </a:ext>
            </a:extLst>
          </p:cNvPr>
          <p:cNvSpPr/>
          <p:nvPr/>
        </p:nvSpPr>
        <p:spPr>
          <a:xfrm>
            <a:off x="4303287" y="1198826"/>
            <a:ext cx="3440976" cy="61560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Light"/>
                <a:ea typeface="Noto Sans KR Medium"/>
              </a:rPr>
              <a:t>자세한 설명은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Light"/>
                <a:ea typeface="Noto Sans KR Medium"/>
              </a:rPr>
              <a:t>Student/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Light"/>
                <a:ea typeface="Noto Sans KR Medium"/>
              </a:rPr>
              <a:t>이건창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Light"/>
                <a:ea typeface="Noto Sans KR Medium"/>
              </a:rPr>
              <a:t>/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Light"/>
                <a:ea typeface="Noto Sans KR Medium"/>
              </a:rPr>
              <a:t>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Light"/>
                <a:ea typeface="Noto Sans KR Medium"/>
              </a:rPr>
              <a:t>plc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Light"/>
                <a:ea typeface="Noto Sans KR Medium"/>
              </a:rPr>
              <a:t>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Light"/>
                <a:ea typeface="Noto Sans KR Medium"/>
              </a:rPr>
              <a:t>pdf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Light"/>
                <a:ea typeface="Noto Sans KR Medium"/>
              </a:rPr>
              <a:t>에 있는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Light"/>
                <a:ea typeface="Noto Sans KR Medium"/>
              </a:rPr>
              <a:t>XG5000Help_kor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Light"/>
                <a:ea typeface="Noto Sans KR Medium"/>
              </a:rPr>
              <a:t>를 참고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Light"/>
                <a:ea typeface="Noto Sans KR Medium"/>
              </a:rPr>
              <a:t>.(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Light"/>
                <a:ea typeface="Noto Sans KR Medium"/>
              </a:rPr>
              <a:t>클릭 시 연결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Light"/>
                <a:ea typeface="Noto Sans KR Medium"/>
              </a:rPr>
              <a:t>)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Noto Sans KR Light"/>
              <a:ea typeface="Noto Sans KR Medium"/>
            </a:endParaRPr>
          </a:p>
        </p:txBody>
      </p:sp>
    </p:spTree>
    <p:extLst>
      <p:ext uri="{BB962C8B-B14F-4D97-AF65-F5344CB8AC3E}">
        <p14:creationId xmlns:p14="http://schemas.microsoft.com/office/powerpoint/2010/main" val="1405230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/>
          <p:cNvCxnSpPr>
            <a:endCxn id="36" idx="1"/>
          </p:cNvCxnSpPr>
          <p:nvPr/>
        </p:nvCxnSpPr>
        <p:spPr>
          <a:xfrm>
            <a:off x="431371" y="344703"/>
            <a:ext cx="10256279" cy="1929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-14515" y="149948"/>
            <a:ext cx="1088572" cy="384043"/>
          </a:xfrm>
          <a:prstGeom prst="rect">
            <a:avLst/>
          </a:prstGeom>
          <a:solidFill>
            <a:srgbClr val="2CA2E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>
              <a:latin typeface="맑은 고딕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1126708" y="345453"/>
            <a:ext cx="1233624" cy="0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이등변 삼각형 28"/>
          <p:cNvSpPr/>
          <p:nvPr/>
        </p:nvSpPr>
        <p:spPr>
          <a:xfrm rot="5400000">
            <a:off x="928279" y="295729"/>
            <a:ext cx="386628" cy="95087"/>
          </a:xfrm>
          <a:prstGeom prst="triangle">
            <a:avLst>
              <a:gd name="adj" fmla="val 50000"/>
            </a:avLst>
          </a:prstGeom>
          <a:solidFill>
            <a:srgbClr val="2CA2E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>
              <a:latin typeface="맑은 고딕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-14527" y="137251"/>
            <a:ext cx="1088572" cy="417600"/>
          </a:xfrm>
          <a:prstGeom prst="rect">
            <a:avLst/>
          </a:prstGeom>
          <a:solidFill>
            <a:srgbClr val="2CA2E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>
              <a:latin typeface="맑은 고딕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086925" y="70699"/>
            <a:ext cx="352371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0070C0"/>
                </a:solidFill>
                <a:latin typeface="맑은 고딕"/>
                <a:ea typeface="맑은 고딕"/>
              </a:rPr>
              <a:t>TERALEADER </a:t>
            </a:r>
            <a:r>
              <a:rPr lang="en-US" altLang="ko-KR" sz="1051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/>
                <a:ea typeface="맑은 고딕"/>
              </a:rPr>
              <a:t>World Best R&amp;D Technology!</a:t>
            </a:r>
            <a:endParaRPr lang="ko-KR" altLang="en-US" sz="1200" b="1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맑은 고딕"/>
              <a:ea typeface="맑은 고딕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0824300" y="6186902"/>
            <a:ext cx="1225484" cy="584463"/>
          </a:xfrm>
          <a:prstGeom prst="rect">
            <a:avLst/>
          </a:prstGeom>
          <a:solidFill>
            <a:schemeClr val="bg1"/>
          </a:solidFill>
          <a:ln w="19050" cap="flat" cmpd="sng" algn="ctr">
            <a:noFill/>
            <a:prstDash val="solid"/>
            <a:round/>
            <a:headEnd w="med" len="med"/>
            <a:tailEnd w="med" len="med"/>
          </a:ln>
          <a:effectLst/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defTabSz="914332">
              <a:spcBef>
                <a:spcPct val="0"/>
              </a:spcBef>
              <a:spcAft>
                <a:spcPct val="0"/>
              </a:spcAft>
              <a:defRPr/>
            </a:pPr>
            <a:endParaRPr lang="ko-KR" altLang="en-US">
              <a:latin typeface="맑은 고딕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1008056" y="593415"/>
            <a:ext cx="378000" cy="50400"/>
          </a:xfrm>
          <a:prstGeom prst="rect">
            <a:avLst/>
          </a:prstGeom>
          <a:solidFill>
            <a:srgbClr val="0070C0"/>
          </a:solidFill>
          <a:ln w="19050" cap="flat" cmpd="sng" algn="ctr">
            <a:noFill/>
            <a:prstDash val="solid"/>
            <a:round/>
            <a:headEnd w="med" len="med"/>
            <a:tailEnd w="med" len="med"/>
          </a:ln>
          <a:effectLst>
            <a:outerShdw blurRad="19050" dist="1524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defTabSz="914332">
              <a:spcBef>
                <a:spcPct val="0"/>
              </a:spcBef>
              <a:spcAft>
                <a:spcPct val="0"/>
              </a:spcAft>
              <a:defRPr/>
            </a:pPr>
            <a:endParaRPr lang="ko-KR" altLang="en-US">
              <a:latin typeface="맑은 고딕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10687650" y="183541"/>
            <a:ext cx="60959" cy="36090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>
              <a:latin typeface="맑은 고딕"/>
            </a:endParaRPr>
          </a:p>
        </p:txBody>
      </p:sp>
      <p:cxnSp>
        <p:nvCxnSpPr>
          <p:cNvPr id="120" name="직선 연결선 26"/>
          <p:cNvCxnSpPr/>
          <p:nvPr/>
        </p:nvCxnSpPr>
        <p:spPr>
          <a:xfrm rot="10800000" flipV="1">
            <a:off x="1477737" y="1008591"/>
            <a:ext cx="1051969" cy="5679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itle 15"/>
          <p:cNvSpPr txBox="1"/>
          <p:nvPr/>
        </p:nvSpPr>
        <p:spPr>
          <a:xfrm>
            <a:off x="926568" y="565133"/>
            <a:ext cx="11357112" cy="562527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marR="0" lvl="0" indent="0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2800" b="1" spc="-15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맑은 고딕"/>
                <a:ea typeface="맑은 고딕"/>
              </a:rPr>
              <a:t>02</a:t>
            </a:r>
            <a:r>
              <a:rPr lang="en-US" altLang="ko-KR" sz="2000" b="1" spc="-150" dirty="0">
                <a:solidFill>
                  <a:srgbClr val="0070C0"/>
                </a:solidFill>
                <a:latin typeface="맑은 고딕"/>
                <a:ea typeface="맑은 고딕"/>
              </a:rPr>
              <a:t>   XG5000</a:t>
            </a:r>
            <a:endParaRPr lang="en-US" altLang="ko-KR" sz="1400" spc="-150" dirty="0">
              <a:solidFill>
                <a:srgbClr val="858585"/>
              </a:solidFill>
              <a:latin typeface="맑은 고딕"/>
              <a:ea typeface="맑은 고딕"/>
            </a:endParaRPr>
          </a:p>
        </p:txBody>
      </p:sp>
      <p:sp>
        <p:nvSpPr>
          <p:cNvPr id="122" name="TextBox 121"/>
          <p:cNvSpPr txBox="1"/>
          <p:nvPr/>
        </p:nvSpPr>
        <p:spPr>
          <a:xfrm>
            <a:off x="1261583" y="1276350"/>
            <a:ext cx="2595967" cy="371192"/>
          </a:xfrm>
          <a:prstGeom prst="rect">
            <a:avLst/>
          </a:prstGeom>
        </p:spPr>
        <p:txBody>
          <a:bodyPr vert="horz" wrap="none" lIns="91440" tIns="45720" rIns="91440" bIns="45720" anchor="t">
            <a:spAutoFit/>
          </a:bodyPr>
          <a:lstStyle/>
          <a:p>
            <a:pPr marL="285750" indent="-285750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altLang="ko-KR" dirty="0">
                <a:solidFill>
                  <a:schemeClr val="tx1"/>
                </a:solidFill>
              </a:rPr>
              <a:t>XG5000 </a:t>
            </a:r>
            <a:r>
              <a:rPr lang="ko-KR" altLang="en-US" dirty="0">
                <a:solidFill>
                  <a:schemeClr val="tx1"/>
                </a:solidFill>
              </a:rPr>
              <a:t>기본 </a:t>
            </a:r>
            <a:r>
              <a:rPr lang="ko-KR" altLang="en-US" dirty="0"/>
              <a:t>사용법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19D8C0A-B67E-4720-BA05-83493AE6E700}"/>
              </a:ext>
            </a:extLst>
          </p:cNvPr>
          <p:cNvSpPr txBox="1"/>
          <p:nvPr/>
        </p:nvSpPr>
        <p:spPr>
          <a:xfrm>
            <a:off x="10863109" y="263135"/>
            <a:ext cx="114962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900" dirty="0">
                <a:ln w="9525">
                  <a:solidFill>
                    <a:prstClr val="white">
                      <a:alpha val="0"/>
                    </a:prstClr>
                  </a:solidFill>
                </a:ln>
                <a:solidFill>
                  <a:srgbClr val="56565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맑은 고딕"/>
              </a:rPr>
              <a:t>PLC</a:t>
            </a:r>
            <a:endParaRPr kumimoji="0" lang="ko-KR" altLang="en-US" sz="900" b="0" i="0" u="none" strike="noStrike" kern="1200" cap="none" spc="0" normalizeH="0" baseline="0" dirty="0">
              <a:ln w="9525">
                <a:solidFill>
                  <a:prstClr val="white">
                    <a:alpha val="0"/>
                  </a:prstClr>
                </a:solidFill>
              </a:ln>
              <a:solidFill>
                <a:srgbClr val="565656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uLnTx/>
              <a:uFillTx/>
              <a:ea typeface="맑은 고딕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1F218D62-355B-498B-BF2F-A2571B7EB894}"/>
              </a:ext>
            </a:extLst>
          </p:cNvPr>
          <p:cNvGrpSpPr/>
          <p:nvPr/>
        </p:nvGrpSpPr>
        <p:grpSpPr>
          <a:xfrm>
            <a:off x="318249" y="2563591"/>
            <a:ext cx="5521530" cy="3370660"/>
            <a:chOff x="318249" y="2563591"/>
            <a:chExt cx="5521530" cy="3370660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39BC0F20-E547-4FBE-8A57-7224FDA4B6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8249" y="2563591"/>
              <a:ext cx="5521530" cy="337066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A49B6402-CAA5-4F03-B1B3-A1D43F438D2D}"/>
                </a:ext>
              </a:extLst>
            </p:cNvPr>
            <p:cNvSpPr/>
            <p:nvPr/>
          </p:nvSpPr>
          <p:spPr>
            <a:xfrm>
              <a:off x="318249" y="2662169"/>
              <a:ext cx="332200" cy="103695"/>
            </a:xfrm>
            <a:prstGeom prst="rect">
              <a:avLst/>
            </a:prstGeom>
            <a:noFill/>
            <a:ln w="222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3FED4245-BD23-461A-8FA9-6F4119557AE6}"/>
              </a:ext>
            </a:extLst>
          </p:cNvPr>
          <p:cNvGrpSpPr/>
          <p:nvPr/>
        </p:nvGrpSpPr>
        <p:grpSpPr>
          <a:xfrm>
            <a:off x="5994727" y="2563591"/>
            <a:ext cx="6055057" cy="3370660"/>
            <a:chOff x="5994727" y="2563591"/>
            <a:chExt cx="6055057" cy="3370660"/>
          </a:xfrm>
        </p:grpSpPr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18AC214C-DFAE-4797-83BC-881ECF03EF9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94727" y="2563591"/>
              <a:ext cx="6055057" cy="337066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6DD1C370-827E-4EC2-AA97-58C5FEB6F4E9}"/>
                </a:ext>
              </a:extLst>
            </p:cNvPr>
            <p:cNvSpPr/>
            <p:nvPr/>
          </p:nvSpPr>
          <p:spPr>
            <a:xfrm>
              <a:off x="6021465" y="2775292"/>
              <a:ext cx="643286" cy="88552"/>
            </a:xfrm>
            <a:prstGeom prst="rect">
              <a:avLst/>
            </a:prstGeom>
            <a:noFill/>
            <a:ln w="222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2" name="그림 21">
            <a:hlinkClick r:id="rId5" action="ppaction://hlinksldjump"/>
            <a:extLst>
              <a:ext uri="{FF2B5EF4-FFF2-40B4-BE49-F238E27FC236}">
                <a16:creationId xmlns:a16="http://schemas.microsoft.com/office/drawing/2014/main" id="{1BC42D2D-3BB5-422F-ABF2-FAD5CFB1316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0863109" y="6285911"/>
            <a:ext cx="1225195" cy="493735"/>
          </a:xfrm>
          <a:prstGeom prst="rect">
            <a:avLst/>
          </a:prstGeom>
        </p:spPr>
      </p:pic>
      <p:sp>
        <p:nvSpPr>
          <p:cNvPr id="23" name="사각형: 둥근 모서리 30">
            <a:extLst>
              <a:ext uri="{FF2B5EF4-FFF2-40B4-BE49-F238E27FC236}">
                <a16:creationId xmlns:a16="http://schemas.microsoft.com/office/drawing/2014/main" id="{FBC00D26-D666-4ECF-A309-D053354B0CDC}"/>
              </a:ext>
            </a:extLst>
          </p:cNvPr>
          <p:cNvSpPr/>
          <p:nvPr/>
        </p:nvSpPr>
        <p:spPr>
          <a:xfrm>
            <a:off x="318249" y="2123288"/>
            <a:ext cx="2235127" cy="312393"/>
          </a:xfrm>
          <a:prstGeom prst="roundRect">
            <a:avLst>
              <a:gd name="adj" fmla="val 50000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en-US" altLang="ko-KR" sz="1400" b="1" dirty="0">
                <a:solidFill>
                  <a:schemeClr val="bg1"/>
                </a:solidFill>
                <a:latin typeface="Noto Sans KR"/>
                <a:ea typeface="Noto Sans KR"/>
              </a:rPr>
              <a:t>0. </a:t>
            </a:r>
            <a:r>
              <a:rPr lang="ko-KR" altLang="en-US" sz="1400" b="1" dirty="0">
                <a:solidFill>
                  <a:schemeClr val="bg1"/>
                </a:solidFill>
                <a:latin typeface="Noto Sans KR"/>
                <a:ea typeface="Noto Sans KR"/>
              </a:rPr>
              <a:t>프로젝트 생성</a:t>
            </a:r>
          </a:p>
        </p:txBody>
      </p:sp>
    </p:spTree>
    <p:extLst>
      <p:ext uri="{BB962C8B-B14F-4D97-AF65-F5344CB8AC3E}">
        <p14:creationId xmlns:p14="http://schemas.microsoft.com/office/powerpoint/2010/main" val="1093108436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/>
          <p:cNvCxnSpPr>
            <a:endCxn id="36" idx="1"/>
          </p:cNvCxnSpPr>
          <p:nvPr/>
        </p:nvCxnSpPr>
        <p:spPr>
          <a:xfrm>
            <a:off x="431371" y="344703"/>
            <a:ext cx="10256279" cy="1929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-14515" y="149948"/>
            <a:ext cx="1088572" cy="384043"/>
          </a:xfrm>
          <a:prstGeom prst="rect">
            <a:avLst/>
          </a:prstGeom>
          <a:solidFill>
            <a:srgbClr val="2CA2E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>
              <a:latin typeface="맑은 고딕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1126708" y="345453"/>
            <a:ext cx="1233624" cy="0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이등변 삼각형 28"/>
          <p:cNvSpPr/>
          <p:nvPr/>
        </p:nvSpPr>
        <p:spPr>
          <a:xfrm rot="5400000">
            <a:off x="928279" y="295729"/>
            <a:ext cx="386628" cy="95087"/>
          </a:xfrm>
          <a:prstGeom prst="triangle">
            <a:avLst>
              <a:gd name="adj" fmla="val 50000"/>
            </a:avLst>
          </a:prstGeom>
          <a:solidFill>
            <a:srgbClr val="2CA2E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>
              <a:latin typeface="맑은 고딕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-14527" y="137251"/>
            <a:ext cx="1088572" cy="417600"/>
          </a:xfrm>
          <a:prstGeom prst="rect">
            <a:avLst/>
          </a:prstGeom>
          <a:solidFill>
            <a:srgbClr val="2CA2E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>
              <a:latin typeface="맑은 고딕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086925" y="70699"/>
            <a:ext cx="352371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0070C0"/>
                </a:solidFill>
                <a:latin typeface="맑은 고딕"/>
                <a:ea typeface="맑은 고딕"/>
              </a:rPr>
              <a:t>TERALEADER </a:t>
            </a:r>
            <a:r>
              <a:rPr lang="en-US" altLang="ko-KR" sz="1051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/>
                <a:ea typeface="맑은 고딕"/>
              </a:rPr>
              <a:t>World Best R&amp;D Technology!</a:t>
            </a:r>
            <a:endParaRPr lang="ko-KR" altLang="en-US" sz="1200" b="1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맑은 고딕"/>
              <a:ea typeface="맑은 고딕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0824300" y="6186902"/>
            <a:ext cx="1225484" cy="584463"/>
          </a:xfrm>
          <a:prstGeom prst="rect">
            <a:avLst/>
          </a:prstGeom>
          <a:solidFill>
            <a:schemeClr val="bg1"/>
          </a:solidFill>
          <a:ln w="19050" cap="flat" cmpd="sng" algn="ctr">
            <a:noFill/>
            <a:prstDash val="solid"/>
            <a:round/>
            <a:headEnd w="med" len="med"/>
            <a:tailEnd w="med" len="med"/>
          </a:ln>
          <a:effectLst/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defTabSz="914332">
              <a:spcBef>
                <a:spcPct val="0"/>
              </a:spcBef>
              <a:spcAft>
                <a:spcPct val="0"/>
              </a:spcAft>
              <a:defRPr/>
            </a:pPr>
            <a:endParaRPr lang="ko-KR" altLang="en-US">
              <a:latin typeface="맑은 고딕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1008056" y="593415"/>
            <a:ext cx="378000" cy="50400"/>
          </a:xfrm>
          <a:prstGeom prst="rect">
            <a:avLst/>
          </a:prstGeom>
          <a:solidFill>
            <a:srgbClr val="0070C0"/>
          </a:solidFill>
          <a:ln w="19050" cap="flat" cmpd="sng" algn="ctr">
            <a:noFill/>
            <a:prstDash val="solid"/>
            <a:round/>
            <a:headEnd w="med" len="med"/>
            <a:tailEnd w="med" len="med"/>
          </a:ln>
          <a:effectLst>
            <a:outerShdw blurRad="19050" dist="1524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defTabSz="914332">
              <a:spcBef>
                <a:spcPct val="0"/>
              </a:spcBef>
              <a:spcAft>
                <a:spcPct val="0"/>
              </a:spcAft>
              <a:defRPr/>
            </a:pPr>
            <a:endParaRPr lang="ko-KR" altLang="en-US">
              <a:latin typeface="맑은 고딕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10687650" y="183541"/>
            <a:ext cx="60959" cy="36090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>
              <a:latin typeface="맑은 고딕"/>
            </a:endParaRPr>
          </a:p>
        </p:txBody>
      </p:sp>
      <p:cxnSp>
        <p:nvCxnSpPr>
          <p:cNvPr id="120" name="직선 연결선 26"/>
          <p:cNvCxnSpPr/>
          <p:nvPr/>
        </p:nvCxnSpPr>
        <p:spPr>
          <a:xfrm rot="10800000" flipV="1">
            <a:off x="1477737" y="1008591"/>
            <a:ext cx="1051969" cy="5679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itle 15"/>
          <p:cNvSpPr txBox="1"/>
          <p:nvPr/>
        </p:nvSpPr>
        <p:spPr>
          <a:xfrm>
            <a:off x="926568" y="565133"/>
            <a:ext cx="11357112" cy="562527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marR="0" lvl="0" indent="0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2800" b="1" spc="-15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맑은 고딕"/>
                <a:ea typeface="맑은 고딕"/>
              </a:rPr>
              <a:t>02</a:t>
            </a:r>
            <a:r>
              <a:rPr lang="en-US" altLang="ko-KR" sz="2000" b="1" spc="-150" dirty="0">
                <a:solidFill>
                  <a:srgbClr val="0070C0"/>
                </a:solidFill>
                <a:latin typeface="맑은 고딕"/>
                <a:ea typeface="맑은 고딕"/>
              </a:rPr>
              <a:t>   XG5000</a:t>
            </a:r>
            <a:endParaRPr lang="en-US" altLang="ko-KR" sz="1400" spc="-150" dirty="0">
              <a:solidFill>
                <a:srgbClr val="858585"/>
              </a:solidFill>
              <a:latin typeface="맑은 고딕"/>
              <a:ea typeface="맑은 고딕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19D8C0A-B67E-4720-BA05-83493AE6E700}"/>
              </a:ext>
            </a:extLst>
          </p:cNvPr>
          <p:cNvSpPr txBox="1"/>
          <p:nvPr/>
        </p:nvSpPr>
        <p:spPr>
          <a:xfrm>
            <a:off x="10863109" y="263135"/>
            <a:ext cx="114962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900" dirty="0">
                <a:ln w="9525">
                  <a:solidFill>
                    <a:prstClr val="white">
                      <a:alpha val="0"/>
                    </a:prstClr>
                  </a:solidFill>
                </a:ln>
                <a:solidFill>
                  <a:srgbClr val="56565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맑은 고딕"/>
              </a:rPr>
              <a:t>PLC</a:t>
            </a:r>
            <a:endParaRPr kumimoji="0" lang="ko-KR" altLang="en-US" sz="900" b="0" i="0" u="none" strike="noStrike" kern="1200" cap="none" spc="0" normalizeH="0" baseline="0" dirty="0">
              <a:ln w="9525">
                <a:solidFill>
                  <a:prstClr val="white">
                    <a:alpha val="0"/>
                  </a:prstClr>
                </a:solidFill>
              </a:ln>
              <a:solidFill>
                <a:srgbClr val="565656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uLnTx/>
              <a:uFillTx/>
              <a:ea typeface="맑은 고딕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FA86566-CDF0-4E57-9C1D-93159ACD1390}"/>
              </a:ext>
            </a:extLst>
          </p:cNvPr>
          <p:cNvGrpSpPr/>
          <p:nvPr/>
        </p:nvGrpSpPr>
        <p:grpSpPr>
          <a:xfrm>
            <a:off x="4780177" y="2385636"/>
            <a:ext cx="6504741" cy="3463773"/>
            <a:chOff x="4780177" y="2385636"/>
            <a:chExt cx="6504741" cy="3463773"/>
          </a:xfrm>
        </p:grpSpPr>
        <p:pic>
          <p:nvPicPr>
            <p:cNvPr id="33" name="그림 32" descr="테이블이(가) 표시된 사진&#10;&#10;자동 생성된 설명">
              <a:extLst>
                <a:ext uri="{FF2B5EF4-FFF2-40B4-BE49-F238E27FC236}">
                  <a16:creationId xmlns:a16="http://schemas.microsoft.com/office/drawing/2014/main" id="{C0FE3550-FBA5-4E47-B778-125FA36F88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80177" y="2385636"/>
              <a:ext cx="6504741" cy="346377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6DD1C370-827E-4EC2-AA97-58C5FEB6F4E9}"/>
                </a:ext>
              </a:extLst>
            </p:cNvPr>
            <p:cNvSpPr/>
            <p:nvPr/>
          </p:nvSpPr>
          <p:spPr>
            <a:xfrm>
              <a:off x="5085761" y="3857989"/>
              <a:ext cx="466481" cy="79124"/>
            </a:xfrm>
            <a:prstGeom prst="rect">
              <a:avLst/>
            </a:prstGeom>
            <a:noFill/>
            <a:ln w="222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4126065C-52D7-476C-92E1-C1CE6EE2AA0C}"/>
              </a:ext>
            </a:extLst>
          </p:cNvPr>
          <p:cNvGrpSpPr/>
          <p:nvPr/>
        </p:nvGrpSpPr>
        <p:grpSpPr>
          <a:xfrm>
            <a:off x="926568" y="2385636"/>
            <a:ext cx="3545349" cy="3482165"/>
            <a:chOff x="926568" y="2385636"/>
            <a:chExt cx="3545349" cy="3482165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C9576CCB-353F-42D5-9C00-A6C76E76A4D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26568" y="2385636"/>
              <a:ext cx="3545349" cy="348216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A49B6402-CAA5-4F03-B1B3-A1D43F438D2D}"/>
                </a:ext>
              </a:extLst>
            </p:cNvPr>
            <p:cNvSpPr/>
            <p:nvPr/>
          </p:nvSpPr>
          <p:spPr>
            <a:xfrm>
              <a:off x="1841058" y="2621293"/>
              <a:ext cx="1900362" cy="203187"/>
            </a:xfrm>
            <a:prstGeom prst="rect">
              <a:avLst/>
            </a:prstGeom>
            <a:noFill/>
            <a:ln w="222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209EFFA7-0841-4823-A972-E5D2673FBB0E}"/>
                </a:ext>
              </a:extLst>
            </p:cNvPr>
            <p:cNvSpPr/>
            <p:nvPr/>
          </p:nvSpPr>
          <p:spPr>
            <a:xfrm>
              <a:off x="1843598" y="3200400"/>
              <a:ext cx="1024062" cy="178901"/>
            </a:xfrm>
            <a:prstGeom prst="rect">
              <a:avLst/>
            </a:prstGeom>
            <a:noFill/>
            <a:ln w="222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C7B97626-B08F-4AEE-A2C6-69F3161A6B58}"/>
                </a:ext>
              </a:extLst>
            </p:cNvPr>
            <p:cNvSpPr/>
            <p:nvPr/>
          </p:nvSpPr>
          <p:spPr>
            <a:xfrm>
              <a:off x="1845799" y="3408974"/>
              <a:ext cx="1024062" cy="178901"/>
            </a:xfrm>
            <a:prstGeom prst="rect">
              <a:avLst/>
            </a:prstGeom>
            <a:noFill/>
            <a:ln w="222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265992FC-91F5-46BD-A735-4C7EB396D965}"/>
                </a:ext>
              </a:extLst>
            </p:cNvPr>
            <p:cNvSpPr/>
            <p:nvPr/>
          </p:nvSpPr>
          <p:spPr>
            <a:xfrm>
              <a:off x="1611440" y="2385636"/>
              <a:ext cx="264160" cy="235657"/>
            </a:xfrm>
            <a:prstGeom prst="ellipse">
              <a:avLst/>
            </a:prstGeom>
            <a:noFill/>
            <a:ln w="222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FF0000"/>
                  </a:solidFill>
                </a:rPr>
                <a:t>1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3D8DE8A1-1C8B-47E9-A471-172574040CD5}"/>
                </a:ext>
              </a:extLst>
            </p:cNvPr>
            <p:cNvSpPr/>
            <p:nvPr/>
          </p:nvSpPr>
          <p:spPr>
            <a:xfrm>
              <a:off x="1549326" y="3291145"/>
              <a:ext cx="264160" cy="235657"/>
            </a:xfrm>
            <a:prstGeom prst="ellipse">
              <a:avLst/>
            </a:prstGeom>
            <a:noFill/>
            <a:ln w="222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FF0000"/>
                  </a:solidFill>
                </a:rPr>
                <a:t>2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A4A7ED12-FF8D-49FE-AF7C-5C8322F68930}"/>
                </a:ext>
              </a:extLst>
            </p:cNvPr>
            <p:cNvSpPr/>
            <p:nvPr/>
          </p:nvSpPr>
          <p:spPr>
            <a:xfrm>
              <a:off x="3758565" y="2646045"/>
              <a:ext cx="596265" cy="142875"/>
            </a:xfrm>
            <a:prstGeom prst="rect">
              <a:avLst/>
            </a:prstGeom>
            <a:noFill/>
            <a:ln w="222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357115AB-B977-4FBE-8412-245934CE190C}"/>
                </a:ext>
              </a:extLst>
            </p:cNvPr>
            <p:cNvSpPr/>
            <p:nvPr/>
          </p:nvSpPr>
          <p:spPr>
            <a:xfrm>
              <a:off x="3672398" y="2385636"/>
              <a:ext cx="264160" cy="235657"/>
            </a:xfrm>
            <a:prstGeom prst="ellipse">
              <a:avLst/>
            </a:prstGeom>
            <a:noFill/>
            <a:ln w="222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FF0000"/>
                  </a:solidFill>
                </a:rPr>
                <a:t>3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</p:grpSp>
      <p:pic>
        <p:nvPicPr>
          <p:cNvPr id="31" name="그림 30">
            <a:hlinkClick r:id="rId5" action="ppaction://hlinksldjump"/>
            <a:extLst>
              <a:ext uri="{FF2B5EF4-FFF2-40B4-BE49-F238E27FC236}">
                <a16:creationId xmlns:a16="http://schemas.microsoft.com/office/drawing/2014/main" id="{A24E4BDB-EB03-4CE5-A75C-2FA6A3A695C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0863109" y="6285911"/>
            <a:ext cx="1225195" cy="493735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CCAEB844-86D9-423A-91E1-679323EB8FB5}"/>
              </a:ext>
            </a:extLst>
          </p:cNvPr>
          <p:cNvSpPr txBox="1"/>
          <p:nvPr/>
        </p:nvSpPr>
        <p:spPr>
          <a:xfrm>
            <a:off x="1261583" y="1276350"/>
            <a:ext cx="2595967" cy="371192"/>
          </a:xfrm>
          <a:prstGeom prst="rect">
            <a:avLst/>
          </a:prstGeom>
        </p:spPr>
        <p:txBody>
          <a:bodyPr vert="horz" wrap="none" lIns="91440" tIns="45720" rIns="91440" bIns="45720" anchor="t">
            <a:spAutoFit/>
          </a:bodyPr>
          <a:lstStyle/>
          <a:p>
            <a:pPr marL="285750" indent="-285750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altLang="ko-KR" dirty="0">
                <a:solidFill>
                  <a:schemeClr val="tx1"/>
                </a:solidFill>
              </a:rPr>
              <a:t>XG5000 </a:t>
            </a:r>
            <a:r>
              <a:rPr lang="ko-KR" altLang="en-US" dirty="0">
                <a:solidFill>
                  <a:schemeClr val="tx1"/>
                </a:solidFill>
              </a:rPr>
              <a:t>기본 </a:t>
            </a:r>
            <a:r>
              <a:rPr lang="ko-KR" altLang="en-US" dirty="0"/>
              <a:t>사용법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40" name="사각형: 둥근 모서리 30">
            <a:extLst>
              <a:ext uri="{FF2B5EF4-FFF2-40B4-BE49-F238E27FC236}">
                <a16:creationId xmlns:a16="http://schemas.microsoft.com/office/drawing/2014/main" id="{9DF22C44-5F5D-4B4A-8A0F-05FF68943D65}"/>
              </a:ext>
            </a:extLst>
          </p:cNvPr>
          <p:cNvSpPr/>
          <p:nvPr/>
        </p:nvSpPr>
        <p:spPr>
          <a:xfrm>
            <a:off x="886157" y="1919780"/>
            <a:ext cx="2235127" cy="312393"/>
          </a:xfrm>
          <a:prstGeom prst="roundRect">
            <a:avLst>
              <a:gd name="adj" fmla="val 50000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en-US" altLang="ko-KR" sz="1400" b="1" dirty="0">
                <a:solidFill>
                  <a:schemeClr val="bg1"/>
                </a:solidFill>
                <a:latin typeface="Noto Sans KR"/>
                <a:ea typeface="Noto Sans KR"/>
              </a:rPr>
              <a:t>0. </a:t>
            </a:r>
            <a:r>
              <a:rPr lang="ko-KR" altLang="en-US" sz="1400" b="1" dirty="0">
                <a:solidFill>
                  <a:schemeClr val="bg1"/>
                </a:solidFill>
                <a:latin typeface="Noto Sans KR"/>
                <a:ea typeface="Noto Sans KR"/>
              </a:rPr>
              <a:t>프로젝트 생성</a:t>
            </a:r>
          </a:p>
        </p:txBody>
      </p:sp>
    </p:spTree>
    <p:extLst>
      <p:ext uri="{BB962C8B-B14F-4D97-AF65-F5344CB8AC3E}">
        <p14:creationId xmlns:p14="http://schemas.microsoft.com/office/powerpoint/2010/main" val="2192800391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/>
          <p:cNvCxnSpPr>
            <a:endCxn id="36" idx="1"/>
          </p:cNvCxnSpPr>
          <p:nvPr/>
        </p:nvCxnSpPr>
        <p:spPr>
          <a:xfrm>
            <a:off x="431371" y="344703"/>
            <a:ext cx="10256279" cy="1929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-14515" y="149948"/>
            <a:ext cx="1088572" cy="384043"/>
          </a:xfrm>
          <a:prstGeom prst="rect">
            <a:avLst/>
          </a:prstGeom>
          <a:solidFill>
            <a:srgbClr val="2CA2E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>
              <a:latin typeface="맑은 고딕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1126708" y="345453"/>
            <a:ext cx="1233624" cy="0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이등변 삼각형 28"/>
          <p:cNvSpPr/>
          <p:nvPr/>
        </p:nvSpPr>
        <p:spPr>
          <a:xfrm rot="5400000">
            <a:off x="928279" y="295729"/>
            <a:ext cx="386628" cy="95087"/>
          </a:xfrm>
          <a:prstGeom prst="triangle">
            <a:avLst>
              <a:gd name="adj" fmla="val 50000"/>
            </a:avLst>
          </a:prstGeom>
          <a:solidFill>
            <a:srgbClr val="2CA2E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>
              <a:latin typeface="맑은 고딕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-14527" y="137251"/>
            <a:ext cx="1088572" cy="417600"/>
          </a:xfrm>
          <a:prstGeom prst="rect">
            <a:avLst/>
          </a:prstGeom>
          <a:solidFill>
            <a:srgbClr val="2CA2E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>
              <a:latin typeface="맑은 고딕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086925" y="70699"/>
            <a:ext cx="352371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0070C0"/>
                </a:solidFill>
                <a:latin typeface="맑은 고딕"/>
                <a:ea typeface="맑은 고딕"/>
              </a:rPr>
              <a:t>TERALEADER </a:t>
            </a:r>
            <a:r>
              <a:rPr lang="en-US" altLang="ko-KR" sz="1051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/>
                <a:ea typeface="맑은 고딕"/>
              </a:rPr>
              <a:t>World Best R&amp;D Technology!</a:t>
            </a:r>
            <a:endParaRPr lang="ko-KR" altLang="en-US" sz="1200" b="1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맑은 고딕"/>
              <a:ea typeface="맑은 고딕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0824300" y="6186902"/>
            <a:ext cx="1225484" cy="584463"/>
          </a:xfrm>
          <a:prstGeom prst="rect">
            <a:avLst/>
          </a:prstGeom>
          <a:solidFill>
            <a:schemeClr val="bg1"/>
          </a:solidFill>
          <a:ln w="19050" cap="flat" cmpd="sng" algn="ctr">
            <a:noFill/>
            <a:prstDash val="solid"/>
            <a:round/>
            <a:headEnd w="med" len="med"/>
            <a:tailEnd w="med" len="med"/>
          </a:ln>
          <a:effectLst/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defTabSz="914332">
              <a:spcBef>
                <a:spcPct val="0"/>
              </a:spcBef>
              <a:spcAft>
                <a:spcPct val="0"/>
              </a:spcAft>
              <a:defRPr/>
            </a:pPr>
            <a:endParaRPr lang="ko-KR" altLang="en-US">
              <a:latin typeface="맑은 고딕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1008056" y="593415"/>
            <a:ext cx="378000" cy="50400"/>
          </a:xfrm>
          <a:prstGeom prst="rect">
            <a:avLst/>
          </a:prstGeom>
          <a:solidFill>
            <a:srgbClr val="0070C0"/>
          </a:solidFill>
          <a:ln w="19050" cap="flat" cmpd="sng" algn="ctr">
            <a:noFill/>
            <a:prstDash val="solid"/>
            <a:round/>
            <a:headEnd w="med" len="med"/>
            <a:tailEnd w="med" len="med"/>
          </a:ln>
          <a:effectLst>
            <a:outerShdw blurRad="19050" dist="1524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defTabSz="914332">
              <a:spcBef>
                <a:spcPct val="0"/>
              </a:spcBef>
              <a:spcAft>
                <a:spcPct val="0"/>
              </a:spcAft>
              <a:defRPr/>
            </a:pPr>
            <a:endParaRPr lang="ko-KR" altLang="en-US">
              <a:latin typeface="맑은 고딕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10687650" y="183541"/>
            <a:ext cx="60959" cy="36090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>
              <a:latin typeface="맑은 고딕"/>
            </a:endParaRPr>
          </a:p>
        </p:txBody>
      </p:sp>
      <p:cxnSp>
        <p:nvCxnSpPr>
          <p:cNvPr id="120" name="직선 연결선 26"/>
          <p:cNvCxnSpPr/>
          <p:nvPr/>
        </p:nvCxnSpPr>
        <p:spPr>
          <a:xfrm rot="10800000" flipV="1">
            <a:off x="1477737" y="1008591"/>
            <a:ext cx="1051969" cy="5679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itle 15"/>
          <p:cNvSpPr txBox="1"/>
          <p:nvPr/>
        </p:nvSpPr>
        <p:spPr>
          <a:xfrm>
            <a:off x="926568" y="565133"/>
            <a:ext cx="11357112" cy="562527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marR="0" lvl="0" indent="0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2800" b="1" spc="-15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맑은 고딕"/>
                <a:ea typeface="맑은 고딕"/>
              </a:rPr>
              <a:t>02</a:t>
            </a:r>
            <a:r>
              <a:rPr lang="en-US" altLang="ko-KR" sz="2000" b="1" spc="-150" dirty="0">
                <a:solidFill>
                  <a:srgbClr val="0070C0"/>
                </a:solidFill>
                <a:latin typeface="맑은 고딕"/>
                <a:ea typeface="맑은 고딕"/>
              </a:rPr>
              <a:t>   XG5000</a:t>
            </a:r>
            <a:endParaRPr lang="en-US" altLang="ko-KR" sz="1400" spc="-150" dirty="0">
              <a:solidFill>
                <a:srgbClr val="858585"/>
              </a:solidFill>
              <a:latin typeface="맑은 고딕"/>
              <a:ea typeface="맑은 고딕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19D8C0A-B67E-4720-BA05-83493AE6E700}"/>
              </a:ext>
            </a:extLst>
          </p:cNvPr>
          <p:cNvSpPr txBox="1"/>
          <p:nvPr/>
        </p:nvSpPr>
        <p:spPr>
          <a:xfrm>
            <a:off x="10863109" y="263135"/>
            <a:ext cx="114962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900" dirty="0">
                <a:ln w="9525">
                  <a:solidFill>
                    <a:prstClr val="white">
                      <a:alpha val="0"/>
                    </a:prstClr>
                  </a:solidFill>
                </a:ln>
                <a:solidFill>
                  <a:srgbClr val="56565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맑은 고딕"/>
              </a:rPr>
              <a:t>PLC</a:t>
            </a:r>
            <a:endParaRPr kumimoji="0" lang="ko-KR" altLang="en-US" sz="900" b="0" i="0" u="none" strike="noStrike" kern="1200" cap="none" spc="0" normalizeH="0" baseline="0" dirty="0">
              <a:ln w="9525">
                <a:solidFill>
                  <a:prstClr val="white">
                    <a:alpha val="0"/>
                  </a:prstClr>
                </a:solidFill>
              </a:ln>
              <a:solidFill>
                <a:srgbClr val="565656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uLnTx/>
              <a:uFillTx/>
              <a:ea typeface="맑은 고딕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1D50D307-78C0-4203-A5D0-041FC53E6A8A}"/>
              </a:ext>
            </a:extLst>
          </p:cNvPr>
          <p:cNvGrpSpPr/>
          <p:nvPr/>
        </p:nvGrpSpPr>
        <p:grpSpPr>
          <a:xfrm>
            <a:off x="472510" y="2647401"/>
            <a:ext cx="5511956" cy="3183154"/>
            <a:chOff x="472510" y="2647401"/>
            <a:chExt cx="5511956" cy="3183154"/>
          </a:xfrm>
        </p:grpSpPr>
        <p:pic>
          <p:nvPicPr>
            <p:cNvPr id="24" name="그림 23" descr="테이블이(가) 표시된 사진&#10;&#10;자동 생성된 설명">
              <a:extLst>
                <a:ext uri="{FF2B5EF4-FFF2-40B4-BE49-F238E27FC236}">
                  <a16:creationId xmlns:a16="http://schemas.microsoft.com/office/drawing/2014/main" id="{248577B6-4487-48C2-8573-47739D7C61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11421" b="3105"/>
            <a:stretch/>
          </p:blipFill>
          <p:spPr>
            <a:xfrm>
              <a:off x="472510" y="2647401"/>
              <a:ext cx="5511956" cy="318315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357BA89A-745A-493F-BC03-233AEE0F87C2}"/>
                </a:ext>
              </a:extLst>
            </p:cNvPr>
            <p:cNvSpPr/>
            <p:nvPr/>
          </p:nvSpPr>
          <p:spPr>
            <a:xfrm>
              <a:off x="2947468" y="4820574"/>
              <a:ext cx="1117801" cy="783936"/>
            </a:xfrm>
            <a:prstGeom prst="rect">
              <a:avLst/>
            </a:prstGeom>
            <a:noFill/>
            <a:ln w="222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7046EA8B-CD36-451A-9D87-0FAC297A96F1}"/>
              </a:ext>
            </a:extLst>
          </p:cNvPr>
          <p:cNvGrpSpPr/>
          <p:nvPr/>
        </p:nvGrpSpPr>
        <p:grpSpPr>
          <a:xfrm>
            <a:off x="6253079" y="2647401"/>
            <a:ext cx="5511957" cy="3183154"/>
            <a:chOff x="6253079" y="2647401"/>
            <a:chExt cx="5511957" cy="3183154"/>
          </a:xfrm>
        </p:grpSpPr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93CC7F2B-91DC-4379-A45B-4020E6545A1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53079" y="2647401"/>
              <a:ext cx="5511957" cy="318315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6DD1C370-827E-4EC2-AA97-58C5FEB6F4E9}"/>
                </a:ext>
              </a:extLst>
            </p:cNvPr>
            <p:cNvSpPr/>
            <p:nvPr/>
          </p:nvSpPr>
          <p:spPr>
            <a:xfrm>
              <a:off x="9316825" y="5154762"/>
              <a:ext cx="1231160" cy="99227"/>
            </a:xfrm>
            <a:prstGeom prst="rect">
              <a:avLst/>
            </a:prstGeom>
            <a:noFill/>
            <a:ln w="222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F2A82D73-4952-4469-8F20-3AF4302C7DAF}"/>
                </a:ext>
              </a:extLst>
            </p:cNvPr>
            <p:cNvSpPr/>
            <p:nvPr/>
          </p:nvSpPr>
          <p:spPr>
            <a:xfrm>
              <a:off x="8876977" y="4672168"/>
              <a:ext cx="264160" cy="235657"/>
            </a:xfrm>
            <a:prstGeom prst="ellipse">
              <a:avLst/>
            </a:prstGeom>
            <a:noFill/>
            <a:ln w="222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FF0000"/>
                  </a:solidFill>
                </a:rPr>
                <a:t>1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B0EE045E-7056-4D32-BAC5-3DF667DE4385}"/>
                </a:ext>
              </a:extLst>
            </p:cNvPr>
            <p:cNvSpPr/>
            <p:nvPr/>
          </p:nvSpPr>
          <p:spPr>
            <a:xfrm>
              <a:off x="9009057" y="5094713"/>
              <a:ext cx="264160" cy="235657"/>
            </a:xfrm>
            <a:prstGeom prst="ellipse">
              <a:avLst/>
            </a:prstGeom>
            <a:noFill/>
            <a:ln w="222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FF0000"/>
                  </a:solidFill>
                </a:rPr>
                <a:t>2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33E08D3F-BB5D-4F71-A793-41D6FE8C2922}"/>
                </a:ext>
              </a:extLst>
            </p:cNvPr>
            <p:cNvSpPr/>
            <p:nvPr/>
          </p:nvSpPr>
          <p:spPr>
            <a:xfrm>
              <a:off x="9082302" y="4922766"/>
              <a:ext cx="757028" cy="99227"/>
            </a:xfrm>
            <a:prstGeom prst="rect">
              <a:avLst/>
            </a:prstGeom>
            <a:noFill/>
            <a:ln w="222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4" name="사각형: 둥근 모서리 30">
            <a:extLst>
              <a:ext uri="{FF2B5EF4-FFF2-40B4-BE49-F238E27FC236}">
                <a16:creationId xmlns:a16="http://schemas.microsoft.com/office/drawing/2014/main" id="{DC3C916B-9B9C-407E-8F22-CCE343F92931}"/>
              </a:ext>
            </a:extLst>
          </p:cNvPr>
          <p:cNvSpPr/>
          <p:nvPr/>
        </p:nvSpPr>
        <p:spPr>
          <a:xfrm>
            <a:off x="445885" y="2203616"/>
            <a:ext cx="2235127" cy="312393"/>
          </a:xfrm>
          <a:prstGeom prst="roundRect">
            <a:avLst>
              <a:gd name="adj" fmla="val 50000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en-US" altLang="ko-KR" sz="1400" b="1" dirty="0">
                <a:solidFill>
                  <a:schemeClr val="bg1"/>
                </a:solidFill>
                <a:latin typeface="Noto Sans KR"/>
                <a:ea typeface="Noto Sans KR"/>
              </a:rPr>
              <a:t>1. I/O</a:t>
            </a:r>
            <a:r>
              <a:rPr lang="ko-KR" altLang="en-US" sz="1400" b="1" dirty="0">
                <a:solidFill>
                  <a:schemeClr val="bg1"/>
                </a:solidFill>
                <a:latin typeface="Noto Sans KR"/>
                <a:ea typeface="Noto Sans KR"/>
              </a:rPr>
              <a:t>파라미터 설정</a:t>
            </a:r>
          </a:p>
        </p:txBody>
      </p:sp>
      <p:pic>
        <p:nvPicPr>
          <p:cNvPr id="38" name="그림 37">
            <a:hlinkClick r:id="rId5" action="ppaction://hlinksldjump"/>
            <a:extLst>
              <a:ext uri="{FF2B5EF4-FFF2-40B4-BE49-F238E27FC236}">
                <a16:creationId xmlns:a16="http://schemas.microsoft.com/office/drawing/2014/main" id="{ACCCBA00-A07B-41BA-B774-A5554572A52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0863109" y="6285911"/>
            <a:ext cx="1225195" cy="493735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0D71D289-D65F-4516-BB9A-1C7803A44635}"/>
              </a:ext>
            </a:extLst>
          </p:cNvPr>
          <p:cNvSpPr txBox="1"/>
          <p:nvPr/>
        </p:nvSpPr>
        <p:spPr>
          <a:xfrm>
            <a:off x="1261583" y="1276350"/>
            <a:ext cx="2595967" cy="371192"/>
          </a:xfrm>
          <a:prstGeom prst="rect">
            <a:avLst/>
          </a:prstGeom>
        </p:spPr>
        <p:txBody>
          <a:bodyPr vert="horz" wrap="none" lIns="91440" tIns="45720" rIns="91440" bIns="45720" anchor="t">
            <a:spAutoFit/>
          </a:bodyPr>
          <a:lstStyle/>
          <a:p>
            <a:pPr marL="285750" indent="-285750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altLang="ko-KR" dirty="0">
                <a:solidFill>
                  <a:schemeClr val="tx1"/>
                </a:solidFill>
              </a:rPr>
              <a:t>XG5000 </a:t>
            </a:r>
            <a:r>
              <a:rPr lang="ko-KR" altLang="en-US" dirty="0">
                <a:solidFill>
                  <a:schemeClr val="tx1"/>
                </a:solidFill>
              </a:rPr>
              <a:t>기본 </a:t>
            </a:r>
            <a:r>
              <a:rPr lang="ko-KR" altLang="en-US" dirty="0"/>
              <a:t>사용법</a:t>
            </a:r>
            <a:endParaRPr lang="en-US" altLang="ko-K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5975488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/>
          <p:cNvCxnSpPr>
            <a:endCxn id="36" idx="1"/>
          </p:cNvCxnSpPr>
          <p:nvPr/>
        </p:nvCxnSpPr>
        <p:spPr>
          <a:xfrm>
            <a:off x="431371" y="344703"/>
            <a:ext cx="10256279" cy="1929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-14515" y="149948"/>
            <a:ext cx="1088572" cy="384043"/>
          </a:xfrm>
          <a:prstGeom prst="rect">
            <a:avLst/>
          </a:prstGeom>
          <a:solidFill>
            <a:srgbClr val="2CA2E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>
              <a:latin typeface="맑은 고딕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1126708" y="345453"/>
            <a:ext cx="1233624" cy="0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이등변 삼각형 28"/>
          <p:cNvSpPr/>
          <p:nvPr/>
        </p:nvSpPr>
        <p:spPr>
          <a:xfrm rot="5400000">
            <a:off x="928279" y="295729"/>
            <a:ext cx="386628" cy="95087"/>
          </a:xfrm>
          <a:prstGeom prst="triangle">
            <a:avLst>
              <a:gd name="adj" fmla="val 50000"/>
            </a:avLst>
          </a:prstGeom>
          <a:solidFill>
            <a:srgbClr val="2CA2E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>
              <a:latin typeface="맑은 고딕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-14527" y="137251"/>
            <a:ext cx="1088572" cy="417600"/>
          </a:xfrm>
          <a:prstGeom prst="rect">
            <a:avLst/>
          </a:prstGeom>
          <a:solidFill>
            <a:srgbClr val="2CA2E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>
              <a:latin typeface="맑은 고딕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086925" y="70699"/>
            <a:ext cx="352371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0070C0"/>
                </a:solidFill>
                <a:latin typeface="맑은 고딕"/>
                <a:ea typeface="맑은 고딕"/>
              </a:rPr>
              <a:t>TERALEADER </a:t>
            </a:r>
            <a:r>
              <a:rPr lang="en-US" altLang="ko-KR" sz="1051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/>
                <a:ea typeface="맑은 고딕"/>
              </a:rPr>
              <a:t>World Best R&amp;D Technology!</a:t>
            </a:r>
            <a:endParaRPr lang="ko-KR" altLang="en-US" sz="1200" b="1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맑은 고딕"/>
              <a:ea typeface="맑은 고딕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0824300" y="6186902"/>
            <a:ext cx="1225484" cy="584463"/>
          </a:xfrm>
          <a:prstGeom prst="rect">
            <a:avLst/>
          </a:prstGeom>
          <a:solidFill>
            <a:schemeClr val="bg1"/>
          </a:solidFill>
          <a:ln w="19050" cap="flat" cmpd="sng" algn="ctr">
            <a:noFill/>
            <a:prstDash val="solid"/>
            <a:round/>
            <a:headEnd w="med" len="med"/>
            <a:tailEnd w="med" len="med"/>
          </a:ln>
          <a:effectLst/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defTabSz="914332">
              <a:spcBef>
                <a:spcPct val="0"/>
              </a:spcBef>
              <a:spcAft>
                <a:spcPct val="0"/>
              </a:spcAft>
              <a:defRPr/>
            </a:pPr>
            <a:endParaRPr lang="ko-KR" altLang="en-US">
              <a:latin typeface="맑은 고딕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1008056" y="593415"/>
            <a:ext cx="378000" cy="50400"/>
          </a:xfrm>
          <a:prstGeom prst="rect">
            <a:avLst/>
          </a:prstGeom>
          <a:solidFill>
            <a:srgbClr val="0070C0"/>
          </a:solidFill>
          <a:ln w="19050" cap="flat" cmpd="sng" algn="ctr">
            <a:noFill/>
            <a:prstDash val="solid"/>
            <a:round/>
            <a:headEnd w="med" len="med"/>
            <a:tailEnd w="med" len="med"/>
          </a:ln>
          <a:effectLst>
            <a:outerShdw blurRad="19050" dist="1524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defTabSz="914332">
              <a:spcBef>
                <a:spcPct val="0"/>
              </a:spcBef>
              <a:spcAft>
                <a:spcPct val="0"/>
              </a:spcAft>
              <a:defRPr/>
            </a:pPr>
            <a:endParaRPr lang="ko-KR" altLang="en-US">
              <a:latin typeface="맑은 고딕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10687650" y="183541"/>
            <a:ext cx="60959" cy="36090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>
              <a:latin typeface="맑은 고딕"/>
            </a:endParaRPr>
          </a:p>
        </p:txBody>
      </p:sp>
      <p:cxnSp>
        <p:nvCxnSpPr>
          <p:cNvPr id="120" name="직선 연결선 26"/>
          <p:cNvCxnSpPr/>
          <p:nvPr/>
        </p:nvCxnSpPr>
        <p:spPr>
          <a:xfrm rot="10800000" flipV="1">
            <a:off x="1477737" y="1008591"/>
            <a:ext cx="1051969" cy="5679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itle 15"/>
          <p:cNvSpPr txBox="1"/>
          <p:nvPr/>
        </p:nvSpPr>
        <p:spPr>
          <a:xfrm>
            <a:off x="926568" y="565133"/>
            <a:ext cx="11357112" cy="562527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marR="0" lvl="0" indent="0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2800" b="1" spc="-15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맑은 고딕"/>
                <a:ea typeface="맑은 고딕"/>
              </a:rPr>
              <a:t>02</a:t>
            </a:r>
            <a:r>
              <a:rPr lang="en-US" altLang="ko-KR" sz="2000" b="1" spc="-150" dirty="0">
                <a:solidFill>
                  <a:srgbClr val="0070C0"/>
                </a:solidFill>
                <a:latin typeface="맑은 고딕"/>
                <a:ea typeface="맑은 고딕"/>
              </a:rPr>
              <a:t>   XG5000</a:t>
            </a:r>
            <a:endParaRPr lang="en-US" altLang="ko-KR" sz="1400" spc="-150" dirty="0">
              <a:solidFill>
                <a:srgbClr val="858585"/>
              </a:solidFill>
              <a:latin typeface="맑은 고딕"/>
              <a:ea typeface="맑은 고딕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19D8C0A-B67E-4720-BA05-83493AE6E700}"/>
              </a:ext>
            </a:extLst>
          </p:cNvPr>
          <p:cNvSpPr txBox="1"/>
          <p:nvPr/>
        </p:nvSpPr>
        <p:spPr>
          <a:xfrm>
            <a:off x="10863109" y="263135"/>
            <a:ext cx="114962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900" dirty="0">
                <a:ln w="9525">
                  <a:solidFill>
                    <a:prstClr val="white">
                      <a:alpha val="0"/>
                    </a:prstClr>
                  </a:solidFill>
                </a:ln>
                <a:solidFill>
                  <a:srgbClr val="56565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맑은 고딕"/>
              </a:rPr>
              <a:t>PLC</a:t>
            </a:r>
            <a:endParaRPr kumimoji="0" lang="ko-KR" altLang="en-US" sz="900" b="0" i="0" u="none" strike="noStrike" kern="1200" cap="none" spc="0" normalizeH="0" baseline="0" dirty="0">
              <a:ln w="9525">
                <a:solidFill>
                  <a:prstClr val="white">
                    <a:alpha val="0"/>
                  </a:prstClr>
                </a:solidFill>
              </a:ln>
              <a:solidFill>
                <a:srgbClr val="565656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uLnTx/>
              <a:uFillTx/>
              <a:ea typeface="맑은 고딕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B5743EE4-7676-4083-9891-CB24EB87A3D2}"/>
              </a:ext>
            </a:extLst>
          </p:cNvPr>
          <p:cNvGrpSpPr/>
          <p:nvPr/>
        </p:nvGrpSpPr>
        <p:grpSpPr>
          <a:xfrm>
            <a:off x="231974" y="2468420"/>
            <a:ext cx="5708799" cy="3083810"/>
            <a:chOff x="231974" y="2651299"/>
            <a:chExt cx="5708799" cy="3083810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6EB32EFD-145A-4192-9E3B-1082D22027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1974" y="2651299"/>
              <a:ext cx="5708799" cy="308381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84CC10E3-B435-4F05-BD07-C79BEF15492E}"/>
                </a:ext>
              </a:extLst>
            </p:cNvPr>
            <p:cNvSpPr/>
            <p:nvPr/>
          </p:nvSpPr>
          <p:spPr>
            <a:xfrm>
              <a:off x="2642724" y="4638675"/>
              <a:ext cx="430676" cy="117412"/>
            </a:xfrm>
            <a:prstGeom prst="rect">
              <a:avLst/>
            </a:prstGeom>
            <a:noFill/>
            <a:ln w="222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6E8DECF7-6DD5-43C0-8085-3F746302D736}"/>
              </a:ext>
            </a:extLst>
          </p:cNvPr>
          <p:cNvGrpSpPr/>
          <p:nvPr/>
        </p:nvGrpSpPr>
        <p:grpSpPr>
          <a:xfrm>
            <a:off x="6137526" y="2468420"/>
            <a:ext cx="5719862" cy="3083810"/>
            <a:chOff x="6137526" y="2651299"/>
            <a:chExt cx="5719862" cy="3083810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6DD1C370-827E-4EC2-AA97-58C5FEB6F4E9}"/>
                </a:ext>
              </a:extLst>
            </p:cNvPr>
            <p:cNvSpPr/>
            <p:nvPr/>
          </p:nvSpPr>
          <p:spPr>
            <a:xfrm>
              <a:off x="9316825" y="5040462"/>
              <a:ext cx="1231160" cy="99227"/>
            </a:xfrm>
            <a:prstGeom prst="rect">
              <a:avLst/>
            </a:prstGeom>
            <a:noFill/>
            <a:ln w="222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F2A82D73-4952-4469-8F20-3AF4302C7DAF}"/>
                </a:ext>
              </a:extLst>
            </p:cNvPr>
            <p:cNvSpPr/>
            <p:nvPr/>
          </p:nvSpPr>
          <p:spPr>
            <a:xfrm>
              <a:off x="9052665" y="4820045"/>
              <a:ext cx="264160" cy="235657"/>
            </a:xfrm>
            <a:prstGeom prst="ellipse">
              <a:avLst/>
            </a:prstGeom>
            <a:noFill/>
            <a:ln w="222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FF0000"/>
                  </a:solidFill>
                </a:rPr>
                <a:t>1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B0EE045E-7056-4D32-BAC5-3DF667DE4385}"/>
                </a:ext>
              </a:extLst>
            </p:cNvPr>
            <p:cNvSpPr/>
            <p:nvPr/>
          </p:nvSpPr>
          <p:spPr>
            <a:xfrm>
              <a:off x="8543145" y="4370645"/>
              <a:ext cx="264160" cy="235657"/>
            </a:xfrm>
            <a:prstGeom prst="ellipse">
              <a:avLst/>
            </a:prstGeom>
            <a:noFill/>
            <a:ln w="222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FF0000"/>
                  </a:solidFill>
                </a:rPr>
                <a:t>2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33E08D3F-BB5D-4F71-A793-41D6FE8C2922}"/>
                </a:ext>
              </a:extLst>
            </p:cNvPr>
            <p:cNvSpPr/>
            <p:nvPr/>
          </p:nvSpPr>
          <p:spPr>
            <a:xfrm>
              <a:off x="8757285" y="4598682"/>
              <a:ext cx="412115" cy="107592"/>
            </a:xfrm>
            <a:prstGeom prst="rect">
              <a:avLst/>
            </a:prstGeom>
            <a:noFill/>
            <a:ln w="222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7D983468-CFB5-4A2C-9F00-C026313EC44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69276" y="2651299"/>
              <a:ext cx="5688112" cy="308381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45D6A3EF-440B-40B0-A6A3-80F5992D3363}"/>
                </a:ext>
              </a:extLst>
            </p:cNvPr>
            <p:cNvSpPr/>
            <p:nvPr/>
          </p:nvSpPr>
          <p:spPr>
            <a:xfrm>
              <a:off x="6401686" y="3581400"/>
              <a:ext cx="869064" cy="107950"/>
            </a:xfrm>
            <a:prstGeom prst="rect">
              <a:avLst/>
            </a:prstGeom>
            <a:noFill/>
            <a:ln w="222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F140AD6D-7ED8-42D7-9324-1AF01689CD50}"/>
                </a:ext>
              </a:extLst>
            </p:cNvPr>
            <p:cNvSpPr/>
            <p:nvPr/>
          </p:nvSpPr>
          <p:spPr>
            <a:xfrm>
              <a:off x="8895117" y="3934179"/>
              <a:ext cx="540983" cy="155221"/>
            </a:xfrm>
            <a:prstGeom prst="rect">
              <a:avLst/>
            </a:prstGeom>
            <a:noFill/>
            <a:ln w="222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74DAFA3D-225C-48E1-A784-C9F879B3DC69}"/>
                </a:ext>
              </a:extLst>
            </p:cNvPr>
            <p:cNvSpPr/>
            <p:nvPr/>
          </p:nvSpPr>
          <p:spPr>
            <a:xfrm>
              <a:off x="9289105" y="5289510"/>
              <a:ext cx="426395" cy="152439"/>
            </a:xfrm>
            <a:prstGeom prst="rect">
              <a:avLst/>
            </a:prstGeom>
            <a:noFill/>
            <a:ln w="222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520C697D-7D7E-4A5E-9329-EA21DD2C2C7C}"/>
                </a:ext>
              </a:extLst>
            </p:cNvPr>
            <p:cNvSpPr/>
            <p:nvPr/>
          </p:nvSpPr>
          <p:spPr>
            <a:xfrm>
              <a:off x="6137526" y="3426880"/>
              <a:ext cx="264160" cy="235657"/>
            </a:xfrm>
            <a:prstGeom prst="ellipse">
              <a:avLst/>
            </a:prstGeom>
            <a:noFill/>
            <a:ln w="222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FF0000"/>
                  </a:solidFill>
                </a:rPr>
                <a:t>1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1B89CE27-36FE-4F42-BD48-D3E5D10CFA58}"/>
                </a:ext>
              </a:extLst>
            </p:cNvPr>
            <p:cNvSpPr/>
            <p:nvPr/>
          </p:nvSpPr>
          <p:spPr>
            <a:xfrm>
              <a:off x="8623375" y="3773955"/>
              <a:ext cx="264160" cy="235657"/>
            </a:xfrm>
            <a:prstGeom prst="ellipse">
              <a:avLst/>
            </a:prstGeom>
            <a:noFill/>
            <a:ln w="222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FF0000"/>
                  </a:solidFill>
                </a:rPr>
                <a:t>2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9D6593E8-8DA0-4C32-AB23-C651C49676C7}"/>
                </a:ext>
              </a:extLst>
            </p:cNvPr>
            <p:cNvSpPr/>
            <p:nvPr/>
          </p:nvSpPr>
          <p:spPr>
            <a:xfrm>
              <a:off x="9024944" y="5131553"/>
              <a:ext cx="248994" cy="245050"/>
            </a:xfrm>
            <a:prstGeom prst="ellipse">
              <a:avLst/>
            </a:prstGeom>
            <a:noFill/>
            <a:ln w="222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FF0000"/>
                  </a:solidFill>
                </a:rPr>
                <a:t>3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48" name="사각형: 둥근 모서리 30">
            <a:extLst>
              <a:ext uri="{FF2B5EF4-FFF2-40B4-BE49-F238E27FC236}">
                <a16:creationId xmlns:a16="http://schemas.microsoft.com/office/drawing/2014/main" id="{4CBCC7E1-4D3A-41BF-BE8F-FC2C837F8616}"/>
              </a:ext>
            </a:extLst>
          </p:cNvPr>
          <p:cNvSpPr/>
          <p:nvPr/>
        </p:nvSpPr>
        <p:spPr>
          <a:xfrm>
            <a:off x="6169276" y="1996498"/>
            <a:ext cx="2235127" cy="312393"/>
          </a:xfrm>
          <a:prstGeom prst="roundRect">
            <a:avLst>
              <a:gd name="adj" fmla="val 50000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en-US" altLang="ko-KR" sz="1400" b="1" dirty="0">
                <a:solidFill>
                  <a:schemeClr val="bg1"/>
                </a:solidFill>
                <a:latin typeface="Noto Sans KR"/>
                <a:ea typeface="Noto Sans KR"/>
              </a:rPr>
              <a:t>2. </a:t>
            </a:r>
            <a:r>
              <a:rPr lang="ko-KR" altLang="en-US" sz="1400" b="1" dirty="0">
                <a:solidFill>
                  <a:schemeClr val="bg1"/>
                </a:solidFill>
                <a:latin typeface="Noto Sans KR"/>
                <a:ea typeface="Noto Sans KR"/>
              </a:rPr>
              <a:t>국번 설정</a:t>
            </a:r>
          </a:p>
        </p:txBody>
      </p:sp>
      <p:pic>
        <p:nvPicPr>
          <p:cNvPr id="31" name="그림 30">
            <a:hlinkClick r:id="rId5" action="ppaction://hlinksldjump"/>
            <a:extLst>
              <a:ext uri="{FF2B5EF4-FFF2-40B4-BE49-F238E27FC236}">
                <a16:creationId xmlns:a16="http://schemas.microsoft.com/office/drawing/2014/main" id="{B1B109B5-CCF0-4966-9BEE-765727093FC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0863109" y="6285911"/>
            <a:ext cx="1225195" cy="493735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1BE923ED-6839-42F6-A8A4-7015DB6FA4C1}"/>
              </a:ext>
            </a:extLst>
          </p:cNvPr>
          <p:cNvSpPr txBox="1"/>
          <p:nvPr/>
        </p:nvSpPr>
        <p:spPr>
          <a:xfrm>
            <a:off x="1261583" y="1276350"/>
            <a:ext cx="2595967" cy="371192"/>
          </a:xfrm>
          <a:prstGeom prst="rect">
            <a:avLst/>
          </a:prstGeom>
        </p:spPr>
        <p:txBody>
          <a:bodyPr vert="horz" wrap="none" lIns="91440" tIns="45720" rIns="91440" bIns="45720" anchor="t">
            <a:spAutoFit/>
          </a:bodyPr>
          <a:lstStyle/>
          <a:p>
            <a:pPr marL="285750" indent="-285750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altLang="ko-KR" dirty="0">
                <a:solidFill>
                  <a:schemeClr val="tx1"/>
                </a:solidFill>
              </a:rPr>
              <a:t>XG5000 </a:t>
            </a:r>
            <a:r>
              <a:rPr lang="ko-KR" altLang="en-US" dirty="0">
                <a:solidFill>
                  <a:schemeClr val="tx1"/>
                </a:solidFill>
              </a:rPr>
              <a:t>기본 </a:t>
            </a:r>
            <a:r>
              <a:rPr lang="ko-KR" altLang="en-US" dirty="0"/>
              <a:t>사용법</a:t>
            </a:r>
            <a:endParaRPr lang="en-US" altLang="ko-K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7946894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/>
          <p:cNvCxnSpPr>
            <a:endCxn id="36" idx="1"/>
          </p:cNvCxnSpPr>
          <p:nvPr/>
        </p:nvCxnSpPr>
        <p:spPr>
          <a:xfrm>
            <a:off x="431371" y="344703"/>
            <a:ext cx="10256279" cy="1929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-14515" y="149948"/>
            <a:ext cx="1088572" cy="384043"/>
          </a:xfrm>
          <a:prstGeom prst="rect">
            <a:avLst/>
          </a:prstGeom>
          <a:solidFill>
            <a:srgbClr val="2CA2E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>
              <a:latin typeface="맑은 고딕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1126708" y="345453"/>
            <a:ext cx="1233624" cy="0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이등변 삼각형 28"/>
          <p:cNvSpPr/>
          <p:nvPr/>
        </p:nvSpPr>
        <p:spPr>
          <a:xfrm rot="5400000">
            <a:off x="928279" y="295729"/>
            <a:ext cx="386628" cy="95087"/>
          </a:xfrm>
          <a:prstGeom prst="triangle">
            <a:avLst>
              <a:gd name="adj" fmla="val 50000"/>
            </a:avLst>
          </a:prstGeom>
          <a:solidFill>
            <a:srgbClr val="2CA2E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>
              <a:latin typeface="맑은 고딕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-14527" y="137251"/>
            <a:ext cx="1088572" cy="417600"/>
          </a:xfrm>
          <a:prstGeom prst="rect">
            <a:avLst/>
          </a:prstGeom>
          <a:solidFill>
            <a:srgbClr val="2CA2E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>
              <a:latin typeface="맑은 고딕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086925" y="70699"/>
            <a:ext cx="352371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0070C0"/>
                </a:solidFill>
                <a:latin typeface="맑은 고딕"/>
                <a:ea typeface="맑은 고딕"/>
              </a:rPr>
              <a:t>TERALEADER </a:t>
            </a:r>
            <a:r>
              <a:rPr lang="en-US" altLang="ko-KR" sz="1051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/>
                <a:ea typeface="맑은 고딕"/>
              </a:rPr>
              <a:t>World Best R&amp;D Technology!</a:t>
            </a:r>
            <a:endParaRPr lang="ko-KR" altLang="en-US" sz="1200" b="1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맑은 고딕"/>
              <a:ea typeface="맑은 고딕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0824300" y="6186902"/>
            <a:ext cx="1225484" cy="584463"/>
          </a:xfrm>
          <a:prstGeom prst="rect">
            <a:avLst/>
          </a:prstGeom>
          <a:solidFill>
            <a:schemeClr val="bg1"/>
          </a:solidFill>
          <a:ln w="19050" cap="flat" cmpd="sng" algn="ctr">
            <a:noFill/>
            <a:prstDash val="solid"/>
            <a:round/>
            <a:headEnd w="med" len="med"/>
            <a:tailEnd w="med" len="med"/>
          </a:ln>
          <a:effectLst/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defTabSz="914332">
              <a:spcBef>
                <a:spcPct val="0"/>
              </a:spcBef>
              <a:spcAft>
                <a:spcPct val="0"/>
              </a:spcAft>
              <a:defRPr/>
            </a:pPr>
            <a:endParaRPr lang="ko-KR" altLang="en-US">
              <a:latin typeface="맑은 고딕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1008056" y="593415"/>
            <a:ext cx="378000" cy="50400"/>
          </a:xfrm>
          <a:prstGeom prst="rect">
            <a:avLst/>
          </a:prstGeom>
          <a:solidFill>
            <a:srgbClr val="0070C0"/>
          </a:solidFill>
          <a:ln w="19050" cap="flat" cmpd="sng" algn="ctr">
            <a:noFill/>
            <a:prstDash val="solid"/>
            <a:round/>
            <a:headEnd w="med" len="med"/>
            <a:tailEnd w="med" len="med"/>
          </a:ln>
          <a:effectLst>
            <a:outerShdw blurRad="19050" dist="1524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defTabSz="914332">
              <a:spcBef>
                <a:spcPct val="0"/>
              </a:spcBef>
              <a:spcAft>
                <a:spcPct val="0"/>
              </a:spcAft>
              <a:defRPr/>
            </a:pPr>
            <a:endParaRPr lang="ko-KR" altLang="en-US">
              <a:latin typeface="맑은 고딕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10687650" y="183541"/>
            <a:ext cx="60959" cy="36090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>
              <a:latin typeface="맑은 고딕"/>
            </a:endParaRPr>
          </a:p>
        </p:txBody>
      </p:sp>
      <p:cxnSp>
        <p:nvCxnSpPr>
          <p:cNvPr id="120" name="직선 연결선 26"/>
          <p:cNvCxnSpPr/>
          <p:nvPr/>
        </p:nvCxnSpPr>
        <p:spPr>
          <a:xfrm rot="10800000" flipV="1">
            <a:off x="1477737" y="1008591"/>
            <a:ext cx="1051969" cy="5679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itle 15"/>
          <p:cNvSpPr txBox="1"/>
          <p:nvPr/>
        </p:nvSpPr>
        <p:spPr>
          <a:xfrm>
            <a:off x="926568" y="565133"/>
            <a:ext cx="11357112" cy="562527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marR="0" lvl="0" indent="0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2800" b="1" spc="-15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맑은 고딕"/>
                <a:ea typeface="맑은 고딕"/>
              </a:rPr>
              <a:t>02</a:t>
            </a:r>
            <a:r>
              <a:rPr lang="en-US" altLang="ko-KR" sz="2000" b="1" spc="-150" dirty="0">
                <a:solidFill>
                  <a:srgbClr val="0070C0"/>
                </a:solidFill>
                <a:latin typeface="맑은 고딕"/>
                <a:ea typeface="맑은 고딕"/>
              </a:rPr>
              <a:t>   XG5000</a:t>
            </a:r>
            <a:endParaRPr lang="en-US" altLang="ko-KR" sz="1400" spc="-150" dirty="0">
              <a:solidFill>
                <a:srgbClr val="858585"/>
              </a:solidFill>
              <a:latin typeface="맑은 고딕"/>
              <a:ea typeface="맑은 고딕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19D8C0A-B67E-4720-BA05-83493AE6E700}"/>
              </a:ext>
            </a:extLst>
          </p:cNvPr>
          <p:cNvSpPr txBox="1"/>
          <p:nvPr/>
        </p:nvSpPr>
        <p:spPr>
          <a:xfrm>
            <a:off x="10863109" y="263135"/>
            <a:ext cx="114962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900" dirty="0">
                <a:ln w="9525">
                  <a:solidFill>
                    <a:prstClr val="white">
                      <a:alpha val="0"/>
                    </a:prstClr>
                  </a:solidFill>
                </a:ln>
                <a:solidFill>
                  <a:srgbClr val="56565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맑은 고딕"/>
              </a:rPr>
              <a:t>PLC</a:t>
            </a:r>
            <a:endParaRPr kumimoji="0" lang="ko-KR" altLang="en-US" sz="900" b="0" i="0" u="none" strike="noStrike" kern="1200" cap="none" spc="0" normalizeH="0" baseline="0" dirty="0">
              <a:ln w="9525">
                <a:solidFill>
                  <a:prstClr val="white">
                    <a:alpha val="0"/>
                  </a:prstClr>
                </a:solidFill>
              </a:ln>
              <a:solidFill>
                <a:srgbClr val="565656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uLnTx/>
              <a:uFillTx/>
              <a:ea typeface="맑은 고딕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D58E79A-EE0F-4D13-9BDD-0AD5A5176AB5}"/>
              </a:ext>
            </a:extLst>
          </p:cNvPr>
          <p:cNvGrpSpPr/>
          <p:nvPr/>
        </p:nvGrpSpPr>
        <p:grpSpPr>
          <a:xfrm>
            <a:off x="206692" y="2606323"/>
            <a:ext cx="5520075" cy="3385848"/>
            <a:chOff x="206692" y="2606323"/>
            <a:chExt cx="5520075" cy="3385848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FF15807D-FD27-497B-B148-1D1E5C4A9B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2167" y="2606323"/>
              <a:ext cx="5404600" cy="338584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E263E5C0-1814-4042-90B9-245E275FBFFC}"/>
                </a:ext>
              </a:extLst>
            </p:cNvPr>
            <p:cNvSpPr/>
            <p:nvPr/>
          </p:nvSpPr>
          <p:spPr>
            <a:xfrm>
              <a:off x="1855447" y="3195319"/>
              <a:ext cx="923325" cy="130610"/>
            </a:xfrm>
            <a:prstGeom prst="rect">
              <a:avLst/>
            </a:prstGeom>
            <a:noFill/>
            <a:ln w="222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2ECBB850-BB0B-4F32-8291-B8E55217C4BE}"/>
                </a:ext>
              </a:extLst>
            </p:cNvPr>
            <p:cNvSpPr/>
            <p:nvPr/>
          </p:nvSpPr>
          <p:spPr>
            <a:xfrm>
              <a:off x="461030" y="3084633"/>
              <a:ext cx="144760" cy="120212"/>
            </a:xfrm>
            <a:prstGeom prst="rect">
              <a:avLst/>
            </a:prstGeom>
            <a:noFill/>
            <a:ln w="222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04D7284D-6F7F-4130-A532-5373A8E49901}"/>
                </a:ext>
              </a:extLst>
            </p:cNvPr>
            <p:cNvSpPr/>
            <p:nvPr/>
          </p:nvSpPr>
          <p:spPr>
            <a:xfrm>
              <a:off x="206692" y="2864006"/>
              <a:ext cx="264160" cy="235657"/>
            </a:xfrm>
            <a:prstGeom prst="ellipse">
              <a:avLst/>
            </a:prstGeom>
            <a:noFill/>
            <a:ln w="222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FF0000"/>
                  </a:solidFill>
                </a:rPr>
                <a:t>2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CC461CC0-ABA9-485F-864A-DF014F34D88D}"/>
                </a:ext>
              </a:extLst>
            </p:cNvPr>
            <p:cNvSpPr/>
            <p:nvPr/>
          </p:nvSpPr>
          <p:spPr>
            <a:xfrm>
              <a:off x="1695524" y="2947914"/>
              <a:ext cx="264160" cy="235657"/>
            </a:xfrm>
            <a:prstGeom prst="ellipse">
              <a:avLst/>
            </a:prstGeom>
            <a:noFill/>
            <a:ln w="222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FF0000"/>
                  </a:solidFill>
                </a:rPr>
                <a:t>1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44482B93-1E68-4C28-9E92-81C38ACC46EB}"/>
              </a:ext>
            </a:extLst>
          </p:cNvPr>
          <p:cNvGrpSpPr/>
          <p:nvPr/>
        </p:nvGrpSpPr>
        <p:grpSpPr>
          <a:xfrm>
            <a:off x="5999238" y="2606323"/>
            <a:ext cx="5853990" cy="3385848"/>
            <a:chOff x="5999238" y="2606323"/>
            <a:chExt cx="5853990" cy="3385848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58F7AA19-056D-4510-9D7C-23DBE88D7E83}"/>
                </a:ext>
              </a:extLst>
            </p:cNvPr>
            <p:cNvSpPr/>
            <p:nvPr/>
          </p:nvSpPr>
          <p:spPr>
            <a:xfrm>
              <a:off x="9502218" y="5453219"/>
              <a:ext cx="540470" cy="166366"/>
            </a:xfrm>
            <a:prstGeom prst="rect">
              <a:avLst/>
            </a:prstGeom>
            <a:noFill/>
            <a:ln w="222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BBDFC933-2C10-45D3-A337-FD5D22B128F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99238" y="2606323"/>
              <a:ext cx="5853990" cy="338584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D3052C3C-0DEF-4AF7-84BA-9C4A148CF957}"/>
                </a:ext>
              </a:extLst>
            </p:cNvPr>
            <p:cNvSpPr/>
            <p:nvPr/>
          </p:nvSpPr>
          <p:spPr>
            <a:xfrm>
              <a:off x="7549514" y="3385820"/>
              <a:ext cx="1015365" cy="149338"/>
            </a:xfrm>
            <a:prstGeom prst="rect">
              <a:avLst/>
            </a:prstGeom>
            <a:noFill/>
            <a:ln w="222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E388C850-085D-4E54-AB4E-D877DE245EB8}"/>
                </a:ext>
              </a:extLst>
            </p:cNvPr>
            <p:cNvSpPr/>
            <p:nvPr/>
          </p:nvSpPr>
          <p:spPr>
            <a:xfrm>
              <a:off x="10647054" y="5330947"/>
              <a:ext cx="450206" cy="124812"/>
            </a:xfrm>
            <a:prstGeom prst="rect">
              <a:avLst/>
            </a:prstGeom>
            <a:noFill/>
            <a:ln w="222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55C99890-5550-4100-AB6A-2EEC2C3B3038}"/>
                </a:ext>
              </a:extLst>
            </p:cNvPr>
            <p:cNvSpPr/>
            <p:nvPr/>
          </p:nvSpPr>
          <p:spPr>
            <a:xfrm>
              <a:off x="10381538" y="5157696"/>
              <a:ext cx="264160" cy="235657"/>
            </a:xfrm>
            <a:prstGeom prst="ellipse">
              <a:avLst/>
            </a:prstGeom>
            <a:noFill/>
            <a:ln w="222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FF0000"/>
                  </a:solidFill>
                </a:rPr>
                <a:t>2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94C00C18-A266-40BD-8CDA-A1687F4082F6}"/>
                </a:ext>
              </a:extLst>
            </p:cNvPr>
            <p:cNvSpPr/>
            <p:nvPr/>
          </p:nvSpPr>
          <p:spPr>
            <a:xfrm>
              <a:off x="7285354" y="3168209"/>
              <a:ext cx="264160" cy="235657"/>
            </a:xfrm>
            <a:prstGeom prst="ellipse">
              <a:avLst/>
            </a:prstGeom>
            <a:noFill/>
            <a:ln w="222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FF0000"/>
                  </a:solidFill>
                </a:rPr>
                <a:t>1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41" name="사각형: 둥근 모서리 30">
            <a:extLst>
              <a:ext uri="{FF2B5EF4-FFF2-40B4-BE49-F238E27FC236}">
                <a16:creationId xmlns:a16="http://schemas.microsoft.com/office/drawing/2014/main" id="{BDF16679-53F0-4279-98EE-77022CBB7066}"/>
              </a:ext>
            </a:extLst>
          </p:cNvPr>
          <p:cNvSpPr/>
          <p:nvPr/>
        </p:nvSpPr>
        <p:spPr>
          <a:xfrm>
            <a:off x="445885" y="2203616"/>
            <a:ext cx="2235127" cy="312393"/>
          </a:xfrm>
          <a:prstGeom prst="roundRect">
            <a:avLst>
              <a:gd name="adj" fmla="val 50000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en-US" altLang="ko-KR" sz="1400" b="1" dirty="0">
                <a:solidFill>
                  <a:schemeClr val="bg1"/>
                </a:solidFill>
                <a:latin typeface="Noto Sans KR"/>
                <a:ea typeface="Noto Sans KR"/>
              </a:rPr>
              <a:t>3. </a:t>
            </a:r>
            <a:r>
              <a:rPr lang="ko-KR" altLang="en-US" sz="1400" b="1" dirty="0">
                <a:solidFill>
                  <a:schemeClr val="bg1"/>
                </a:solidFill>
                <a:latin typeface="Noto Sans KR"/>
                <a:ea typeface="Noto Sans KR"/>
              </a:rPr>
              <a:t>스캔 프로그램 작성</a:t>
            </a:r>
          </a:p>
        </p:txBody>
      </p:sp>
      <p:pic>
        <p:nvPicPr>
          <p:cNvPr id="40" name="그림 39">
            <a:hlinkClick r:id="rId5" action="ppaction://hlinksldjump"/>
            <a:extLst>
              <a:ext uri="{FF2B5EF4-FFF2-40B4-BE49-F238E27FC236}">
                <a16:creationId xmlns:a16="http://schemas.microsoft.com/office/drawing/2014/main" id="{C2AAB4F6-C8A8-4E85-86FC-9717AF97C0F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0863109" y="6285911"/>
            <a:ext cx="1225195" cy="493735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BBCBE44F-AAEB-4DF2-8B96-EB0C7B0277DB}"/>
              </a:ext>
            </a:extLst>
          </p:cNvPr>
          <p:cNvSpPr txBox="1"/>
          <p:nvPr/>
        </p:nvSpPr>
        <p:spPr>
          <a:xfrm>
            <a:off x="1261583" y="1276350"/>
            <a:ext cx="2595967" cy="371192"/>
          </a:xfrm>
          <a:prstGeom prst="rect">
            <a:avLst/>
          </a:prstGeom>
        </p:spPr>
        <p:txBody>
          <a:bodyPr vert="horz" wrap="none" lIns="91440" tIns="45720" rIns="91440" bIns="45720" anchor="t">
            <a:spAutoFit/>
          </a:bodyPr>
          <a:lstStyle/>
          <a:p>
            <a:pPr marL="285750" indent="-285750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altLang="ko-KR" dirty="0">
                <a:solidFill>
                  <a:schemeClr val="tx1"/>
                </a:solidFill>
              </a:rPr>
              <a:t>XG5000 </a:t>
            </a:r>
            <a:r>
              <a:rPr lang="ko-KR" altLang="en-US" dirty="0">
                <a:solidFill>
                  <a:schemeClr val="tx1"/>
                </a:solidFill>
              </a:rPr>
              <a:t>기본 </a:t>
            </a:r>
            <a:r>
              <a:rPr lang="ko-KR" altLang="en-US" dirty="0"/>
              <a:t>사용법</a:t>
            </a:r>
            <a:endParaRPr lang="en-US" altLang="ko-K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262819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/>
          <p:cNvCxnSpPr>
            <a:endCxn id="36" idx="1"/>
          </p:cNvCxnSpPr>
          <p:nvPr/>
        </p:nvCxnSpPr>
        <p:spPr>
          <a:xfrm>
            <a:off x="431371" y="344703"/>
            <a:ext cx="10256279" cy="1929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-14515" y="149948"/>
            <a:ext cx="1088572" cy="384043"/>
          </a:xfrm>
          <a:prstGeom prst="rect">
            <a:avLst/>
          </a:prstGeom>
          <a:solidFill>
            <a:srgbClr val="2CA2E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>
              <a:latin typeface="맑은 고딕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1126708" y="345453"/>
            <a:ext cx="1233624" cy="0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이등변 삼각형 28"/>
          <p:cNvSpPr/>
          <p:nvPr/>
        </p:nvSpPr>
        <p:spPr>
          <a:xfrm rot="5400000">
            <a:off x="928279" y="295729"/>
            <a:ext cx="386628" cy="95087"/>
          </a:xfrm>
          <a:prstGeom prst="triangle">
            <a:avLst>
              <a:gd name="adj" fmla="val 50000"/>
            </a:avLst>
          </a:prstGeom>
          <a:solidFill>
            <a:srgbClr val="2CA2E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>
              <a:latin typeface="맑은 고딕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-14527" y="137251"/>
            <a:ext cx="1088572" cy="417600"/>
          </a:xfrm>
          <a:prstGeom prst="rect">
            <a:avLst/>
          </a:prstGeom>
          <a:solidFill>
            <a:srgbClr val="2CA2E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>
              <a:latin typeface="맑은 고딕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086925" y="70699"/>
            <a:ext cx="352371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0070C0"/>
                </a:solidFill>
                <a:latin typeface="맑은 고딕"/>
                <a:ea typeface="맑은 고딕"/>
              </a:rPr>
              <a:t>TERALEADER </a:t>
            </a:r>
            <a:r>
              <a:rPr lang="en-US" altLang="ko-KR" sz="1051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/>
                <a:ea typeface="맑은 고딕"/>
              </a:rPr>
              <a:t>World Best R&amp;D Technology!</a:t>
            </a:r>
            <a:endParaRPr lang="ko-KR" altLang="en-US" sz="1200" b="1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맑은 고딕"/>
              <a:ea typeface="맑은 고딕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0824300" y="6186902"/>
            <a:ext cx="1225484" cy="584463"/>
          </a:xfrm>
          <a:prstGeom prst="rect">
            <a:avLst/>
          </a:prstGeom>
          <a:solidFill>
            <a:schemeClr val="bg1"/>
          </a:solidFill>
          <a:ln w="19050" cap="flat" cmpd="sng" algn="ctr">
            <a:noFill/>
            <a:prstDash val="solid"/>
            <a:round/>
            <a:headEnd w="med" len="med"/>
            <a:tailEnd w="med" len="med"/>
          </a:ln>
          <a:effectLst/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defTabSz="914332">
              <a:spcBef>
                <a:spcPct val="0"/>
              </a:spcBef>
              <a:spcAft>
                <a:spcPct val="0"/>
              </a:spcAft>
              <a:defRPr/>
            </a:pPr>
            <a:endParaRPr lang="ko-KR" altLang="en-US">
              <a:latin typeface="맑은 고딕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1008056" y="593415"/>
            <a:ext cx="378000" cy="50400"/>
          </a:xfrm>
          <a:prstGeom prst="rect">
            <a:avLst/>
          </a:prstGeom>
          <a:solidFill>
            <a:srgbClr val="0070C0"/>
          </a:solidFill>
          <a:ln w="19050" cap="flat" cmpd="sng" algn="ctr">
            <a:noFill/>
            <a:prstDash val="solid"/>
            <a:round/>
            <a:headEnd w="med" len="med"/>
            <a:tailEnd w="med" len="med"/>
          </a:ln>
          <a:effectLst>
            <a:outerShdw blurRad="19050" dist="1524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defTabSz="914332">
              <a:spcBef>
                <a:spcPct val="0"/>
              </a:spcBef>
              <a:spcAft>
                <a:spcPct val="0"/>
              </a:spcAft>
              <a:defRPr/>
            </a:pPr>
            <a:endParaRPr lang="ko-KR" altLang="en-US">
              <a:latin typeface="맑은 고딕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10687650" y="183541"/>
            <a:ext cx="60959" cy="36090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>
              <a:latin typeface="맑은 고딕"/>
            </a:endParaRPr>
          </a:p>
        </p:txBody>
      </p:sp>
      <p:cxnSp>
        <p:nvCxnSpPr>
          <p:cNvPr id="120" name="직선 연결선 26"/>
          <p:cNvCxnSpPr/>
          <p:nvPr/>
        </p:nvCxnSpPr>
        <p:spPr>
          <a:xfrm rot="10800000" flipV="1">
            <a:off x="1477737" y="1008591"/>
            <a:ext cx="1051969" cy="5679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itle 15"/>
          <p:cNvSpPr txBox="1"/>
          <p:nvPr/>
        </p:nvSpPr>
        <p:spPr>
          <a:xfrm>
            <a:off x="926568" y="565133"/>
            <a:ext cx="11357112" cy="562527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marR="0" lvl="0" indent="0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2800" b="1" spc="-15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맑은 고딕"/>
                <a:ea typeface="맑은 고딕"/>
              </a:rPr>
              <a:t>02</a:t>
            </a:r>
            <a:r>
              <a:rPr lang="en-US" altLang="ko-KR" sz="2000" b="1" spc="-150" dirty="0">
                <a:solidFill>
                  <a:srgbClr val="0070C0"/>
                </a:solidFill>
                <a:latin typeface="맑은 고딕"/>
                <a:ea typeface="맑은 고딕"/>
              </a:rPr>
              <a:t>   XG5000</a:t>
            </a:r>
            <a:endParaRPr lang="en-US" altLang="ko-KR" sz="1400" spc="-150" dirty="0">
              <a:solidFill>
                <a:srgbClr val="858585"/>
              </a:solidFill>
              <a:latin typeface="맑은 고딕"/>
              <a:ea typeface="맑은 고딕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19D8C0A-B67E-4720-BA05-83493AE6E700}"/>
              </a:ext>
            </a:extLst>
          </p:cNvPr>
          <p:cNvSpPr txBox="1"/>
          <p:nvPr/>
        </p:nvSpPr>
        <p:spPr>
          <a:xfrm>
            <a:off x="10863109" y="263135"/>
            <a:ext cx="114962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900" dirty="0">
                <a:ln w="9525">
                  <a:solidFill>
                    <a:prstClr val="white">
                      <a:alpha val="0"/>
                    </a:prstClr>
                  </a:solidFill>
                </a:ln>
                <a:solidFill>
                  <a:srgbClr val="56565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맑은 고딕"/>
              </a:rPr>
              <a:t>PLC</a:t>
            </a:r>
            <a:endParaRPr kumimoji="0" lang="ko-KR" altLang="en-US" sz="900" b="0" i="0" u="none" strike="noStrike" kern="1200" cap="none" spc="0" normalizeH="0" baseline="0" dirty="0">
              <a:ln w="9525">
                <a:solidFill>
                  <a:prstClr val="white">
                    <a:alpha val="0"/>
                  </a:prstClr>
                </a:solidFill>
              </a:ln>
              <a:solidFill>
                <a:srgbClr val="565656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uLnTx/>
              <a:uFillTx/>
              <a:ea typeface="맑은 고딕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39825AE1-74CE-4481-87CC-51F7C9DC2861}"/>
              </a:ext>
            </a:extLst>
          </p:cNvPr>
          <p:cNvGrpSpPr/>
          <p:nvPr/>
        </p:nvGrpSpPr>
        <p:grpSpPr>
          <a:xfrm>
            <a:off x="5992538" y="2379614"/>
            <a:ext cx="5972888" cy="3492287"/>
            <a:chOff x="5992538" y="2379614"/>
            <a:chExt cx="5972888" cy="3492287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1C9CD1D6-F07A-4874-8933-69E07C3260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92538" y="2379614"/>
              <a:ext cx="5972888" cy="349228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E388C850-085D-4E54-AB4E-D877DE245EB8}"/>
                </a:ext>
              </a:extLst>
            </p:cNvPr>
            <p:cNvSpPr/>
            <p:nvPr/>
          </p:nvSpPr>
          <p:spPr>
            <a:xfrm>
              <a:off x="7576209" y="3180243"/>
              <a:ext cx="1038636" cy="157317"/>
            </a:xfrm>
            <a:prstGeom prst="rect">
              <a:avLst/>
            </a:prstGeom>
            <a:noFill/>
            <a:ln w="222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184197E8-FDEC-4D2D-BDB4-72B770C5A9BF}"/>
                </a:ext>
              </a:extLst>
            </p:cNvPr>
            <p:cNvSpPr/>
            <p:nvPr/>
          </p:nvSpPr>
          <p:spPr>
            <a:xfrm>
              <a:off x="10741691" y="5187950"/>
              <a:ext cx="456333" cy="127636"/>
            </a:xfrm>
            <a:prstGeom prst="rect">
              <a:avLst/>
            </a:prstGeom>
            <a:noFill/>
            <a:ln w="222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3930B1F4-44FC-448F-ABEB-F94BABDACD1E}"/>
                </a:ext>
              </a:extLst>
            </p:cNvPr>
            <p:cNvSpPr/>
            <p:nvPr/>
          </p:nvSpPr>
          <p:spPr>
            <a:xfrm>
              <a:off x="10423490" y="5016111"/>
              <a:ext cx="264160" cy="235657"/>
            </a:xfrm>
            <a:prstGeom prst="ellipse">
              <a:avLst/>
            </a:prstGeom>
            <a:noFill/>
            <a:ln w="222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FF0000"/>
                  </a:solidFill>
                </a:rPr>
                <a:t>2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DB21EA58-E694-44C9-B9E4-C8EE2CD5E81F}"/>
                </a:ext>
              </a:extLst>
            </p:cNvPr>
            <p:cNvSpPr/>
            <p:nvPr/>
          </p:nvSpPr>
          <p:spPr>
            <a:xfrm>
              <a:off x="7300826" y="2976381"/>
              <a:ext cx="264160" cy="235657"/>
            </a:xfrm>
            <a:prstGeom prst="ellipse">
              <a:avLst/>
            </a:prstGeom>
            <a:noFill/>
            <a:ln w="222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FF0000"/>
                  </a:solidFill>
                </a:rPr>
                <a:t>1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</p:grpSp>
      <p:pic>
        <p:nvPicPr>
          <p:cNvPr id="26" name="그림 25">
            <a:hlinkClick r:id="rId4" action="ppaction://hlinksldjump"/>
            <a:extLst>
              <a:ext uri="{FF2B5EF4-FFF2-40B4-BE49-F238E27FC236}">
                <a16:creationId xmlns:a16="http://schemas.microsoft.com/office/drawing/2014/main" id="{F2A097A3-4B20-4E8B-B603-696A14ECA2C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0863109" y="6285911"/>
            <a:ext cx="1225195" cy="493735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C7B0EBA5-A48D-4CFA-A169-9BE60814D4E8}"/>
              </a:ext>
            </a:extLst>
          </p:cNvPr>
          <p:cNvGrpSpPr/>
          <p:nvPr/>
        </p:nvGrpSpPr>
        <p:grpSpPr>
          <a:xfrm>
            <a:off x="219925" y="2379615"/>
            <a:ext cx="5648857" cy="3557051"/>
            <a:chOff x="219925" y="2379615"/>
            <a:chExt cx="5648857" cy="3557051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B67A1FB8-B8D6-4586-B5E9-03FFA92F202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19925" y="2379615"/>
              <a:ext cx="5648857" cy="355705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58F7AA19-056D-4510-9D7C-23DBE88D7E83}"/>
                </a:ext>
              </a:extLst>
            </p:cNvPr>
            <p:cNvSpPr/>
            <p:nvPr/>
          </p:nvSpPr>
          <p:spPr>
            <a:xfrm>
              <a:off x="1569925" y="2871314"/>
              <a:ext cx="147330" cy="129480"/>
            </a:xfrm>
            <a:prstGeom prst="rect">
              <a:avLst/>
            </a:prstGeom>
            <a:noFill/>
            <a:ln w="222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7" name="사각형: 둥근 모서리 30">
            <a:extLst>
              <a:ext uri="{FF2B5EF4-FFF2-40B4-BE49-F238E27FC236}">
                <a16:creationId xmlns:a16="http://schemas.microsoft.com/office/drawing/2014/main" id="{71011EA3-F416-4440-9EEF-4083C7542397}"/>
              </a:ext>
            </a:extLst>
          </p:cNvPr>
          <p:cNvSpPr/>
          <p:nvPr/>
        </p:nvSpPr>
        <p:spPr>
          <a:xfrm>
            <a:off x="219925" y="2013617"/>
            <a:ext cx="2235127" cy="312393"/>
          </a:xfrm>
          <a:prstGeom prst="roundRect">
            <a:avLst>
              <a:gd name="adj" fmla="val 50000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en-US" altLang="ko-KR" sz="1400" b="1" dirty="0">
                <a:solidFill>
                  <a:schemeClr val="bg1"/>
                </a:solidFill>
                <a:latin typeface="Noto Sans KR"/>
                <a:ea typeface="Noto Sans KR"/>
              </a:rPr>
              <a:t>3. </a:t>
            </a:r>
            <a:r>
              <a:rPr lang="ko-KR" altLang="en-US" sz="1400" b="1" dirty="0">
                <a:solidFill>
                  <a:schemeClr val="bg1"/>
                </a:solidFill>
                <a:latin typeface="Noto Sans KR"/>
                <a:ea typeface="Noto Sans KR"/>
              </a:rPr>
              <a:t>스캔 프로그램 작성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0A5F48A-388E-4FE8-9BC2-63BC13C9E5F1}"/>
              </a:ext>
            </a:extLst>
          </p:cNvPr>
          <p:cNvSpPr txBox="1"/>
          <p:nvPr/>
        </p:nvSpPr>
        <p:spPr>
          <a:xfrm>
            <a:off x="1261583" y="1276350"/>
            <a:ext cx="2595967" cy="371192"/>
          </a:xfrm>
          <a:prstGeom prst="rect">
            <a:avLst/>
          </a:prstGeom>
        </p:spPr>
        <p:txBody>
          <a:bodyPr vert="horz" wrap="none" lIns="91440" tIns="45720" rIns="91440" bIns="45720" anchor="t">
            <a:spAutoFit/>
          </a:bodyPr>
          <a:lstStyle/>
          <a:p>
            <a:pPr marL="285750" indent="-285750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altLang="ko-KR" dirty="0">
                <a:solidFill>
                  <a:schemeClr val="tx1"/>
                </a:solidFill>
              </a:rPr>
              <a:t>XG5000 </a:t>
            </a:r>
            <a:r>
              <a:rPr lang="ko-KR" altLang="en-US" dirty="0">
                <a:solidFill>
                  <a:schemeClr val="tx1"/>
                </a:solidFill>
              </a:rPr>
              <a:t>기본 </a:t>
            </a:r>
            <a:r>
              <a:rPr lang="ko-KR" altLang="en-US" dirty="0"/>
              <a:t>사용법</a:t>
            </a:r>
            <a:endParaRPr lang="en-US" altLang="ko-K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4240610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/>
          <p:cNvCxnSpPr>
            <a:endCxn id="36" idx="1"/>
          </p:cNvCxnSpPr>
          <p:nvPr/>
        </p:nvCxnSpPr>
        <p:spPr>
          <a:xfrm>
            <a:off x="431371" y="344703"/>
            <a:ext cx="10256279" cy="1929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-14515" y="149948"/>
            <a:ext cx="1088572" cy="384043"/>
          </a:xfrm>
          <a:prstGeom prst="rect">
            <a:avLst/>
          </a:prstGeom>
          <a:solidFill>
            <a:srgbClr val="2CA2E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>
              <a:latin typeface="맑은 고딕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1126708" y="345453"/>
            <a:ext cx="1233624" cy="0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이등변 삼각형 28"/>
          <p:cNvSpPr/>
          <p:nvPr/>
        </p:nvSpPr>
        <p:spPr>
          <a:xfrm rot="5400000">
            <a:off x="928279" y="295729"/>
            <a:ext cx="386628" cy="95087"/>
          </a:xfrm>
          <a:prstGeom prst="triangle">
            <a:avLst>
              <a:gd name="adj" fmla="val 50000"/>
            </a:avLst>
          </a:prstGeom>
          <a:solidFill>
            <a:srgbClr val="2CA2E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>
              <a:latin typeface="맑은 고딕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-14527" y="137251"/>
            <a:ext cx="1088572" cy="417600"/>
          </a:xfrm>
          <a:prstGeom prst="rect">
            <a:avLst/>
          </a:prstGeom>
          <a:solidFill>
            <a:srgbClr val="2CA2E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>
              <a:latin typeface="맑은 고딕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086925" y="70699"/>
            <a:ext cx="352371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0070C0"/>
                </a:solidFill>
                <a:latin typeface="맑은 고딕"/>
                <a:ea typeface="맑은 고딕"/>
              </a:rPr>
              <a:t>TERALEADER </a:t>
            </a:r>
            <a:r>
              <a:rPr lang="en-US" altLang="ko-KR" sz="1051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/>
                <a:ea typeface="맑은 고딕"/>
              </a:rPr>
              <a:t>World Best R&amp;D Technology!</a:t>
            </a:r>
            <a:endParaRPr lang="ko-KR" altLang="en-US" sz="1200" b="1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맑은 고딕"/>
              <a:ea typeface="맑은 고딕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0824300" y="6186902"/>
            <a:ext cx="1225484" cy="584463"/>
          </a:xfrm>
          <a:prstGeom prst="rect">
            <a:avLst/>
          </a:prstGeom>
          <a:solidFill>
            <a:schemeClr val="bg1"/>
          </a:solidFill>
          <a:ln w="19050" cap="flat" cmpd="sng" algn="ctr">
            <a:noFill/>
            <a:prstDash val="solid"/>
            <a:round/>
            <a:headEnd w="med" len="med"/>
            <a:tailEnd w="med" len="med"/>
          </a:ln>
          <a:effectLst/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defTabSz="914332">
              <a:spcBef>
                <a:spcPct val="0"/>
              </a:spcBef>
              <a:spcAft>
                <a:spcPct val="0"/>
              </a:spcAft>
              <a:defRPr/>
            </a:pPr>
            <a:endParaRPr lang="ko-KR" altLang="en-US">
              <a:latin typeface="맑은 고딕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1008056" y="593415"/>
            <a:ext cx="378000" cy="50400"/>
          </a:xfrm>
          <a:prstGeom prst="rect">
            <a:avLst/>
          </a:prstGeom>
          <a:solidFill>
            <a:srgbClr val="0070C0"/>
          </a:solidFill>
          <a:ln w="19050" cap="flat" cmpd="sng" algn="ctr">
            <a:noFill/>
            <a:prstDash val="solid"/>
            <a:round/>
            <a:headEnd w="med" len="med"/>
            <a:tailEnd w="med" len="med"/>
          </a:ln>
          <a:effectLst>
            <a:outerShdw blurRad="19050" dist="1524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defTabSz="914332">
              <a:spcBef>
                <a:spcPct val="0"/>
              </a:spcBef>
              <a:spcAft>
                <a:spcPct val="0"/>
              </a:spcAft>
              <a:defRPr/>
            </a:pPr>
            <a:endParaRPr lang="ko-KR" altLang="en-US">
              <a:latin typeface="맑은 고딕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10687650" y="183541"/>
            <a:ext cx="60959" cy="36090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>
              <a:latin typeface="맑은 고딕"/>
            </a:endParaRPr>
          </a:p>
        </p:txBody>
      </p:sp>
      <p:cxnSp>
        <p:nvCxnSpPr>
          <p:cNvPr id="120" name="직선 연결선 26"/>
          <p:cNvCxnSpPr/>
          <p:nvPr/>
        </p:nvCxnSpPr>
        <p:spPr>
          <a:xfrm rot="10800000" flipV="1">
            <a:off x="1477737" y="1008591"/>
            <a:ext cx="1051969" cy="5679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itle 15"/>
          <p:cNvSpPr txBox="1"/>
          <p:nvPr/>
        </p:nvSpPr>
        <p:spPr>
          <a:xfrm>
            <a:off x="926568" y="565133"/>
            <a:ext cx="11357112" cy="562527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marR="0" lvl="0" indent="0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2800" b="1" spc="-15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맑은 고딕"/>
                <a:ea typeface="맑은 고딕"/>
              </a:rPr>
              <a:t>02</a:t>
            </a:r>
            <a:r>
              <a:rPr lang="en-US" altLang="ko-KR" sz="2000" b="1" spc="-150" dirty="0">
                <a:solidFill>
                  <a:srgbClr val="0070C0"/>
                </a:solidFill>
                <a:latin typeface="맑은 고딕"/>
                <a:ea typeface="맑은 고딕"/>
              </a:rPr>
              <a:t>   XG5000</a:t>
            </a:r>
            <a:endParaRPr lang="en-US" altLang="ko-KR" sz="1400" spc="-150" dirty="0">
              <a:solidFill>
                <a:srgbClr val="858585"/>
              </a:solidFill>
              <a:latin typeface="맑은 고딕"/>
              <a:ea typeface="맑은 고딕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19D8C0A-B67E-4720-BA05-83493AE6E700}"/>
              </a:ext>
            </a:extLst>
          </p:cNvPr>
          <p:cNvSpPr txBox="1"/>
          <p:nvPr/>
        </p:nvSpPr>
        <p:spPr>
          <a:xfrm>
            <a:off x="10863109" y="263135"/>
            <a:ext cx="114962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900" dirty="0">
                <a:ln w="9525">
                  <a:solidFill>
                    <a:prstClr val="white">
                      <a:alpha val="0"/>
                    </a:prstClr>
                  </a:solidFill>
                </a:ln>
                <a:solidFill>
                  <a:srgbClr val="56565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맑은 고딕"/>
              </a:rPr>
              <a:t>PLC</a:t>
            </a:r>
            <a:endParaRPr kumimoji="0" lang="ko-KR" altLang="en-US" sz="900" b="0" i="0" u="none" strike="noStrike" kern="1200" cap="none" spc="0" normalizeH="0" baseline="0" dirty="0">
              <a:ln w="9525">
                <a:solidFill>
                  <a:prstClr val="white">
                    <a:alpha val="0"/>
                  </a:prstClr>
                </a:solidFill>
              </a:ln>
              <a:solidFill>
                <a:srgbClr val="565656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uLnTx/>
              <a:uFillTx/>
              <a:ea typeface="맑은 고딕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00D0EE86-F70F-4E20-B37E-8B9FA79BFC72}"/>
              </a:ext>
            </a:extLst>
          </p:cNvPr>
          <p:cNvGrpSpPr/>
          <p:nvPr/>
        </p:nvGrpSpPr>
        <p:grpSpPr>
          <a:xfrm>
            <a:off x="307462" y="2659014"/>
            <a:ext cx="5735420" cy="3342497"/>
            <a:chOff x="307462" y="2659014"/>
            <a:chExt cx="5735420" cy="3342497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E263E5C0-1814-4042-90B9-245E275FBFFC}"/>
                </a:ext>
              </a:extLst>
            </p:cNvPr>
            <p:cNvSpPr/>
            <p:nvPr/>
          </p:nvSpPr>
          <p:spPr>
            <a:xfrm>
              <a:off x="2346308" y="3314597"/>
              <a:ext cx="421598" cy="176686"/>
            </a:xfrm>
            <a:prstGeom prst="rect">
              <a:avLst/>
            </a:prstGeom>
            <a:noFill/>
            <a:ln w="222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2ECBB850-BB0B-4F32-8291-B8E55217C4BE}"/>
                </a:ext>
              </a:extLst>
            </p:cNvPr>
            <p:cNvSpPr/>
            <p:nvPr/>
          </p:nvSpPr>
          <p:spPr>
            <a:xfrm>
              <a:off x="743530" y="3104953"/>
              <a:ext cx="103694" cy="150828"/>
            </a:xfrm>
            <a:prstGeom prst="rect">
              <a:avLst/>
            </a:prstGeom>
            <a:noFill/>
            <a:ln w="222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D3052C3C-0DEF-4AF7-84BA-9C4A148CF957}"/>
                </a:ext>
              </a:extLst>
            </p:cNvPr>
            <p:cNvSpPr/>
            <p:nvPr/>
          </p:nvSpPr>
          <p:spPr>
            <a:xfrm>
              <a:off x="4970371" y="3397287"/>
              <a:ext cx="363308" cy="235778"/>
            </a:xfrm>
            <a:prstGeom prst="rect">
              <a:avLst/>
            </a:prstGeom>
            <a:noFill/>
            <a:ln w="222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58F7AA19-056D-4510-9D7C-23DBE88D7E83}"/>
                </a:ext>
              </a:extLst>
            </p:cNvPr>
            <p:cNvSpPr/>
            <p:nvPr/>
          </p:nvSpPr>
          <p:spPr>
            <a:xfrm>
              <a:off x="1556300" y="3123413"/>
              <a:ext cx="145812" cy="151222"/>
            </a:xfrm>
            <a:prstGeom prst="rect">
              <a:avLst/>
            </a:prstGeom>
            <a:noFill/>
            <a:ln w="222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F568E25F-BC80-4BFF-B267-A4DDAD608A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7462" y="2659014"/>
              <a:ext cx="5735420" cy="334249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E388C850-085D-4E54-AB4E-D877DE245EB8}"/>
                </a:ext>
              </a:extLst>
            </p:cNvPr>
            <p:cNvSpPr/>
            <p:nvPr/>
          </p:nvSpPr>
          <p:spPr>
            <a:xfrm>
              <a:off x="1766495" y="3331002"/>
              <a:ext cx="3756660" cy="235778"/>
            </a:xfrm>
            <a:prstGeom prst="rect">
              <a:avLst/>
            </a:prstGeom>
            <a:noFill/>
            <a:ln w="222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184197E8-FDEC-4D2D-BDB4-72B770C5A9BF}"/>
                </a:ext>
              </a:extLst>
            </p:cNvPr>
            <p:cNvSpPr/>
            <p:nvPr/>
          </p:nvSpPr>
          <p:spPr>
            <a:xfrm>
              <a:off x="1548541" y="2752735"/>
              <a:ext cx="337196" cy="129530"/>
            </a:xfrm>
            <a:prstGeom prst="rect">
              <a:avLst/>
            </a:prstGeom>
            <a:noFill/>
            <a:ln w="222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27C24318-28FD-41A9-86A1-BA4CCE6101AA}"/>
              </a:ext>
            </a:extLst>
          </p:cNvPr>
          <p:cNvGrpSpPr/>
          <p:nvPr/>
        </p:nvGrpSpPr>
        <p:grpSpPr>
          <a:xfrm>
            <a:off x="6214293" y="2659013"/>
            <a:ext cx="5655939" cy="3287573"/>
            <a:chOff x="6214293" y="2659013"/>
            <a:chExt cx="5655939" cy="3287573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EA41EE8E-2582-4658-B9C6-8EC1A5C470C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14293" y="2659013"/>
              <a:ext cx="5655939" cy="328757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288F7BAC-171C-4774-84D9-0CA54847FE54}"/>
                </a:ext>
              </a:extLst>
            </p:cNvPr>
            <p:cNvSpPr/>
            <p:nvPr/>
          </p:nvSpPr>
          <p:spPr>
            <a:xfrm>
              <a:off x="7456315" y="2855595"/>
              <a:ext cx="363855" cy="123825"/>
            </a:xfrm>
            <a:prstGeom prst="rect">
              <a:avLst/>
            </a:prstGeom>
            <a:noFill/>
            <a:ln w="222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1" name="사각형: 둥근 모서리 30">
            <a:extLst>
              <a:ext uri="{FF2B5EF4-FFF2-40B4-BE49-F238E27FC236}">
                <a16:creationId xmlns:a16="http://schemas.microsoft.com/office/drawing/2014/main" id="{3389D073-6E46-40AB-87F1-714CB7B1AA04}"/>
              </a:ext>
            </a:extLst>
          </p:cNvPr>
          <p:cNvSpPr/>
          <p:nvPr/>
        </p:nvSpPr>
        <p:spPr>
          <a:xfrm>
            <a:off x="445885" y="2203616"/>
            <a:ext cx="2235127" cy="312393"/>
          </a:xfrm>
          <a:prstGeom prst="roundRect">
            <a:avLst>
              <a:gd name="adj" fmla="val 50000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en-US" altLang="ko-KR" sz="1400" b="1" dirty="0">
                <a:solidFill>
                  <a:schemeClr val="bg1"/>
                </a:solidFill>
                <a:latin typeface="Noto Sans KR"/>
                <a:ea typeface="Noto Sans KR"/>
              </a:rPr>
              <a:t>4. </a:t>
            </a:r>
            <a:r>
              <a:rPr lang="ko-KR" altLang="en-US" sz="1400" b="1" dirty="0">
                <a:solidFill>
                  <a:schemeClr val="bg1"/>
                </a:solidFill>
                <a:latin typeface="Noto Sans KR"/>
                <a:ea typeface="Noto Sans KR"/>
              </a:rPr>
              <a:t>쓰기</a:t>
            </a:r>
          </a:p>
        </p:txBody>
      </p:sp>
      <p:pic>
        <p:nvPicPr>
          <p:cNvPr id="40" name="그림 39">
            <a:hlinkClick r:id="rId5" action="ppaction://hlinksldjump"/>
            <a:extLst>
              <a:ext uri="{FF2B5EF4-FFF2-40B4-BE49-F238E27FC236}">
                <a16:creationId xmlns:a16="http://schemas.microsoft.com/office/drawing/2014/main" id="{98BD3019-42C8-4337-805B-B2A3B1B9E41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0863109" y="6285911"/>
            <a:ext cx="1225195" cy="493735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742657A6-B5CD-4831-9117-87FB4333083B}"/>
              </a:ext>
            </a:extLst>
          </p:cNvPr>
          <p:cNvSpPr txBox="1"/>
          <p:nvPr/>
        </p:nvSpPr>
        <p:spPr>
          <a:xfrm>
            <a:off x="1261583" y="1276350"/>
            <a:ext cx="2595967" cy="371192"/>
          </a:xfrm>
          <a:prstGeom prst="rect">
            <a:avLst/>
          </a:prstGeom>
        </p:spPr>
        <p:txBody>
          <a:bodyPr vert="horz" wrap="none" lIns="91440" tIns="45720" rIns="91440" bIns="45720" anchor="t">
            <a:spAutoFit/>
          </a:bodyPr>
          <a:lstStyle/>
          <a:p>
            <a:pPr marL="285750" indent="-285750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altLang="ko-KR" dirty="0">
                <a:solidFill>
                  <a:schemeClr val="tx1"/>
                </a:solidFill>
              </a:rPr>
              <a:t>XG5000 </a:t>
            </a:r>
            <a:r>
              <a:rPr lang="ko-KR" altLang="en-US" dirty="0">
                <a:solidFill>
                  <a:schemeClr val="tx1"/>
                </a:solidFill>
              </a:rPr>
              <a:t>기본 </a:t>
            </a:r>
            <a:r>
              <a:rPr lang="ko-KR" altLang="en-US" dirty="0"/>
              <a:t>사용법</a:t>
            </a:r>
            <a:endParaRPr lang="en-US" altLang="ko-K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0117144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0863109" y="6195183"/>
            <a:ext cx="1225484" cy="584463"/>
          </a:xfrm>
          <a:prstGeom prst="rect">
            <a:avLst/>
          </a:prstGeom>
          <a:solidFill>
            <a:schemeClr val="bg1"/>
          </a:solidFill>
          <a:ln w="19050" cap="flat" cmpd="sng" algn="ctr">
            <a:noFill/>
            <a:prstDash val="solid"/>
            <a:round/>
            <a:headEnd w="med" len="med"/>
            <a:tailEnd w="med" len="med"/>
          </a:ln>
          <a:effectLst/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marL="0" marR="0" lvl="0" indent="0" algn="ctr" defTabSz="914332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pic>
        <p:nvPicPr>
          <p:cNvPr id="10" name="그림 9">
            <a:hlinkClick r:id="rId3" action="ppaction://hlinksldjump"/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0863109" y="6285911"/>
            <a:ext cx="1225195" cy="493735"/>
          </a:xfrm>
          <a:prstGeom prst="rect">
            <a:avLst/>
          </a:prstGeom>
        </p:spPr>
      </p:pic>
      <p:cxnSp>
        <p:nvCxnSpPr>
          <p:cNvPr id="9" name="직선 연결선 8"/>
          <p:cNvCxnSpPr>
            <a:endCxn id="15" idx="1"/>
          </p:cNvCxnSpPr>
          <p:nvPr/>
        </p:nvCxnSpPr>
        <p:spPr>
          <a:xfrm>
            <a:off x="431371" y="344703"/>
            <a:ext cx="10256279" cy="23504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126708" y="345453"/>
            <a:ext cx="1233624" cy="0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이등변 삼각형 11"/>
          <p:cNvSpPr/>
          <p:nvPr/>
        </p:nvSpPr>
        <p:spPr>
          <a:xfrm rot="5400000">
            <a:off x="928279" y="295729"/>
            <a:ext cx="386628" cy="95087"/>
          </a:xfrm>
          <a:prstGeom prst="triangle">
            <a:avLst>
              <a:gd name="adj" fmla="val 50000"/>
            </a:avLst>
          </a:prstGeom>
          <a:solidFill>
            <a:srgbClr val="2CA2E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>
              <a:latin typeface="맑은 고딕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086925" y="70699"/>
            <a:ext cx="352371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 b="1" dirty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0070C0"/>
                </a:solidFill>
                <a:latin typeface="맑은 고딕"/>
                <a:ea typeface="맑은 고딕"/>
              </a:rPr>
              <a:t>TERALEADER </a:t>
            </a:r>
            <a:r>
              <a:rPr lang="en-US" altLang="ko-KR" sz="1051" b="1" dirty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/>
                <a:ea typeface="맑은 고딕"/>
              </a:rPr>
              <a:t>World Best R&amp;D Technology!</a:t>
            </a:r>
            <a:endParaRPr lang="ko-KR" altLang="en-US" sz="1200" b="1" dirty="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맑은 고딕"/>
              <a:ea typeface="맑은 고딕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008056" y="593415"/>
            <a:ext cx="378000" cy="50400"/>
          </a:xfrm>
          <a:prstGeom prst="rect">
            <a:avLst/>
          </a:prstGeom>
          <a:solidFill>
            <a:srgbClr val="0070C0"/>
          </a:solidFill>
          <a:ln w="19050" cap="flat" cmpd="sng" algn="ctr">
            <a:noFill/>
            <a:prstDash val="solid"/>
            <a:round/>
            <a:headEnd w="med" len="med"/>
            <a:tailEnd w="med" len="med"/>
          </a:ln>
          <a:effectLst>
            <a:outerShdw blurRad="19050" dist="1524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defTabSz="914332">
              <a:spcBef>
                <a:spcPct val="0"/>
              </a:spcBef>
              <a:spcAft>
                <a:spcPct val="0"/>
              </a:spcAft>
              <a:defRPr/>
            </a:pPr>
            <a:endParaRPr lang="ko-KR" altLang="en-US">
              <a:latin typeface="맑은 고딕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0687650" y="187755"/>
            <a:ext cx="60959" cy="36090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>
              <a:latin typeface="맑은 고딕"/>
            </a:endParaRPr>
          </a:p>
        </p:txBody>
      </p:sp>
      <p:cxnSp>
        <p:nvCxnSpPr>
          <p:cNvPr id="16" name="직선 연결선 15"/>
          <p:cNvCxnSpPr/>
          <p:nvPr/>
        </p:nvCxnSpPr>
        <p:spPr>
          <a:xfrm flipH="1">
            <a:off x="1468213" y="995247"/>
            <a:ext cx="638493" cy="0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0824312" y="263060"/>
            <a:ext cx="114962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kumimoji="0" lang="en-US" altLang="ko-KR" sz="900" b="0" i="0" u="none" strike="noStrike" kern="1200" cap="none" spc="0" normalizeH="0" baseline="0">
                <a:ln w="9525">
                  <a:solidFill>
                    <a:prstClr val="white">
                      <a:alpha val="0"/>
                    </a:prstClr>
                  </a:solidFill>
                </a:ln>
                <a:solidFill>
                  <a:srgbClr val="56565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맑은 고딕"/>
                <a:ea typeface="맑은 고딕"/>
                <a:cs typeface="+mn-cs"/>
              </a:rPr>
              <a:t>Index</a:t>
            </a:r>
            <a:endParaRPr kumimoji="0" lang="ko-KR" altLang="en-US" sz="900" b="0" i="0" u="none" strike="noStrike" kern="1200" cap="none" spc="0" normalizeH="0" baseline="0">
              <a:ln w="9525">
                <a:solidFill>
                  <a:prstClr val="white">
                    <a:alpha val="0"/>
                  </a:prstClr>
                </a:solidFill>
              </a:ln>
              <a:solidFill>
                <a:srgbClr val="565656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-14527" y="137251"/>
            <a:ext cx="1088572" cy="417600"/>
          </a:xfrm>
          <a:prstGeom prst="rect">
            <a:avLst/>
          </a:prstGeom>
          <a:solidFill>
            <a:srgbClr val="2CA2E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>
              <a:latin typeface="맑은 고딕"/>
            </a:endParaRPr>
          </a:p>
        </p:txBody>
      </p:sp>
      <p:sp>
        <p:nvSpPr>
          <p:cNvPr id="19" name="Title 15"/>
          <p:cNvSpPr txBox="1"/>
          <p:nvPr/>
        </p:nvSpPr>
        <p:spPr>
          <a:xfrm>
            <a:off x="926568" y="565133"/>
            <a:ext cx="11357112" cy="562527"/>
          </a:xfrm>
          <a:prstGeom prst="rect">
            <a:avLst/>
          </a:prstGeom>
        </p:spPr>
        <p:txBody>
          <a:bodyPr>
            <a:normAutofit/>
          </a:bodyPr>
          <a:lstStyle>
            <a:lvl1pPr algn="r" rtl="0" eaLnBrk="1" fontAlgn="base" latinLnBrk="1" hangingPunct="1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rgbClr val="000000"/>
                </a:solidFill>
                <a:latin typeface="+mj-lt"/>
                <a:ea typeface="+mj-ea"/>
                <a:cs typeface="+mj-cs"/>
              </a:defRPr>
            </a:lvl1pPr>
            <a:lvl2pPr algn="r" rtl="0" eaLnBrk="1" fontAlgn="base" latinLnBrk="1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Verdana"/>
              </a:defRPr>
            </a:lvl2pPr>
            <a:lvl3pPr algn="r" rtl="0" eaLnBrk="1" fontAlgn="base" latinLnBrk="1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Verdana"/>
              </a:defRPr>
            </a:lvl3pPr>
            <a:lvl4pPr algn="r" rtl="0" eaLnBrk="1" fontAlgn="base" latinLnBrk="1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Verdana"/>
              </a:defRPr>
            </a:lvl4pPr>
            <a:lvl5pPr algn="r" rtl="0" eaLnBrk="1" fontAlgn="base" latinLnBrk="1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Verdana"/>
              </a:defRPr>
            </a:lvl5pPr>
            <a:lvl6pPr marL="457200" algn="r" rtl="0" eaLnBrk="1" fontAlgn="base" latinLnBrk="1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Verdana"/>
              </a:defRPr>
            </a:lvl6pPr>
            <a:lvl7pPr marL="914400" algn="r" rtl="0" eaLnBrk="1" fontAlgn="base" latinLnBrk="1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Verdana"/>
              </a:defRPr>
            </a:lvl7pPr>
            <a:lvl8pPr marL="1371600" algn="r" rtl="0" eaLnBrk="1" fontAlgn="base" latinLnBrk="1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Verdana"/>
              </a:defRPr>
            </a:lvl8pPr>
            <a:lvl9pPr marL="1828800" algn="r" rtl="0" eaLnBrk="1" fontAlgn="base" latinLnBrk="1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Verdana"/>
              </a:defRPr>
            </a:lvl9pPr>
          </a:lstStyle>
          <a:p>
            <a:pPr algn="l">
              <a:defRPr/>
            </a:pPr>
            <a:r>
              <a:rPr lang="en-US" altLang="ko-KR" sz="2800" spc="-15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맑은 고딕"/>
                <a:ea typeface="맑은 고딕"/>
              </a:rPr>
              <a:t>00</a:t>
            </a:r>
            <a:r>
              <a:rPr lang="en-US" altLang="ko-KR" sz="2000" spc="-150">
                <a:solidFill>
                  <a:srgbClr val="0070C0"/>
                </a:solidFill>
                <a:latin typeface="맑은 고딕"/>
                <a:ea typeface="맑은 고딕"/>
              </a:rPr>
              <a:t> Index</a:t>
            </a:r>
            <a:endParaRPr lang="id-ID" sz="2000" spc="300">
              <a:solidFill>
                <a:srgbClr val="0070C0"/>
              </a:solidFill>
              <a:latin typeface="맑은 고딕"/>
              <a:ea typeface="맑은 고딕"/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FCE493D6-4585-4FB1-AF7A-43B6747D3517}"/>
              </a:ext>
            </a:extLst>
          </p:cNvPr>
          <p:cNvGrpSpPr/>
          <p:nvPr/>
        </p:nvGrpSpPr>
        <p:grpSpPr>
          <a:xfrm>
            <a:off x="1030915" y="1877640"/>
            <a:ext cx="3331548" cy="1934080"/>
            <a:chOff x="1030915" y="2243400"/>
            <a:chExt cx="3331548" cy="1934080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616F7F2D-8408-44BA-B3AD-4F17362F940F}"/>
                </a:ext>
              </a:extLst>
            </p:cNvPr>
            <p:cNvGrpSpPr/>
            <p:nvPr/>
          </p:nvGrpSpPr>
          <p:grpSpPr>
            <a:xfrm>
              <a:off x="1030915" y="2243400"/>
              <a:ext cx="3331548" cy="1015663"/>
              <a:chOff x="911065" y="1941938"/>
              <a:chExt cx="3331548" cy="1015663"/>
            </a:xfrm>
          </p:grpSpPr>
          <p:sp>
            <p:nvSpPr>
              <p:cNvPr id="44" name="TextBox 43">
                <a:hlinkClick r:id="rId5" action="ppaction://hlinksldjump"/>
              </p:cNvPr>
              <p:cNvSpPr txBox="1"/>
              <p:nvPr/>
            </p:nvSpPr>
            <p:spPr>
              <a:xfrm>
                <a:off x="1562419" y="1941938"/>
                <a:ext cx="2544172" cy="10156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kumimoji="0" lang="en-US" altLang="ko-KR" sz="2000" b="0" i="0" u="none" strike="noStrike" kern="1200" cap="none" spc="0" normalizeH="0" baseline="0" dirty="0">
                    <a:ln w="9525"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rgbClr val="565656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uLnTx/>
                    <a:uFillTx/>
                    <a:latin typeface="맑은 고딕"/>
                    <a:ea typeface="맑은 고딕"/>
                    <a:cs typeface="+mn-cs"/>
                  </a:rPr>
                  <a:t>PLC(Programmable Logic Controller)</a:t>
                </a:r>
              </a:p>
              <a:p>
                <a:pPr marL="0" marR="0" lvl="0" indent="0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endParaRPr kumimoji="0" lang="ko-KR" altLang="en-US" sz="2000" b="0" i="0" u="none" strike="noStrike" kern="1200" cap="none" spc="0" normalizeH="0" baseline="0" dirty="0">
                  <a:ln w="9525"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565656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맑은 고딕"/>
                  <a:ea typeface="맑은 고딕"/>
                  <a:cs typeface="+mn-cs"/>
                </a:endParaRPr>
              </a:p>
            </p:txBody>
          </p:sp>
          <p:cxnSp>
            <p:nvCxnSpPr>
              <p:cNvPr id="41" name="직선 연결선 40"/>
              <p:cNvCxnSpPr/>
              <p:nvPr/>
            </p:nvCxnSpPr>
            <p:spPr>
              <a:xfrm flipV="1">
                <a:off x="1511434" y="2622126"/>
                <a:ext cx="2731179" cy="8917"/>
              </a:xfrm>
              <a:prstGeom prst="line">
                <a:avLst/>
              </a:prstGeom>
              <a:ln w="57150">
                <a:solidFill>
                  <a:schemeClr val="bg1">
                    <a:lumMod val="75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" name="직사각형 41"/>
              <p:cNvSpPr/>
              <p:nvPr/>
            </p:nvSpPr>
            <p:spPr>
              <a:xfrm>
                <a:off x="937836" y="2140834"/>
                <a:ext cx="672075" cy="539485"/>
              </a:xfrm>
              <a:prstGeom prst="rect">
                <a:avLst/>
              </a:prstGeom>
              <a:solidFill>
                <a:srgbClr val="2CA2E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endParaRPr kumimoji="0" lang="ko-KR" altLang="en-US" sz="2400" b="0" i="0" u="none" strike="noStrike" kern="1200" cap="none" spc="0" normalizeH="0" baseline="0"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endParaRPr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977782" y="2174701"/>
                <a:ext cx="632128" cy="461665"/>
              </a:xfrm>
              <a:prstGeom prst="rect">
                <a:avLst/>
              </a:prstGeom>
              <a:solidFill>
                <a:srgbClr val="2CA2EC"/>
              </a:solidFill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r>
                  <a:rPr kumimoji="0" lang="en-US" altLang="ko-KR" sz="2400" b="1" i="0" u="none" strike="noStrike" kern="1200" cap="none" spc="0" normalizeH="0" baseline="0">
                    <a:ln w="9525"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/>
                    <a:ea typeface="맑은 고딕"/>
                    <a:cs typeface="+mn-cs"/>
                  </a:rPr>
                  <a:t>01</a:t>
                </a:r>
                <a:endParaRPr kumimoji="0" lang="ko-KR" altLang="en-US" sz="2400" b="1" i="0" u="none" strike="noStrike" kern="1200" cap="none" spc="0" normalizeH="0" baseline="0">
                  <a:ln w="9525"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endParaRPr>
              </a:p>
            </p:txBody>
          </p:sp>
          <p:sp>
            <p:nvSpPr>
              <p:cNvPr id="50" name="TextBox 49"/>
              <p:cNvSpPr txBox="1"/>
              <p:nvPr/>
            </p:nvSpPr>
            <p:spPr>
              <a:xfrm>
                <a:off x="930084" y="2008057"/>
                <a:ext cx="687577" cy="677108"/>
              </a:xfrm>
              <a:prstGeom prst="rect">
                <a:avLst/>
              </a:prstGeom>
              <a:solidFill>
                <a:srgbClr val="2CA2EC"/>
              </a:solidFill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endParaRPr kumimoji="0" lang="en-US" altLang="ko-KR" sz="700" b="1" i="0" u="none" strike="noStrike" kern="1200" cap="none" spc="0" normalizeH="0" baseline="0">
                  <a:ln w="9525"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endParaRPr>
              </a:p>
              <a:p>
                <a:pPr marL="0" marR="0" lvl="0" indent="0" algn="ctr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r>
                  <a:rPr kumimoji="0" lang="en-US" altLang="ko-KR" sz="2400" b="1" i="0" u="none" strike="noStrike" kern="1200" cap="none" spc="0" normalizeH="0" baseline="0">
                    <a:ln w="9525"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/>
                    <a:ea typeface="맑은 고딕"/>
                    <a:cs typeface="+mn-cs"/>
                  </a:rPr>
                  <a:t>01</a:t>
                </a:r>
              </a:p>
              <a:p>
                <a:pPr marL="0" marR="0" lvl="0" indent="0" algn="ctr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endParaRPr kumimoji="0" lang="ko-KR" altLang="en-US" sz="700" b="1" i="0" u="none" strike="noStrike" kern="1200" cap="none" spc="0" normalizeH="0" baseline="0">
                  <a:ln w="9525"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endParaRPr>
              </a:p>
            </p:txBody>
          </p:sp>
          <p:sp>
            <p:nvSpPr>
              <p:cNvPr id="56" name="TextBox 55"/>
              <p:cNvSpPr txBox="1"/>
              <p:nvPr/>
            </p:nvSpPr>
            <p:spPr>
              <a:xfrm>
                <a:off x="911065" y="2002063"/>
                <a:ext cx="687577" cy="677108"/>
              </a:xfrm>
              <a:prstGeom prst="rect">
                <a:avLst/>
              </a:prstGeom>
              <a:solidFill>
                <a:srgbClr val="2CA2EC"/>
              </a:solidFill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endParaRPr kumimoji="0" lang="en-US" altLang="ko-KR" sz="700" b="1" i="0" u="none" strike="noStrike" kern="1200" cap="none" spc="0" normalizeH="0" baseline="0" dirty="0">
                  <a:ln w="9525"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endParaRPr>
              </a:p>
              <a:p>
                <a:pPr marL="0" marR="0" lvl="0" indent="0" algn="ctr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r>
                  <a:rPr kumimoji="0" lang="en-US" altLang="ko-KR" sz="2400" b="1" i="0" u="none" strike="noStrike" kern="1200" cap="none" spc="0" normalizeH="0" baseline="0" dirty="0">
                    <a:ln w="9525"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/>
                    <a:ea typeface="맑은 고딕"/>
                    <a:cs typeface="+mn-cs"/>
                  </a:rPr>
                  <a:t>01</a:t>
                </a:r>
              </a:p>
              <a:p>
                <a:pPr marL="0" marR="0" lvl="0" indent="0" algn="ctr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endParaRPr kumimoji="0" lang="ko-KR" altLang="en-US" sz="700" b="1" i="0" u="none" strike="noStrike" kern="1200" cap="none" spc="0" normalizeH="0" baseline="0" dirty="0">
                  <a:ln w="9525"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endParaRPr>
              </a:p>
            </p:txBody>
          </p:sp>
        </p:grpSp>
        <p:sp>
          <p:nvSpPr>
            <p:cNvPr id="4" name="TextBox 3">
              <a:hlinkClick r:id="rId6" action="ppaction://hlinksldjump"/>
              <a:extLst>
                <a:ext uri="{FF2B5EF4-FFF2-40B4-BE49-F238E27FC236}">
                  <a16:creationId xmlns:a16="http://schemas.microsoft.com/office/drawing/2014/main" id="{DD00B11C-E2D9-45B1-B133-078BAF06D53C}"/>
                </a:ext>
              </a:extLst>
            </p:cNvPr>
            <p:cNvSpPr txBox="1"/>
            <p:nvPr/>
          </p:nvSpPr>
          <p:spPr>
            <a:xfrm>
              <a:off x="1054816" y="3086069"/>
              <a:ext cx="203055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2000" dirty="0"/>
                <a:t>1-1. PLC </a:t>
              </a:r>
              <a:r>
                <a:rPr lang="ko-KR" altLang="en-US" sz="2000" dirty="0"/>
                <a:t>소개</a:t>
              </a:r>
              <a:endParaRPr lang="en-US" altLang="ko-KR" sz="2000" dirty="0"/>
            </a:p>
          </p:txBody>
        </p:sp>
        <p:sp>
          <p:nvSpPr>
            <p:cNvPr id="40" name="TextBox 39">
              <a:hlinkClick r:id="rId7" action="ppaction://hlinksldjump"/>
              <a:extLst>
                <a:ext uri="{FF2B5EF4-FFF2-40B4-BE49-F238E27FC236}">
                  <a16:creationId xmlns:a16="http://schemas.microsoft.com/office/drawing/2014/main" id="{691284CD-4A62-4C8A-AF23-0A611611391E}"/>
                </a:ext>
              </a:extLst>
            </p:cNvPr>
            <p:cNvSpPr txBox="1"/>
            <p:nvPr/>
          </p:nvSpPr>
          <p:spPr>
            <a:xfrm>
              <a:off x="1050708" y="3428058"/>
              <a:ext cx="2062947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2000" dirty="0"/>
                <a:t>1-2. PLC </a:t>
              </a:r>
              <a:r>
                <a:rPr lang="ko-KR" altLang="en-US" sz="2000" dirty="0"/>
                <a:t>분류</a:t>
              </a:r>
              <a:endParaRPr lang="en-US" altLang="ko-KR" sz="2000" dirty="0"/>
            </a:p>
          </p:txBody>
        </p:sp>
        <p:sp>
          <p:nvSpPr>
            <p:cNvPr id="45" name="TextBox 44">
              <a:hlinkClick r:id="rId8" action="ppaction://hlinksldjump"/>
              <a:extLst>
                <a:ext uri="{FF2B5EF4-FFF2-40B4-BE49-F238E27FC236}">
                  <a16:creationId xmlns:a16="http://schemas.microsoft.com/office/drawing/2014/main" id="{5915F81E-5DD6-4E8B-BCE7-8F741173E7DC}"/>
                </a:ext>
              </a:extLst>
            </p:cNvPr>
            <p:cNvSpPr txBox="1"/>
            <p:nvPr/>
          </p:nvSpPr>
          <p:spPr>
            <a:xfrm>
              <a:off x="1050707" y="3777370"/>
              <a:ext cx="2062947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2000" dirty="0"/>
                <a:t>1-3. PLC </a:t>
              </a:r>
              <a:r>
                <a:rPr lang="ko-KR" altLang="en-US" sz="2000" dirty="0"/>
                <a:t>배선</a:t>
              </a: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5614D844-ADAC-49D7-9F6B-38B8980E67F0}"/>
              </a:ext>
            </a:extLst>
          </p:cNvPr>
          <p:cNvGrpSpPr/>
          <p:nvPr/>
        </p:nvGrpSpPr>
        <p:grpSpPr>
          <a:xfrm>
            <a:off x="5925551" y="1877640"/>
            <a:ext cx="4453360" cy="2217289"/>
            <a:chOff x="6201900" y="1936551"/>
            <a:chExt cx="4453360" cy="2217289"/>
          </a:xfrm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0FF2C125-730B-436B-BEB2-4D18249324AF}"/>
                </a:ext>
              </a:extLst>
            </p:cNvPr>
            <p:cNvGrpSpPr/>
            <p:nvPr/>
          </p:nvGrpSpPr>
          <p:grpSpPr>
            <a:xfrm>
              <a:off x="6201901" y="1936551"/>
              <a:ext cx="4453359" cy="1871104"/>
              <a:chOff x="6680134" y="2259194"/>
              <a:chExt cx="4374219" cy="1871104"/>
            </a:xfrm>
          </p:grpSpPr>
          <p:grpSp>
            <p:nvGrpSpPr>
              <p:cNvPr id="3" name="그룹 2">
                <a:extLst>
                  <a:ext uri="{FF2B5EF4-FFF2-40B4-BE49-F238E27FC236}">
                    <a16:creationId xmlns:a16="http://schemas.microsoft.com/office/drawing/2014/main" id="{12BA9DDC-4BF2-4D5F-81E0-BCE1BAFEDF95}"/>
                  </a:ext>
                </a:extLst>
              </p:cNvPr>
              <p:cNvGrpSpPr/>
              <p:nvPr/>
            </p:nvGrpSpPr>
            <p:grpSpPr>
              <a:xfrm>
                <a:off x="6759399" y="2259194"/>
                <a:ext cx="3476012" cy="699593"/>
                <a:chOff x="911065" y="4566094"/>
                <a:chExt cx="3476012" cy="699593"/>
              </a:xfrm>
            </p:grpSpPr>
            <p:cxnSp>
              <p:nvCxnSpPr>
                <p:cNvPr id="6" name="직선 연결선 5"/>
                <p:cNvCxnSpPr/>
                <p:nvPr/>
              </p:nvCxnSpPr>
              <p:spPr>
                <a:xfrm flipV="1">
                  <a:off x="1500166" y="5207494"/>
                  <a:ext cx="2731179" cy="8917"/>
                </a:xfrm>
                <a:prstGeom prst="line">
                  <a:avLst/>
                </a:prstGeom>
                <a:ln w="57150">
                  <a:solidFill>
                    <a:schemeClr val="bg1">
                      <a:lumMod val="75000"/>
                    </a:schemeClr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" name="직사각형 4"/>
                <p:cNvSpPr/>
                <p:nvPr/>
              </p:nvSpPr>
              <p:spPr>
                <a:xfrm>
                  <a:off x="926568" y="4726202"/>
                  <a:ext cx="672075" cy="539485"/>
                </a:xfrm>
                <a:prstGeom prst="rect">
                  <a:avLst/>
                </a:prstGeom>
                <a:solidFill>
                  <a:srgbClr val="2CA2E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914400" rtl="0" eaLnBrk="1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FontTx/>
                    <a:buNone/>
                    <a:defRPr/>
                  </a:pPr>
                  <a:endParaRPr kumimoji="0" lang="ko-KR" altLang="en-US" sz="2400" b="0" i="0" u="none" strike="noStrike" kern="1200" cap="none" spc="0" normalizeH="0" baseline="0">
                    <a:solidFill>
                      <a:prstClr val="white"/>
                    </a:solidFill>
                    <a:effectLst/>
                    <a:uLnTx/>
                    <a:uFillTx/>
                    <a:latin typeface="맑은 고딕"/>
                    <a:ea typeface="맑은 고딕"/>
                    <a:cs typeface="+mn-cs"/>
                  </a:endParaRPr>
                </a:p>
              </p:txBody>
            </p:sp>
            <p:sp>
              <p:nvSpPr>
                <p:cNvPr id="24" name="TextBox 23"/>
                <p:cNvSpPr txBox="1"/>
                <p:nvPr/>
              </p:nvSpPr>
              <p:spPr>
                <a:xfrm>
                  <a:off x="966514" y="4760069"/>
                  <a:ext cx="632128" cy="461665"/>
                </a:xfrm>
                <a:prstGeom prst="rect">
                  <a:avLst/>
                </a:prstGeom>
                <a:solidFill>
                  <a:srgbClr val="2CA2EC"/>
                </a:solidFill>
              </p:spPr>
              <p:txBody>
                <a:bodyPr wrap="square">
                  <a:spAutoFit/>
                </a:bodyPr>
                <a:lstStyle/>
                <a:p>
                  <a:pPr marL="0" marR="0" lvl="0" indent="0" algn="ctr" defTabSz="914400" rtl="0" eaLnBrk="1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FontTx/>
                    <a:buNone/>
                    <a:defRPr/>
                  </a:pPr>
                  <a:r>
                    <a:rPr kumimoji="0" lang="en-US" altLang="ko-KR" sz="2400" b="1" i="0" u="none" strike="noStrike" kern="1200" cap="none" spc="0" normalizeH="0" baseline="0">
                      <a:ln w="9525">
                        <a:solidFill>
                          <a:prstClr val="white">
                            <a:alpha val="0"/>
                          </a:prstClr>
                        </a:solidFill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/>
                      <a:ea typeface="맑은 고딕"/>
                      <a:cs typeface="+mn-cs"/>
                    </a:rPr>
                    <a:t>04</a:t>
                  </a:r>
                  <a:endParaRPr kumimoji="0" lang="ko-KR" altLang="en-US" sz="2400" b="1" i="0" u="none" strike="noStrike" kern="1200" cap="none" spc="0" normalizeH="0" baseline="0">
                    <a:ln w="9525"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/>
                    <a:ea typeface="맑은 고딕"/>
                    <a:cs typeface="+mn-cs"/>
                  </a:endParaRPr>
                </a:p>
              </p:txBody>
            </p:sp>
            <p:sp>
              <p:nvSpPr>
                <p:cNvPr id="52" name="TextBox 51">
                  <a:hlinkClick r:id="rId6" action="ppaction://hlinksldjump"/>
                </p:cNvPr>
                <p:cNvSpPr txBox="1"/>
                <p:nvPr/>
              </p:nvSpPr>
              <p:spPr>
                <a:xfrm>
                  <a:off x="1614145" y="4695821"/>
                  <a:ext cx="2772932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defTabSz="914400" rtl="0" eaLnBrk="1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FontTx/>
                    <a:buNone/>
                    <a:defRPr/>
                  </a:pPr>
                  <a:r>
                    <a:rPr lang="en-US" altLang="ko-KR" sz="2000">
                      <a:ln w="9525">
                        <a:solidFill>
                          <a:prstClr val="white">
                            <a:alpha val="0"/>
                          </a:prstClr>
                        </a:solidFill>
                      </a:ln>
                      <a:solidFill>
                        <a:srgbClr val="565656"/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+mj-lt"/>
                      <a:ea typeface="맑은 고딕"/>
                    </a:rPr>
                    <a:t>XG5000</a:t>
                  </a:r>
                  <a:endParaRPr kumimoji="0" lang="ko-KR" altLang="en-US" sz="2000" b="0" i="0" u="none" strike="noStrike" kern="1200" cap="none" spc="0" normalizeH="0" baseline="0">
                    <a:ln w="9525"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rgbClr val="565656"/>
                    </a:solidFill>
                    <a:effectLst>
                      <a:outerShdw blurRad="38100" dist="38100" dir="2700000" algn="tl">
                        <a:srgbClr val="000000">
                          <a:alpha val="43140"/>
                        </a:srgbClr>
                      </a:outerShdw>
                    </a:effectLst>
                    <a:uLnTx/>
                    <a:uFillTx/>
                    <a:latin typeface="+mj-lt"/>
                    <a:ea typeface="맑은 고딕"/>
                  </a:endParaRPr>
                </a:p>
              </p:txBody>
            </p:sp>
            <p:sp>
              <p:nvSpPr>
                <p:cNvPr id="53" name="TextBox 52"/>
                <p:cNvSpPr txBox="1"/>
                <p:nvPr/>
              </p:nvSpPr>
              <p:spPr>
                <a:xfrm>
                  <a:off x="911065" y="4566094"/>
                  <a:ext cx="687577" cy="677108"/>
                </a:xfrm>
                <a:prstGeom prst="rect">
                  <a:avLst/>
                </a:prstGeom>
                <a:solidFill>
                  <a:srgbClr val="2CA2EC"/>
                </a:solidFill>
              </p:spPr>
              <p:txBody>
                <a:bodyPr wrap="square">
                  <a:spAutoFit/>
                </a:bodyPr>
                <a:lstStyle/>
                <a:p>
                  <a:pPr marL="0" marR="0" lvl="0" indent="0" algn="ctr" defTabSz="914400" rtl="0" eaLnBrk="1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FontTx/>
                    <a:buNone/>
                    <a:defRPr/>
                  </a:pPr>
                  <a:endParaRPr kumimoji="0" lang="en-US" altLang="ko-KR" sz="700" b="1" i="0" u="none" strike="noStrike" kern="1200" cap="none" spc="0" normalizeH="0" baseline="0" dirty="0">
                    <a:ln w="9525"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/>
                    <a:ea typeface="맑은 고딕"/>
                    <a:cs typeface="+mn-cs"/>
                  </a:endParaRPr>
                </a:p>
                <a:p>
                  <a:pPr marL="0" marR="0" lvl="0" indent="0" algn="ctr" defTabSz="914400" rtl="0" eaLnBrk="1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FontTx/>
                    <a:buNone/>
                    <a:defRPr/>
                  </a:pPr>
                  <a:r>
                    <a:rPr kumimoji="0" lang="en-US" altLang="ko-KR" sz="2400" b="1" i="0" u="none" strike="noStrike" kern="1200" cap="none" spc="0" normalizeH="0" baseline="0" dirty="0">
                      <a:ln w="9525">
                        <a:solidFill>
                          <a:prstClr val="white">
                            <a:alpha val="0"/>
                          </a:prstClr>
                        </a:solidFill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/>
                      <a:ea typeface="맑은 고딕"/>
                      <a:cs typeface="+mn-cs"/>
                    </a:rPr>
                    <a:t>02</a:t>
                  </a:r>
                </a:p>
                <a:p>
                  <a:pPr marL="0" marR="0" lvl="0" indent="0" algn="ctr" defTabSz="914400" rtl="0" eaLnBrk="1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FontTx/>
                    <a:buNone/>
                    <a:defRPr/>
                  </a:pPr>
                  <a:endParaRPr kumimoji="0" lang="ko-KR" altLang="en-US" sz="700" b="1" i="0" u="none" strike="noStrike" kern="1200" cap="none" spc="0" normalizeH="0" baseline="0" dirty="0">
                    <a:ln w="9525"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/>
                    <a:ea typeface="맑은 고딕"/>
                    <a:cs typeface="+mn-cs"/>
                  </a:endParaRPr>
                </a:p>
              </p:txBody>
            </p:sp>
          </p:grpSp>
          <p:sp>
            <p:nvSpPr>
              <p:cNvPr id="46" name="TextBox 45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AC99BF3A-5634-48B2-9AC5-B1D7FEC76C9C}"/>
                  </a:ext>
                </a:extLst>
              </p:cNvPr>
              <p:cNvSpPr txBox="1"/>
              <p:nvPr/>
            </p:nvSpPr>
            <p:spPr>
              <a:xfrm>
                <a:off x="6684242" y="3038887"/>
                <a:ext cx="400340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sz="2000" dirty="0"/>
                  <a:t>2-1. XG5000 </a:t>
                </a:r>
                <a:r>
                  <a:rPr lang="ko-KR" altLang="en-US" sz="2000" dirty="0"/>
                  <a:t>소프트웨어 소개</a:t>
                </a:r>
                <a:endParaRPr lang="en-US" altLang="ko-KR" sz="2000" dirty="0"/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81F54287-E1AA-40D1-8884-D0C01276273C}"/>
                  </a:ext>
                </a:extLst>
              </p:cNvPr>
              <p:cNvSpPr txBox="1"/>
              <p:nvPr/>
            </p:nvSpPr>
            <p:spPr>
              <a:xfrm>
                <a:off x="6680134" y="3380876"/>
                <a:ext cx="4374219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sz="2000" dirty="0"/>
                  <a:t>2-2. XG5000 </a:t>
                </a:r>
                <a:r>
                  <a:rPr lang="ko-KR" altLang="en-US" sz="2000" dirty="0"/>
                  <a:t>회로 기본 편집 도구</a:t>
                </a:r>
                <a:endParaRPr lang="en-US" altLang="ko-KR" sz="2000" dirty="0"/>
              </a:p>
            </p:txBody>
          </p:sp>
          <p:sp>
            <p:nvSpPr>
              <p:cNvPr id="48" name="TextBox 47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9763E240-1A42-46DB-B134-F89EC7A5D972}"/>
                  </a:ext>
                </a:extLst>
              </p:cNvPr>
              <p:cNvSpPr txBox="1"/>
              <p:nvPr/>
            </p:nvSpPr>
            <p:spPr>
              <a:xfrm>
                <a:off x="6680134" y="3730188"/>
                <a:ext cx="3399545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sz="2000" dirty="0"/>
                  <a:t>2-3. XG5000 </a:t>
                </a:r>
                <a:r>
                  <a:rPr lang="ko-KR" altLang="en-US" sz="2000" dirty="0"/>
                  <a:t>기본 사용법</a:t>
                </a:r>
              </a:p>
            </p:txBody>
          </p:sp>
        </p:grp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82848E7A-CD4C-43C7-B832-D2F982975A68}"/>
                </a:ext>
              </a:extLst>
            </p:cNvPr>
            <p:cNvSpPr txBox="1"/>
            <p:nvPr/>
          </p:nvSpPr>
          <p:spPr>
            <a:xfrm>
              <a:off x="6201900" y="3753730"/>
              <a:ext cx="3461050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2000" dirty="0"/>
                <a:t>2-4. </a:t>
              </a:r>
              <a:r>
                <a:rPr lang="ko-KR" altLang="en-US" sz="2000" dirty="0"/>
                <a:t>자주 사용되는 </a:t>
              </a:r>
              <a:r>
                <a:rPr lang="ko-KR" altLang="en-US" sz="2000" dirty="0" err="1"/>
                <a:t>펑션</a:t>
              </a:r>
              <a:endParaRPr lang="ko-KR" altLang="en-US" sz="2000" dirty="0"/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BDAD24D0-19AE-4680-884A-547CDDCE476E}"/>
              </a:ext>
            </a:extLst>
          </p:cNvPr>
          <p:cNvGrpSpPr/>
          <p:nvPr/>
        </p:nvGrpSpPr>
        <p:grpSpPr>
          <a:xfrm>
            <a:off x="1008056" y="4311733"/>
            <a:ext cx="3331548" cy="2035925"/>
            <a:chOff x="1008056" y="4565733"/>
            <a:chExt cx="3331548" cy="2035925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692FECFA-FF79-47CA-ADA8-4E22A1622836}"/>
                </a:ext>
              </a:extLst>
            </p:cNvPr>
            <p:cNvGrpSpPr/>
            <p:nvPr/>
          </p:nvGrpSpPr>
          <p:grpSpPr>
            <a:xfrm>
              <a:off x="1023163" y="4565733"/>
              <a:ext cx="3316441" cy="677108"/>
              <a:chOff x="4620079" y="4581390"/>
              <a:chExt cx="3316441" cy="677108"/>
            </a:xfrm>
          </p:grpSpPr>
          <p:sp>
            <p:nvSpPr>
              <p:cNvPr id="23" name="TextBox 22"/>
              <p:cNvSpPr txBox="1"/>
              <p:nvPr/>
            </p:nvSpPr>
            <p:spPr>
              <a:xfrm>
                <a:off x="5281451" y="4696025"/>
                <a:ext cx="2655069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r>
                  <a:rPr kumimoji="0" lang="en-US" altLang="ko-KR" sz="2000" b="0" i="0" u="none" strike="noStrike" kern="1200" cap="none" spc="0" normalizeH="0" baseline="0">
                    <a:ln w="9525"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rgbClr val="565656"/>
                    </a:solidFill>
                    <a:effectLst>
                      <a:outerShdw blurRad="38100" dist="38100" dir="2700000" algn="tl">
                        <a:srgbClr val="000000">
                          <a:alpha val="43140"/>
                        </a:srgbClr>
                      </a:outerShdw>
                    </a:effectLst>
                    <a:uLnTx/>
                    <a:uFillTx/>
                    <a:latin typeface="+mj-lt"/>
                    <a:ea typeface="맑은 고딕"/>
                  </a:rPr>
                  <a:t>PLC</a:t>
                </a:r>
                <a:r>
                  <a:rPr kumimoji="0" lang="ko-KR" altLang="en-US" sz="2000" b="0" i="0" u="none" strike="noStrike" kern="1200" cap="none" spc="0" normalizeH="0" baseline="0">
                    <a:ln w="9525"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rgbClr val="565656"/>
                    </a:solidFill>
                    <a:effectLst>
                      <a:outerShdw blurRad="38100" dist="38100" dir="2700000" algn="tl">
                        <a:srgbClr val="000000">
                          <a:alpha val="43140"/>
                        </a:srgbClr>
                      </a:outerShdw>
                    </a:effectLst>
                    <a:uLnTx/>
                    <a:uFillTx/>
                    <a:latin typeface="+mj-lt"/>
                    <a:ea typeface="맑은 고딕"/>
                  </a:rPr>
                  <a:t>와 파이썬 통신</a:t>
                </a:r>
                <a:endParaRPr kumimoji="0" lang="ko-KR" altLang="en-US" sz="2000" b="0" i="0" u="none" strike="noStrike" kern="1200" cap="none" spc="0" normalizeH="0" baseline="0">
                  <a:solidFill>
                    <a:srgbClr val="565656"/>
                  </a:solidFill>
                  <a:latin typeface="+mj-lt"/>
                  <a:ea typeface="맑은 고딕"/>
                </a:endParaRPr>
              </a:p>
            </p:txBody>
          </p:sp>
          <p:cxnSp>
            <p:nvCxnSpPr>
              <p:cNvPr id="20" name="직선 연결선 19"/>
              <p:cNvCxnSpPr/>
              <p:nvPr/>
            </p:nvCxnSpPr>
            <p:spPr>
              <a:xfrm>
                <a:off x="5299905" y="5209222"/>
                <a:ext cx="2481011" cy="12512"/>
              </a:xfrm>
              <a:prstGeom prst="line">
                <a:avLst/>
              </a:prstGeom>
              <a:ln w="57150">
                <a:solidFill>
                  <a:schemeClr val="bg1">
                    <a:lumMod val="75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직사각형 20"/>
              <p:cNvSpPr/>
              <p:nvPr/>
            </p:nvSpPr>
            <p:spPr>
              <a:xfrm>
                <a:off x="4627831" y="4719013"/>
                <a:ext cx="672075" cy="539485"/>
              </a:xfrm>
              <a:prstGeom prst="rect">
                <a:avLst/>
              </a:prstGeom>
              <a:solidFill>
                <a:srgbClr val="2CA2E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endParaRPr kumimoji="0" lang="ko-KR" altLang="en-US" sz="2400" b="0" i="0" u="none" strike="noStrike" kern="1200" cap="none" spc="0" normalizeH="0" baseline="0"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endParaRP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4667777" y="4752880"/>
                <a:ext cx="632128" cy="461665"/>
              </a:xfrm>
              <a:prstGeom prst="rect">
                <a:avLst/>
              </a:prstGeom>
              <a:solidFill>
                <a:srgbClr val="2CA2EC"/>
              </a:solidFill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r>
                  <a:rPr kumimoji="0" lang="en-US" altLang="ko-KR" sz="2400" b="1" i="0" u="none" strike="noStrike" kern="1200" cap="none" spc="0" normalizeH="0" baseline="0">
                    <a:ln w="9525"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/>
                    <a:ea typeface="맑은 고딕"/>
                    <a:cs typeface="+mn-cs"/>
                  </a:rPr>
                  <a:t>05</a:t>
                </a:r>
                <a:endParaRPr kumimoji="0" lang="ko-KR" altLang="en-US" sz="2400" b="1" i="0" u="none" strike="noStrike" kern="1200" cap="none" spc="0" normalizeH="0" baseline="0">
                  <a:ln w="9525"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endParaRPr>
              </a:p>
            </p:txBody>
          </p:sp>
          <p:sp>
            <p:nvSpPr>
              <p:cNvPr id="54" name="TextBox 53"/>
              <p:cNvSpPr txBox="1"/>
              <p:nvPr/>
            </p:nvSpPr>
            <p:spPr>
              <a:xfrm>
                <a:off x="4620079" y="4581390"/>
                <a:ext cx="687577" cy="677108"/>
              </a:xfrm>
              <a:prstGeom prst="rect">
                <a:avLst/>
              </a:prstGeom>
              <a:solidFill>
                <a:srgbClr val="2CA2EC"/>
              </a:solidFill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endParaRPr kumimoji="0" lang="en-US" altLang="ko-KR" sz="700" b="1" i="0" u="none" strike="noStrike" kern="1200" cap="none" spc="0" normalizeH="0" baseline="0" dirty="0">
                  <a:ln w="9525"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endParaRPr>
              </a:p>
              <a:p>
                <a:pPr marL="0" marR="0" lvl="0" indent="0" algn="ctr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r>
                  <a:rPr kumimoji="0" lang="en-US" altLang="ko-KR" sz="2400" b="1" i="0" u="none" strike="noStrike" kern="1200" cap="none" spc="0" normalizeH="0" baseline="0" dirty="0">
                    <a:ln w="9525"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/>
                    <a:ea typeface="맑은 고딕"/>
                    <a:cs typeface="+mn-cs"/>
                  </a:rPr>
                  <a:t>03</a:t>
                </a:r>
              </a:p>
              <a:p>
                <a:pPr marL="0" marR="0" lvl="0" indent="0" algn="ctr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endParaRPr kumimoji="0" lang="ko-KR" altLang="en-US" sz="700" b="1" i="0" u="none" strike="noStrike" kern="1200" cap="none" spc="0" normalizeH="0" baseline="0" dirty="0">
                  <a:ln w="9525"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endParaRPr>
              </a:p>
            </p:txBody>
          </p:sp>
        </p:grpSp>
        <p:sp>
          <p:nvSpPr>
            <p:cNvPr id="51" name="TextBox 50">
              <a:hlinkClick r:id="rId11" action="ppaction://hlinksldjump"/>
              <a:extLst>
                <a:ext uri="{FF2B5EF4-FFF2-40B4-BE49-F238E27FC236}">
                  <a16:creationId xmlns:a16="http://schemas.microsoft.com/office/drawing/2014/main" id="{CB2D2239-6BEF-4F53-B530-6679750EF557}"/>
                </a:ext>
              </a:extLst>
            </p:cNvPr>
            <p:cNvSpPr txBox="1"/>
            <p:nvPr/>
          </p:nvSpPr>
          <p:spPr>
            <a:xfrm>
              <a:off x="1012165" y="5202471"/>
              <a:ext cx="203055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2000" dirty="0"/>
                <a:t>3-1. 232 </a:t>
              </a:r>
              <a:r>
                <a:rPr lang="ko-KR" altLang="en-US" sz="2000" dirty="0"/>
                <a:t>통신</a:t>
              </a:r>
              <a:endParaRPr lang="en-US" altLang="ko-KR" sz="2000" dirty="0"/>
            </a:p>
          </p:txBody>
        </p:sp>
        <p:sp>
          <p:nvSpPr>
            <p:cNvPr id="57" name="TextBox 56">
              <a:hlinkClick r:id="rId12" action="ppaction://hlinksldjump"/>
              <a:extLst>
                <a:ext uri="{FF2B5EF4-FFF2-40B4-BE49-F238E27FC236}">
                  <a16:creationId xmlns:a16="http://schemas.microsoft.com/office/drawing/2014/main" id="{A777859F-86CB-4A19-A024-78D60A712167}"/>
                </a:ext>
              </a:extLst>
            </p:cNvPr>
            <p:cNvSpPr txBox="1"/>
            <p:nvPr/>
          </p:nvSpPr>
          <p:spPr>
            <a:xfrm>
              <a:off x="1008057" y="5544460"/>
              <a:ext cx="2062947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2000" dirty="0"/>
                <a:t>3-2. 485</a:t>
              </a:r>
              <a:r>
                <a:rPr lang="ko-KR" altLang="en-US" sz="2000" dirty="0"/>
                <a:t> 통신</a:t>
              </a:r>
              <a:endParaRPr lang="en-US" altLang="ko-KR" sz="2000" dirty="0"/>
            </a:p>
          </p:txBody>
        </p:sp>
        <p:sp>
          <p:nvSpPr>
            <p:cNvPr id="58" name="TextBox 57">
              <a:hlinkClick r:id="rId13" action="ppaction://hlinksldjump"/>
              <a:extLst>
                <a:ext uri="{FF2B5EF4-FFF2-40B4-BE49-F238E27FC236}">
                  <a16:creationId xmlns:a16="http://schemas.microsoft.com/office/drawing/2014/main" id="{EC0EB6D0-81D7-435C-BF47-DA1D5E79A405}"/>
                </a:ext>
              </a:extLst>
            </p:cNvPr>
            <p:cNvSpPr txBox="1"/>
            <p:nvPr/>
          </p:nvSpPr>
          <p:spPr>
            <a:xfrm>
              <a:off x="1008056" y="5893772"/>
              <a:ext cx="3175944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2000" dirty="0"/>
                <a:t>1-3. PLC </a:t>
              </a:r>
              <a:r>
                <a:rPr lang="ko-KR" altLang="en-US" sz="2000" dirty="0"/>
                <a:t>통신 프로토콜</a:t>
              </a:r>
              <a:endParaRPr lang="en-US" altLang="ko-KR" sz="2000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2000" dirty="0"/>
                <a:t>(XGT </a:t>
              </a:r>
              <a:r>
                <a:rPr lang="ko-KR" altLang="en-US" sz="2000" dirty="0"/>
                <a:t>프로토콜</a:t>
              </a:r>
              <a:r>
                <a:rPr lang="en-US" altLang="ko-KR" sz="2000" dirty="0"/>
                <a:t>)</a:t>
              </a:r>
              <a:endParaRPr lang="ko-KR" altLang="en-US" sz="2000" dirty="0"/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BC6823DE-3329-4E41-B9E1-EEBC6638C220}"/>
              </a:ext>
            </a:extLst>
          </p:cNvPr>
          <p:cNvGrpSpPr/>
          <p:nvPr/>
        </p:nvGrpSpPr>
        <p:grpSpPr>
          <a:xfrm>
            <a:off x="6942998" y="4364057"/>
            <a:ext cx="3018600" cy="1791769"/>
            <a:chOff x="6973478" y="4262457"/>
            <a:chExt cx="3018600" cy="1791769"/>
          </a:xfrm>
        </p:grpSpPr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E8E8CFF5-A69D-47A6-BF62-B78C2DB936BC}"/>
                </a:ext>
              </a:extLst>
            </p:cNvPr>
            <p:cNvGrpSpPr/>
            <p:nvPr/>
          </p:nvGrpSpPr>
          <p:grpSpPr>
            <a:xfrm>
              <a:off x="6978887" y="4262457"/>
              <a:ext cx="3013191" cy="677108"/>
              <a:chOff x="8136618" y="4614600"/>
              <a:chExt cx="3013191" cy="677108"/>
            </a:xfrm>
          </p:grpSpPr>
          <p:cxnSp>
            <p:nvCxnSpPr>
              <p:cNvPr id="25" name="직선 연결선 24"/>
              <p:cNvCxnSpPr/>
              <p:nvPr/>
            </p:nvCxnSpPr>
            <p:spPr>
              <a:xfrm>
                <a:off x="8824195" y="5242841"/>
                <a:ext cx="2208245" cy="0"/>
              </a:xfrm>
              <a:prstGeom prst="line">
                <a:avLst/>
              </a:prstGeom>
              <a:ln w="57150">
                <a:solidFill>
                  <a:schemeClr val="bg1">
                    <a:lumMod val="75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TextBox 27"/>
              <p:cNvSpPr txBox="1"/>
              <p:nvPr/>
            </p:nvSpPr>
            <p:spPr>
              <a:xfrm>
                <a:off x="8802421" y="4731899"/>
                <a:ext cx="234738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r>
                  <a:rPr lang="ko-KR" altLang="en-US" sz="2000" dirty="0">
                    <a:ln w="9525"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rgbClr val="565656"/>
                    </a:solidFill>
                    <a:effectLst>
                      <a:outerShdw blurRad="38100" dist="38100" dir="2700000" algn="tl">
                        <a:srgbClr val="000000">
                          <a:alpha val="43140"/>
                        </a:srgbClr>
                      </a:outerShdw>
                    </a:effectLst>
                    <a:latin typeface="+mj-lt"/>
                    <a:ea typeface="맑은 고딕"/>
                  </a:rPr>
                  <a:t>파이썬 제어</a:t>
                </a:r>
                <a:endParaRPr kumimoji="0" lang="ko-KR" altLang="en-US" sz="2000" b="0" i="0" u="none" strike="noStrike" kern="1200" cap="none" spc="0" normalizeH="0" baseline="0" dirty="0">
                  <a:ln w="9525"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565656"/>
                  </a:solidFill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  <a:uLnTx/>
                  <a:uFillTx/>
                  <a:latin typeface="+mj-lt"/>
                  <a:ea typeface="맑은 고딕"/>
                </a:endParaRPr>
              </a:p>
            </p:txBody>
          </p:sp>
          <p:sp>
            <p:nvSpPr>
              <p:cNvPr id="55" name="TextBox 54"/>
              <p:cNvSpPr txBox="1"/>
              <p:nvPr/>
            </p:nvSpPr>
            <p:spPr>
              <a:xfrm>
                <a:off x="8136618" y="4614600"/>
                <a:ext cx="687577" cy="677108"/>
              </a:xfrm>
              <a:prstGeom prst="rect">
                <a:avLst/>
              </a:prstGeom>
              <a:solidFill>
                <a:srgbClr val="2CA2EC"/>
              </a:solidFill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endParaRPr kumimoji="0" lang="en-US" altLang="ko-KR" sz="700" b="1" i="0" u="none" strike="noStrike" kern="1200" cap="none" spc="0" normalizeH="0" baseline="0" dirty="0">
                  <a:ln w="9525"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endParaRPr>
              </a:p>
              <a:p>
                <a:pPr marL="0" marR="0" lvl="0" indent="0" algn="ctr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r>
                  <a:rPr kumimoji="0" lang="en-US" altLang="ko-KR" sz="2400" b="1" i="0" u="none" strike="noStrike" kern="1200" cap="none" spc="0" normalizeH="0" baseline="0" dirty="0">
                    <a:ln w="9525"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/>
                    <a:ea typeface="맑은 고딕"/>
                    <a:cs typeface="+mn-cs"/>
                  </a:rPr>
                  <a:t>04</a:t>
                </a:r>
              </a:p>
              <a:p>
                <a:pPr marL="0" marR="0" lvl="0" indent="0" algn="ctr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endParaRPr kumimoji="0" lang="ko-KR" altLang="en-US" sz="700" b="1" i="0" u="none" strike="noStrike" kern="1200" cap="none" spc="0" normalizeH="0" baseline="0" dirty="0">
                  <a:ln w="9525"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endParaRPr>
              </a:p>
            </p:txBody>
          </p:sp>
        </p:grp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8C8DE1C1-FE9C-4611-8EE2-537047C4F10F}"/>
                </a:ext>
              </a:extLst>
            </p:cNvPr>
            <p:cNvSpPr txBox="1"/>
            <p:nvPr/>
          </p:nvSpPr>
          <p:spPr>
            <a:xfrm>
              <a:off x="6977586" y="4962815"/>
              <a:ext cx="268457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2000" dirty="0"/>
                <a:t>4-1. </a:t>
              </a:r>
              <a:r>
                <a:rPr lang="ko-KR" altLang="en-US" sz="2000" dirty="0"/>
                <a:t>파이썬 모듈</a:t>
              </a:r>
              <a:endParaRPr lang="en-US" altLang="ko-KR" sz="2000" dirty="0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80EA1BAE-163D-4FAC-89E1-9B8795C25CDC}"/>
                </a:ext>
              </a:extLst>
            </p:cNvPr>
            <p:cNvSpPr txBox="1"/>
            <p:nvPr/>
          </p:nvSpPr>
          <p:spPr>
            <a:xfrm>
              <a:off x="6973479" y="5304804"/>
              <a:ext cx="2901230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2000" dirty="0"/>
                <a:t>4-2. QT designer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CE1CACD2-9BFA-48CA-A7D4-869B09E56996}"/>
                </a:ext>
              </a:extLst>
            </p:cNvPr>
            <p:cNvSpPr txBox="1"/>
            <p:nvPr/>
          </p:nvSpPr>
          <p:spPr>
            <a:xfrm>
              <a:off x="6973478" y="5654116"/>
              <a:ext cx="2551871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2000" dirty="0"/>
                <a:t>4-3. </a:t>
              </a:r>
              <a:r>
                <a:rPr lang="ko-KR" altLang="en-US" sz="2000" dirty="0"/>
                <a:t>파이썬 코드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/>
          <p:cNvCxnSpPr>
            <a:endCxn id="36" idx="1"/>
          </p:cNvCxnSpPr>
          <p:nvPr/>
        </p:nvCxnSpPr>
        <p:spPr>
          <a:xfrm>
            <a:off x="431371" y="344703"/>
            <a:ext cx="10256279" cy="1929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-14515" y="149948"/>
            <a:ext cx="1088572" cy="384043"/>
          </a:xfrm>
          <a:prstGeom prst="rect">
            <a:avLst/>
          </a:prstGeom>
          <a:solidFill>
            <a:srgbClr val="2CA2E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>
              <a:latin typeface="맑은 고딕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1126708" y="345453"/>
            <a:ext cx="1233624" cy="0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이등변 삼각형 28"/>
          <p:cNvSpPr/>
          <p:nvPr/>
        </p:nvSpPr>
        <p:spPr>
          <a:xfrm rot="5400000">
            <a:off x="928279" y="295729"/>
            <a:ext cx="386628" cy="95087"/>
          </a:xfrm>
          <a:prstGeom prst="triangle">
            <a:avLst>
              <a:gd name="adj" fmla="val 50000"/>
            </a:avLst>
          </a:prstGeom>
          <a:solidFill>
            <a:srgbClr val="2CA2E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>
              <a:latin typeface="맑은 고딕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-14527" y="137251"/>
            <a:ext cx="1088572" cy="417600"/>
          </a:xfrm>
          <a:prstGeom prst="rect">
            <a:avLst/>
          </a:prstGeom>
          <a:solidFill>
            <a:srgbClr val="2CA2E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>
              <a:latin typeface="맑은 고딕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086925" y="70699"/>
            <a:ext cx="352371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0070C0"/>
                </a:solidFill>
                <a:latin typeface="맑은 고딕"/>
                <a:ea typeface="맑은 고딕"/>
              </a:rPr>
              <a:t>TERALEADER </a:t>
            </a:r>
            <a:r>
              <a:rPr lang="en-US" altLang="ko-KR" sz="1051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/>
                <a:ea typeface="맑은 고딕"/>
              </a:rPr>
              <a:t>World Best R&amp;D Technology!</a:t>
            </a:r>
            <a:endParaRPr lang="ko-KR" altLang="en-US" sz="1200" b="1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맑은 고딕"/>
              <a:ea typeface="맑은 고딕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0824300" y="6186902"/>
            <a:ext cx="1225484" cy="584463"/>
          </a:xfrm>
          <a:prstGeom prst="rect">
            <a:avLst/>
          </a:prstGeom>
          <a:solidFill>
            <a:schemeClr val="bg1"/>
          </a:solidFill>
          <a:ln w="19050" cap="flat" cmpd="sng" algn="ctr">
            <a:noFill/>
            <a:prstDash val="solid"/>
            <a:round/>
            <a:headEnd w="med" len="med"/>
            <a:tailEnd w="med" len="med"/>
          </a:ln>
          <a:effectLst/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defTabSz="914332">
              <a:spcBef>
                <a:spcPct val="0"/>
              </a:spcBef>
              <a:spcAft>
                <a:spcPct val="0"/>
              </a:spcAft>
              <a:defRPr/>
            </a:pPr>
            <a:endParaRPr lang="ko-KR" altLang="en-US">
              <a:latin typeface="맑은 고딕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1008056" y="593415"/>
            <a:ext cx="378000" cy="50400"/>
          </a:xfrm>
          <a:prstGeom prst="rect">
            <a:avLst/>
          </a:prstGeom>
          <a:solidFill>
            <a:srgbClr val="0070C0"/>
          </a:solidFill>
          <a:ln w="19050" cap="flat" cmpd="sng" algn="ctr">
            <a:noFill/>
            <a:prstDash val="solid"/>
            <a:round/>
            <a:headEnd w="med" len="med"/>
            <a:tailEnd w="med" len="med"/>
          </a:ln>
          <a:effectLst>
            <a:outerShdw blurRad="19050" dist="1524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defTabSz="914332">
              <a:spcBef>
                <a:spcPct val="0"/>
              </a:spcBef>
              <a:spcAft>
                <a:spcPct val="0"/>
              </a:spcAft>
              <a:defRPr/>
            </a:pPr>
            <a:endParaRPr lang="ko-KR" altLang="en-US">
              <a:latin typeface="맑은 고딕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10687650" y="183541"/>
            <a:ext cx="60959" cy="36090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>
              <a:latin typeface="맑은 고딕"/>
            </a:endParaRPr>
          </a:p>
        </p:txBody>
      </p:sp>
      <p:cxnSp>
        <p:nvCxnSpPr>
          <p:cNvPr id="120" name="직선 연결선 26"/>
          <p:cNvCxnSpPr/>
          <p:nvPr/>
        </p:nvCxnSpPr>
        <p:spPr>
          <a:xfrm rot="10800000" flipV="1">
            <a:off x="1477737" y="1008591"/>
            <a:ext cx="1051969" cy="5679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itle 15"/>
          <p:cNvSpPr txBox="1"/>
          <p:nvPr/>
        </p:nvSpPr>
        <p:spPr>
          <a:xfrm>
            <a:off x="926568" y="565133"/>
            <a:ext cx="11357112" cy="562527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marR="0" lvl="0" indent="0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2800" b="1" spc="-15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맑은 고딕"/>
                <a:ea typeface="맑은 고딕"/>
              </a:rPr>
              <a:t>02</a:t>
            </a:r>
            <a:r>
              <a:rPr lang="en-US" altLang="ko-KR" sz="2000" b="1" spc="-150" dirty="0">
                <a:solidFill>
                  <a:srgbClr val="0070C0"/>
                </a:solidFill>
                <a:latin typeface="맑은 고딕"/>
                <a:ea typeface="맑은 고딕"/>
              </a:rPr>
              <a:t>   XG5000</a:t>
            </a:r>
            <a:endParaRPr lang="en-US" altLang="ko-KR" sz="1400" spc="-150" dirty="0">
              <a:solidFill>
                <a:srgbClr val="858585"/>
              </a:solidFill>
              <a:latin typeface="맑은 고딕"/>
              <a:ea typeface="맑은 고딕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19D8C0A-B67E-4720-BA05-83493AE6E700}"/>
              </a:ext>
            </a:extLst>
          </p:cNvPr>
          <p:cNvSpPr txBox="1"/>
          <p:nvPr/>
        </p:nvSpPr>
        <p:spPr>
          <a:xfrm>
            <a:off x="10863109" y="263135"/>
            <a:ext cx="114962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900" dirty="0">
                <a:ln w="9525">
                  <a:solidFill>
                    <a:prstClr val="white">
                      <a:alpha val="0"/>
                    </a:prstClr>
                  </a:solidFill>
                </a:ln>
                <a:solidFill>
                  <a:srgbClr val="56565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맑은 고딕"/>
              </a:rPr>
              <a:t>PLC</a:t>
            </a:r>
            <a:endParaRPr kumimoji="0" lang="ko-KR" altLang="en-US" sz="900" b="0" i="0" u="none" strike="noStrike" kern="1200" cap="none" spc="0" normalizeH="0" baseline="0" dirty="0">
              <a:ln w="9525">
                <a:solidFill>
                  <a:prstClr val="white">
                    <a:alpha val="0"/>
                  </a:prstClr>
                </a:solidFill>
              </a:ln>
              <a:solidFill>
                <a:srgbClr val="565656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uLnTx/>
              <a:uFillTx/>
              <a:ea typeface="맑은 고딕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8C07DE3F-9605-4289-838D-297C781B90E9}"/>
              </a:ext>
            </a:extLst>
          </p:cNvPr>
          <p:cNvGrpSpPr/>
          <p:nvPr/>
        </p:nvGrpSpPr>
        <p:grpSpPr>
          <a:xfrm>
            <a:off x="85028" y="2295416"/>
            <a:ext cx="5998353" cy="3592094"/>
            <a:chOff x="85028" y="2295416"/>
            <a:chExt cx="5998353" cy="3592094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A0A8084E-1D9D-4ADA-866C-AEE098348E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5028" y="2295416"/>
              <a:ext cx="5998353" cy="359209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D3052C3C-0DEF-4AF7-84BA-9C4A148CF957}"/>
                </a:ext>
              </a:extLst>
            </p:cNvPr>
            <p:cNvSpPr/>
            <p:nvPr/>
          </p:nvSpPr>
          <p:spPr>
            <a:xfrm>
              <a:off x="1373357" y="3310946"/>
              <a:ext cx="567204" cy="130754"/>
            </a:xfrm>
            <a:prstGeom prst="rect">
              <a:avLst/>
            </a:prstGeom>
            <a:noFill/>
            <a:ln w="222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C45BA130-1AD7-4ADE-99DE-9BFDFDD449D1}"/>
              </a:ext>
            </a:extLst>
          </p:cNvPr>
          <p:cNvGrpSpPr/>
          <p:nvPr/>
        </p:nvGrpSpPr>
        <p:grpSpPr>
          <a:xfrm>
            <a:off x="6135726" y="2295417"/>
            <a:ext cx="5986823" cy="3592093"/>
            <a:chOff x="6135726" y="2295417"/>
            <a:chExt cx="5986823" cy="3592093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EBE7E379-A1AE-4404-A049-09E424F9E88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35726" y="2295417"/>
              <a:ext cx="5986823" cy="359209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2ECBB850-BB0B-4F32-8291-B8E55217C4BE}"/>
                </a:ext>
              </a:extLst>
            </p:cNvPr>
            <p:cNvSpPr/>
            <p:nvPr/>
          </p:nvSpPr>
          <p:spPr>
            <a:xfrm>
              <a:off x="10219858" y="3256647"/>
              <a:ext cx="544980" cy="126633"/>
            </a:xfrm>
            <a:prstGeom prst="rect">
              <a:avLst/>
            </a:prstGeom>
            <a:noFill/>
            <a:ln w="222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2" name="그림 21">
            <a:hlinkClick r:id="rId5" action="ppaction://hlinksldjump"/>
            <a:extLst>
              <a:ext uri="{FF2B5EF4-FFF2-40B4-BE49-F238E27FC236}">
                <a16:creationId xmlns:a16="http://schemas.microsoft.com/office/drawing/2014/main" id="{E860EEDD-4524-4F34-94A2-F37A43EAC68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0863109" y="6285911"/>
            <a:ext cx="1225195" cy="49373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5FEBE98-AF4B-4B95-92D3-B7A393AC59DC}"/>
              </a:ext>
            </a:extLst>
          </p:cNvPr>
          <p:cNvSpPr txBox="1"/>
          <p:nvPr/>
        </p:nvSpPr>
        <p:spPr>
          <a:xfrm>
            <a:off x="1261583" y="1276350"/>
            <a:ext cx="2595967" cy="371192"/>
          </a:xfrm>
          <a:prstGeom prst="rect">
            <a:avLst/>
          </a:prstGeom>
        </p:spPr>
        <p:txBody>
          <a:bodyPr vert="horz" wrap="none" lIns="91440" tIns="45720" rIns="91440" bIns="45720" anchor="t">
            <a:spAutoFit/>
          </a:bodyPr>
          <a:lstStyle/>
          <a:p>
            <a:pPr marL="285750" indent="-285750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altLang="ko-KR" dirty="0">
                <a:solidFill>
                  <a:schemeClr val="tx1"/>
                </a:solidFill>
              </a:rPr>
              <a:t>XG5000 </a:t>
            </a:r>
            <a:r>
              <a:rPr lang="ko-KR" altLang="en-US" dirty="0">
                <a:solidFill>
                  <a:schemeClr val="tx1"/>
                </a:solidFill>
              </a:rPr>
              <a:t>기본 </a:t>
            </a:r>
            <a:r>
              <a:rPr lang="ko-KR" altLang="en-US" dirty="0"/>
              <a:t>사용법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24" name="사각형: 둥근 모서리 30">
            <a:extLst>
              <a:ext uri="{FF2B5EF4-FFF2-40B4-BE49-F238E27FC236}">
                <a16:creationId xmlns:a16="http://schemas.microsoft.com/office/drawing/2014/main" id="{F766E8EC-5BDF-43E1-91DC-D6EEDCB2464E}"/>
              </a:ext>
            </a:extLst>
          </p:cNvPr>
          <p:cNvSpPr/>
          <p:nvPr/>
        </p:nvSpPr>
        <p:spPr>
          <a:xfrm>
            <a:off x="85028" y="1924782"/>
            <a:ext cx="2235127" cy="312393"/>
          </a:xfrm>
          <a:prstGeom prst="roundRect">
            <a:avLst>
              <a:gd name="adj" fmla="val 50000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en-US" altLang="ko-KR" sz="1400" b="1" dirty="0">
                <a:solidFill>
                  <a:schemeClr val="bg1"/>
                </a:solidFill>
                <a:latin typeface="Noto Sans KR"/>
                <a:ea typeface="Noto Sans KR"/>
              </a:rPr>
              <a:t>4. </a:t>
            </a:r>
            <a:r>
              <a:rPr lang="ko-KR" altLang="en-US" sz="1400" b="1" dirty="0">
                <a:solidFill>
                  <a:schemeClr val="bg1"/>
                </a:solidFill>
                <a:latin typeface="Noto Sans KR"/>
                <a:ea typeface="Noto Sans KR"/>
              </a:rPr>
              <a:t>쓰기</a:t>
            </a:r>
          </a:p>
        </p:txBody>
      </p:sp>
    </p:spTree>
    <p:extLst>
      <p:ext uri="{BB962C8B-B14F-4D97-AF65-F5344CB8AC3E}">
        <p14:creationId xmlns:p14="http://schemas.microsoft.com/office/powerpoint/2010/main" val="3354691511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/>
          <p:cNvCxnSpPr>
            <a:endCxn id="36" idx="1"/>
          </p:cNvCxnSpPr>
          <p:nvPr/>
        </p:nvCxnSpPr>
        <p:spPr>
          <a:xfrm>
            <a:off x="431371" y="344703"/>
            <a:ext cx="10256279" cy="1929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-14515" y="149948"/>
            <a:ext cx="1088572" cy="384043"/>
          </a:xfrm>
          <a:prstGeom prst="rect">
            <a:avLst/>
          </a:prstGeom>
          <a:solidFill>
            <a:srgbClr val="2CA2E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>
              <a:latin typeface="맑은 고딕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1126708" y="345453"/>
            <a:ext cx="1233624" cy="0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이등변 삼각형 28"/>
          <p:cNvSpPr/>
          <p:nvPr/>
        </p:nvSpPr>
        <p:spPr>
          <a:xfrm rot="5400000">
            <a:off x="928279" y="295729"/>
            <a:ext cx="386628" cy="95087"/>
          </a:xfrm>
          <a:prstGeom prst="triangle">
            <a:avLst>
              <a:gd name="adj" fmla="val 50000"/>
            </a:avLst>
          </a:prstGeom>
          <a:solidFill>
            <a:srgbClr val="2CA2E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>
              <a:latin typeface="맑은 고딕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-14527" y="137251"/>
            <a:ext cx="1088572" cy="417600"/>
          </a:xfrm>
          <a:prstGeom prst="rect">
            <a:avLst/>
          </a:prstGeom>
          <a:solidFill>
            <a:srgbClr val="2CA2E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>
              <a:latin typeface="맑은 고딕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086925" y="70699"/>
            <a:ext cx="352371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0070C0"/>
                </a:solidFill>
                <a:latin typeface="맑은 고딕"/>
                <a:ea typeface="맑은 고딕"/>
              </a:rPr>
              <a:t>TERALEADER </a:t>
            </a:r>
            <a:r>
              <a:rPr lang="en-US" altLang="ko-KR" sz="1051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/>
                <a:ea typeface="맑은 고딕"/>
              </a:rPr>
              <a:t>World Best R&amp;D Technology!</a:t>
            </a:r>
            <a:endParaRPr lang="ko-KR" altLang="en-US" sz="1200" b="1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맑은 고딕"/>
              <a:ea typeface="맑은 고딕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0824300" y="6186902"/>
            <a:ext cx="1225484" cy="584463"/>
          </a:xfrm>
          <a:prstGeom prst="rect">
            <a:avLst/>
          </a:prstGeom>
          <a:solidFill>
            <a:schemeClr val="bg1"/>
          </a:solidFill>
          <a:ln w="19050" cap="flat" cmpd="sng" algn="ctr">
            <a:noFill/>
            <a:prstDash val="solid"/>
            <a:round/>
            <a:headEnd w="med" len="med"/>
            <a:tailEnd w="med" len="med"/>
          </a:ln>
          <a:effectLst/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defTabSz="914332">
              <a:spcBef>
                <a:spcPct val="0"/>
              </a:spcBef>
              <a:spcAft>
                <a:spcPct val="0"/>
              </a:spcAft>
              <a:defRPr/>
            </a:pPr>
            <a:endParaRPr lang="ko-KR" altLang="en-US">
              <a:latin typeface="맑은 고딕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1008056" y="593415"/>
            <a:ext cx="378000" cy="50400"/>
          </a:xfrm>
          <a:prstGeom prst="rect">
            <a:avLst/>
          </a:prstGeom>
          <a:solidFill>
            <a:srgbClr val="0070C0"/>
          </a:solidFill>
          <a:ln w="19050" cap="flat" cmpd="sng" algn="ctr">
            <a:noFill/>
            <a:prstDash val="solid"/>
            <a:round/>
            <a:headEnd w="med" len="med"/>
            <a:tailEnd w="med" len="med"/>
          </a:ln>
          <a:effectLst>
            <a:outerShdw blurRad="19050" dist="1524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defTabSz="914332">
              <a:spcBef>
                <a:spcPct val="0"/>
              </a:spcBef>
              <a:spcAft>
                <a:spcPct val="0"/>
              </a:spcAft>
              <a:defRPr/>
            </a:pPr>
            <a:endParaRPr lang="ko-KR" altLang="en-US">
              <a:latin typeface="맑은 고딕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10687650" y="183541"/>
            <a:ext cx="60959" cy="36090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>
              <a:latin typeface="맑은 고딕"/>
            </a:endParaRPr>
          </a:p>
        </p:txBody>
      </p:sp>
      <p:cxnSp>
        <p:nvCxnSpPr>
          <p:cNvPr id="120" name="직선 연결선 26"/>
          <p:cNvCxnSpPr/>
          <p:nvPr/>
        </p:nvCxnSpPr>
        <p:spPr>
          <a:xfrm rot="10800000" flipV="1">
            <a:off x="1477737" y="1008591"/>
            <a:ext cx="1051969" cy="5679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itle 15"/>
          <p:cNvSpPr txBox="1"/>
          <p:nvPr/>
        </p:nvSpPr>
        <p:spPr>
          <a:xfrm>
            <a:off x="926568" y="565133"/>
            <a:ext cx="11357112" cy="562527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marR="0" lvl="0" indent="0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2800" b="1" spc="-15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맑은 고딕"/>
                <a:ea typeface="맑은 고딕"/>
              </a:rPr>
              <a:t>02</a:t>
            </a:r>
            <a:r>
              <a:rPr lang="en-US" altLang="ko-KR" sz="2000" b="1" spc="-150" dirty="0">
                <a:solidFill>
                  <a:srgbClr val="0070C0"/>
                </a:solidFill>
                <a:latin typeface="맑은 고딕"/>
                <a:ea typeface="맑은 고딕"/>
              </a:rPr>
              <a:t>   XG5000</a:t>
            </a:r>
            <a:endParaRPr lang="en-US" altLang="ko-KR" sz="1400" spc="-150" dirty="0">
              <a:solidFill>
                <a:srgbClr val="858585"/>
              </a:solidFill>
              <a:latin typeface="맑은 고딕"/>
              <a:ea typeface="맑은 고딕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19D8C0A-B67E-4720-BA05-83493AE6E700}"/>
              </a:ext>
            </a:extLst>
          </p:cNvPr>
          <p:cNvSpPr txBox="1"/>
          <p:nvPr/>
        </p:nvSpPr>
        <p:spPr>
          <a:xfrm>
            <a:off x="10863109" y="263135"/>
            <a:ext cx="114962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900" dirty="0">
                <a:ln w="9525">
                  <a:solidFill>
                    <a:prstClr val="white">
                      <a:alpha val="0"/>
                    </a:prstClr>
                  </a:solidFill>
                </a:ln>
                <a:solidFill>
                  <a:srgbClr val="56565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맑은 고딕"/>
              </a:rPr>
              <a:t>PLC</a:t>
            </a:r>
            <a:endParaRPr kumimoji="0" lang="ko-KR" altLang="en-US" sz="900" b="0" i="0" u="none" strike="noStrike" kern="1200" cap="none" spc="0" normalizeH="0" baseline="0" dirty="0">
              <a:ln w="9525">
                <a:solidFill>
                  <a:prstClr val="white">
                    <a:alpha val="0"/>
                  </a:prstClr>
                </a:solidFill>
              </a:ln>
              <a:solidFill>
                <a:srgbClr val="565656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uLnTx/>
              <a:uFillTx/>
              <a:ea typeface="맑은 고딕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A92FD099-F0D3-4E19-84B2-9F65F3E6343F}"/>
              </a:ext>
            </a:extLst>
          </p:cNvPr>
          <p:cNvGrpSpPr/>
          <p:nvPr/>
        </p:nvGrpSpPr>
        <p:grpSpPr>
          <a:xfrm>
            <a:off x="137189" y="2637140"/>
            <a:ext cx="6019772" cy="3499520"/>
            <a:chOff x="137189" y="2637140"/>
            <a:chExt cx="6019772" cy="3499520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6977A045-26DA-4F36-984F-06EC7F62D66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7189" y="2637140"/>
              <a:ext cx="6019772" cy="349952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73AD3DD4-251B-44AE-883F-E14A42B61804}"/>
                </a:ext>
              </a:extLst>
            </p:cNvPr>
            <p:cNvSpPr/>
            <p:nvPr/>
          </p:nvSpPr>
          <p:spPr>
            <a:xfrm>
              <a:off x="3583305" y="4632774"/>
              <a:ext cx="398146" cy="137159"/>
            </a:xfrm>
            <a:prstGeom prst="rect">
              <a:avLst/>
            </a:prstGeom>
            <a:noFill/>
            <a:ln w="222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4" name="사각형: 둥근 모서리 30">
            <a:extLst>
              <a:ext uri="{FF2B5EF4-FFF2-40B4-BE49-F238E27FC236}">
                <a16:creationId xmlns:a16="http://schemas.microsoft.com/office/drawing/2014/main" id="{240AD3DB-3C3A-42A5-8A38-98CBC4E6F158}"/>
              </a:ext>
            </a:extLst>
          </p:cNvPr>
          <p:cNvSpPr/>
          <p:nvPr/>
        </p:nvSpPr>
        <p:spPr>
          <a:xfrm>
            <a:off x="6353666" y="2189498"/>
            <a:ext cx="2235127" cy="312393"/>
          </a:xfrm>
          <a:prstGeom prst="roundRect">
            <a:avLst>
              <a:gd name="adj" fmla="val 50000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en-US" altLang="ko-KR" sz="1400" b="1" dirty="0">
                <a:solidFill>
                  <a:schemeClr val="bg1"/>
                </a:solidFill>
                <a:latin typeface="Noto Sans KR"/>
                <a:ea typeface="Noto Sans KR"/>
              </a:rPr>
              <a:t>5. RUN</a:t>
            </a:r>
            <a:r>
              <a:rPr lang="ko-KR" altLang="en-US" sz="1400" b="1" dirty="0">
                <a:solidFill>
                  <a:schemeClr val="bg1"/>
                </a:solidFill>
                <a:latin typeface="Noto Sans KR"/>
                <a:ea typeface="Noto Sans KR"/>
              </a:rPr>
              <a:t>으로 변경</a:t>
            </a:r>
          </a:p>
        </p:txBody>
      </p:sp>
      <p:pic>
        <p:nvPicPr>
          <p:cNvPr id="22" name="그림 21">
            <a:hlinkClick r:id="rId4" action="ppaction://hlinksldjump"/>
            <a:extLst>
              <a:ext uri="{FF2B5EF4-FFF2-40B4-BE49-F238E27FC236}">
                <a16:creationId xmlns:a16="http://schemas.microsoft.com/office/drawing/2014/main" id="{27092B52-B0F5-4C56-ABCE-1C47CB07D51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0863109" y="6285911"/>
            <a:ext cx="1225195" cy="493735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3D0790E1-E0BF-49E1-A553-7D7260016F49}"/>
              </a:ext>
            </a:extLst>
          </p:cNvPr>
          <p:cNvSpPr txBox="1"/>
          <p:nvPr/>
        </p:nvSpPr>
        <p:spPr>
          <a:xfrm>
            <a:off x="1261583" y="1276350"/>
            <a:ext cx="2595967" cy="371192"/>
          </a:xfrm>
          <a:prstGeom prst="rect">
            <a:avLst/>
          </a:prstGeom>
        </p:spPr>
        <p:txBody>
          <a:bodyPr vert="horz" wrap="none" lIns="91440" tIns="45720" rIns="91440" bIns="45720" anchor="t">
            <a:spAutoFit/>
          </a:bodyPr>
          <a:lstStyle/>
          <a:p>
            <a:pPr marL="285750" indent="-285750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altLang="ko-KR" dirty="0">
                <a:solidFill>
                  <a:schemeClr val="tx1"/>
                </a:solidFill>
              </a:rPr>
              <a:t>XG5000 </a:t>
            </a:r>
            <a:r>
              <a:rPr lang="ko-KR" altLang="en-US" dirty="0">
                <a:solidFill>
                  <a:schemeClr val="tx1"/>
                </a:solidFill>
              </a:rPr>
              <a:t>기본 </a:t>
            </a:r>
            <a:r>
              <a:rPr lang="ko-KR" altLang="en-US" dirty="0"/>
              <a:t>사용법</a:t>
            </a:r>
            <a:endParaRPr lang="en-US" altLang="ko-KR" dirty="0">
              <a:solidFill>
                <a:schemeClr val="tx1"/>
              </a:solidFill>
            </a:endParaRPr>
          </a:p>
        </p:txBody>
      </p:sp>
      <p:pic>
        <p:nvPicPr>
          <p:cNvPr id="20" name="그림 19" descr="텍스트이(가) 표시된 사진  자동 생성된 설명">
            <a:extLst>
              <a:ext uri="{FF2B5EF4-FFF2-40B4-BE49-F238E27FC236}">
                <a16:creationId xmlns:a16="http://schemas.microsoft.com/office/drawing/2014/main" id="{B7E00C5E-7DA5-4BCE-BBBB-B8C36356A38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2960" r="32640"/>
          <a:stretch>
            <a:fillRect/>
          </a:stretch>
        </p:blipFill>
        <p:spPr>
          <a:xfrm rot="5400000">
            <a:off x="7409880" y="1458238"/>
            <a:ext cx="3515147" cy="5841699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D971F5F8-56FB-48D3-A4B8-2102FEFFB99A}"/>
              </a:ext>
            </a:extLst>
          </p:cNvPr>
          <p:cNvSpPr/>
          <p:nvPr/>
        </p:nvSpPr>
        <p:spPr>
          <a:xfrm>
            <a:off x="7416800" y="3544679"/>
            <a:ext cx="203200" cy="481221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76791240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/>
          <p:cNvCxnSpPr>
            <a:endCxn id="36" idx="1"/>
          </p:cNvCxnSpPr>
          <p:nvPr/>
        </p:nvCxnSpPr>
        <p:spPr>
          <a:xfrm>
            <a:off x="431371" y="344703"/>
            <a:ext cx="10256279" cy="1929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-14515" y="149948"/>
            <a:ext cx="1088572" cy="384043"/>
          </a:xfrm>
          <a:prstGeom prst="rect">
            <a:avLst/>
          </a:prstGeom>
          <a:solidFill>
            <a:srgbClr val="2CA2E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>
              <a:latin typeface="맑은 고딕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1126708" y="345453"/>
            <a:ext cx="1233624" cy="0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이등변 삼각형 28"/>
          <p:cNvSpPr/>
          <p:nvPr/>
        </p:nvSpPr>
        <p:spPr>
          <a:xfrm rot="5400000">
            <a:off x="928279" y="295729"/>
            <a:ext cx="386628" cy="95087"/>
          </a:xfrm>
          <a:prstGeom prst="triangle">
            <a:avLst>
              <a:gd name="adj" fmla="val 50000"/>
            </a:avLst>
          </a:prstGeom>
          <a:solidFill>
            <a:srgbClr val="2CA2E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>
              <a:latin typeface="맑은 고딕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-14527" y="137251"/>
            <a:ext cx="1088572" cy="417600"/>
          </a:xfrm>
          <a:prstGeom prst="rect">
            <a:avLst/>
          </a:prstGeom>
          <a:solidFill>
            <a:srgbClr val="2CA2E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>
              <a:latin typeface="맑은 고딕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086925" y="70699"/>
            <a:ext cx="352371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0070C0"/>
                </a:solidFill>
                <a:latin typeface="맑은 고딕"/>
                <a:ea typeface="맑은 고딕"/>
              </a:rPr>
              <a:t>TERALEADER </a:t>
            </a:r>
            <a:r>
              <a:rPr lang="en-US" altLang="ko-KR" sz="1051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/>
                <a:ea typeface="맑은 고딕"/>
              </a:rPr>
              <a:t>World Best R&amp;D Technology!</a:t>
            </a:r>
            <a:endParaRPr lang="ko-KR" altLang="en-US" sz="1200" b="1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맑은 고딕"/>
              <a:ea typeface="맑은 고딕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0824300" y="6186902"/>
            <a:ext cx="1225484" cy="584463"/>
          </a:xfrm>
          <a:prstGeom prst="rect">
            <a:avLst/>
          </a:prstGeom>
          <a:solidFill>
            <a:schemeClr val="bg1"/>
          </a:solidFill>
          <a:ln w="19050" cap="flat" cmpd="sng" algn="ctr">
            <a:noFill/>
            <a:prstDash val="solid"/>
            <a:round/>
            <a:headEnd w="med" len="med"/>
            <a:tailEnd w="med" len="med"/>
          </a:ln>
          <a:effectLst/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defTabSz="914332">
              <a:spcBef>
                <a:spcPct val="0"/>
              </a:spcBef>
              <a:spcAft>
                <a:spcPct val="0"/>
              </a:spcAft>
              <a:defRPr/>
            </a:pPr>
            <a:endParaRPr lang="ko-KR" altLang="en-US">
              <a:latin typeface="맑은 고딕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1008056" y="593415"/>
            <a:ext cx="378000" cy="50400"/>
          </a:xfrm>
          <a:prstGeom prst="rect">
            <a:avLst/>
          </a:prstGeom>
          <a:solidFill>
            <a:srgbClr val="0070C0"/>
          </a:solidFill>
          <a:ln w="19050" cap="flat" cmpd="sng" algn="ctr">
            <a:noFill/>
            <a:prstDash val="solid"/>
            <a:round/>
            <a:headEnd w="med" len="med"/>
            <a:tailEnd w="med" len="med"/>
          </a:ln>
          <a:effectLst>
            <a:outerShdw blurRad="19050" dist="1524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defTabSz="914332">
              <a:spcBef>
                <a:spcPct val="0"/>
              </a:spcBef>
              <a:spcAft>
                <a:spcPct val="0"/>
              </a:spcAft>
              <a:defRPr/>
            </a:pPr>
            <a:endParaRPr lang="ko-KR" altLang="en-US">
              <a:latin typeface="맑은 고딕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10687650" y="183541"/>
            <a:ext cx="60959" cy="36090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>
              <a:latin typeface="맑은 고딕"/>
            </a:endParaRPr>
          </a:p>
        </p:txBody>
      </p:sp>
      <p:cxnSp>
        <p:nvCxnSpPr>
          <p:cNvPr id="120" name="직선 연결선 26"/>
          <p:cNvCxnSpPr/>
          <p:nvPr/>
        </p:nvCxnSpPr>
        <p:spPr>
          <a:xfrm rot="10800000" flipV="1">
            <a:off x="1477737" y="1008591"/>
            <a:ext cx="1051969" cy="5679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itle 15"/>
          <p:cNvSpPr txBox="1"/>
          <p:nvPr/>
        </p:nvSpPr>
        <p:spPr>
          <a:xfrm>
            <a:off x="926568" y="565133"/>
            <a:ext cx="11357112" cy="562527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marR="0" lvl="0" indent="0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2800" b="1" spc="-15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맑은 고딕"/>
                <a:ea typeface="맑은 고딕"/>
              </a:rPr>
              <a:t>02</a:t>
            </a:r>
            <a:r>
              <a:rPr lang="en-US" altLang="ko-KR" sz="2000" b="1" spc="-150" dirty="0">
                <a:solidFill>
                  <a:srgbClr val="0070C0"/>
                </a:solidFill>
                <a:latin typeface="맑은 고딕"/>
                <a:ea typeface="맑은 고딕"/>
              </a:rPr>
              <a:t>   XG5000</a:t>
            </a:r>
            <a:endParaRPr lang="en-US" altLang="ko-KR" sz="1400" spc="-150" dirty="0">
              <a:solidFill>
                <a:srgbClr val="858585"/>
              </a:solidFill>
              <a:latin typeface="맑은 고딕"/>
              <a:ea typeface="맑은 고딕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19D8C0A-B67E-4720-BA05-83493AE6E700}"/>
              </a:ext>
            </a:extLst>
          </p:cNvPr>
          <p:cNvSpPr txBox="1"/>
          <p:nvPr/>
        </p:nvSpPr>
        <p:spPr>
          <a:xfrm>
            <a:off x="10863109" y="263135"/>
            <a:ext cx="114962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900" dirty="0">
                <a:ln w="9525">
                  <a:solidFill>
                    <a:prstClr val="white">
                      <a:alpha val="0"/>
                    </a:prstClr>
                  </a:solidFill>
                </a:ln>
                <a:solidFill>
                  <a:srgbClr val="56565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맑은 고딕"/>
              </a:rPr>
              <a:t>PLC</a:t>
            </a:r>
            <a:endParaRPr kumimoji="0" lang="ko-KR" altLang="en-US" sz="900" b="0" i="0" u="none" strike="noStrike" kern="1200" cap="none" spc="0" normalizeH="0" baseline="0" dirty="0">
              <a:ln w="9525">
                <a:solidFill>
                  <a:prstClr val="white">
                    <a:alpha val="0"/>
                  </a:prstClr>
                </a:solidFill>
              </a:ln>
              <a:solidFill>
                <a:srgbClr val="565656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uLnTx/>
              <a:uFillTx/>
              <a:ea typeface="맑은 고딕"/>
            </a:endParaRPr>
          </a:p>
        </p:txBody>
      </p:sp>
      <p:pic>
        <p:nvPicPr>
          <p:cNvPr id="22" name="그림 21">
            <a:hlinkClick r:id="rId3" action="ppaction://hlinksldjump"/>
            <a:extLst>
              <a:ext uri="{FF2B5EF4-FFF2-40B4-BE49-F238E27FC236}">
                <a16:creationId xmlns:a16="http://schemas.microsoft.com/office/drawing/2014/main" id="{27092B52-B0F5-4C56-ABCE-1C47CB07D51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0863109" y="6285911"/>
            <a:ext cx="1225195" cy="493735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3D0790E1-E0BF-49E1-A553-7D7260016F49}"/>
              </a:ext>
            </a:extLst>
          </p:cNvPr>
          <p:cNvSpPr txBox="1"/>
          <p:nvPr/>
        </p:nvSpPr>
        <p:spPr>
          <a:xfrm>
            <a:off x="1261583" y="1276350"/>
            <a:ext cx="2595967" cy="371192"/>
          </a:xfrm>
          <a:prstGeom prst="rect">
            <a:avLst/>
          </a:prstGeom>
        </p:spPr>
        <p:txBody>
          <a:bodyPr vert="horz" wrap="none" lIns="91440" tIns="45720" rIns="91440" bIns="45720" anchor="t">
            <a:spAutoFit/>
          </a:bodyPr>
          <a:lstStyle/>
          <a:p>
            <a:pPr marL="285750" indent="-285750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altLang="ko-KR" dirty="0">
                <a:solidFill>
                  <a:schemeClr val="tx1"/>
                </a:solidFill>
              </a:rPr>
              <a:t>XG5000 </a:t>
            </a:r>
            <a:r>
              <a:rPr lang="ko-KR" altLang="en-US" dirty="0">
                <a:solidFill>
                  <a:schemeClr val="tx1"/>
                </a:solidFill>
              </a:rPr>
              <a:t>기본 </a:t>
            </a:r>
            <a:r>
              <a:rPr lang="ko-KR" altLang="en-US" dirty="0"/>
              <a:t>사용법</a:t>
            </a:r>
            <a:endParaRPr lang="en-US" altLang="ko-KR" dirty="0">
              <a:solidFill>
                <a:schemeClr val="tx1"/>
              </a:solidFill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CBD7E909-2CCA-4B98-AA65-8A38EE0519C9}"/>
              </a:ext>
            </a:extLst>
          </p:cNvPr>
          <p:cNvGrpSpPr/>
          <p:nvPr/>
        </p:nvGrpSpPr>
        <p:grpSpPr>
          <a:xfrm>
            <a:off x="307462" y="2659014"/>
            <a:ext cx="5735420" cy="3342497"/>
            <a:chOff x="307462" y="2659014"/>
            <a:chExt cx="5735420" cy="3342497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0C6420D6-52F8-478B-9DD0-16E8AEE2D66C}"/>
                </a:ext>
              </a:extLst>
            </p:cNvPr>
            <p:cNvSpPr/>
            <p:nvPr/>
          </p:nvSpPr>
          <p:spPr>
            <a:xfrm>
              <a:off x="2346308" y="3314597"/>
              <a:ext cx="421598" cy="176686"/>
            </a:xfrm>
            <a:prstGeom prst="rect">
              <a:avLst/>
            </a:prstGeom>
            <a:noFill/>
            <a:ln w="222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48866169-C106-4C12-B320-EF490631DFEB}"/>
                </a:ext>
              </a:extLst>
            </p:cNvPr>
            <p:cNvSpPr/>
            <p:nvPr/>
          </p:nvSpPr>
          <p:spPr>
            <a:xfrm>
              <a:off x="743530" y="3104953"/>
              <a:ext cx="103694" cy="150828"/>
            </a:xfrm>
            <a:prstGeom prst="rect">
              <a:avLst/>
            </a:prstGeom>
            <a:noFill/>
            <a:ln w="222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43E5624B-342C-43C3-89C5-FECAD092A461}"/>
                </a:ext>
              </a:extLst>
            </p:cNvPr>
            <p:cNvSpPr/>
            <p:nvPr/>
          </p:nvSpPr>
          <p:spPr>
            <a:xfrm>
              <a:off x="4970371" y="3397287"/>
              <a:ext cx="363308" cy="235778"/>
            </a:xfrm>
            <a:prstGeom prst="rect">
              <a:avLst/>
            </a:prstGeom>
            <a:noFill/>
            <a:ln w="222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EF895D65-E9E0-4317-81A9-4230088DD4BC}"/>
                </a:ext>
              </a:extLst>
            </p:cNvPr>
            <p:cNvSpPr/>
            <p:nvPr/>
          </p:nvSpPr>
          <p:spPr>
            <a:xfrm>
              <a:off x="1556300" y="3123413"/>
              <a:ext cx="145812" cy="151222"/>
            </a:xfrm>
            <a:prstGeom prst="rect">
              <a:avLst/>
            </a:prstGeom>
            <a:noFill/>
            <a:ln w="222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5788E0DE-B581-415A-92A3-C4FA1CC2EEB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07462" y="2659014"/>
              <a:ext cx="5735420" cy="334249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BF7B9B3F-8324-41CF-ACE5-CE6EBC4A1303}"/>
                </a:ext>
              </a:extLst>
            </p:cNvPr>
            <p:cNvSpPr/>
            <p:nvPr/>
          </p:nvSpPr>
          <p:spPr>
            <a:xfrm>
              <a:off x="1548541" y="2752735"/>
              <a:ext cx="337196" cy="129530"/>
            </a:xfrm>
            <a:prstGeom prst="rect">
              <a:avLst/>
            </a:prstGeom>
            <a:noFill/>
            <a:ln w="222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ADB00872-1918-400E-A9D3-1F53712CC2F5}"/>
              </a:ext>
            </a:extLst>
          </p:cNvPr>
          <p:cNvGrpSpPr/>
          <p:nvPr/>
        </p:nvGrpSpPr>
        <p:grpSpPr>
          <a:xfrm>
            <a:off x="6214293" y="2659013"/>
            <a:ext cx="5655939" cy="3287573"/>
            <a:chOff x="6214293" y="2659013"/>
            <a:chExt cx="5655939" cy="3287573"/>
          </a:xfrm>
        </p:grpSpPr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34BE677D-E762-4873-BA23-9A33EDAB517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214293" y="2659013"/>
              <a:ext cx="5655939" cy="328757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5615056D-7ED1-4E0A-B4EB-20FAD9075793}"/>
                </a:ext>
              </a:extLst>
            </p:cNvPr>
            <p:cNvSpPr/>
            <p:nvPr/>
          </p:nvSpPr>
          <p:spPr>
            <a:xfrm>
              <a:off x="7456315" y="2855595"/>
              <a:ext cx="363855" cy="123825"/>
            </a:xfrm>
            <a:prstGeom prst="rect">
              <a:avLst/>
            </a:prstGeom>
            <a:noFill/>
            <a:ln w="222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123035120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/>
          <p:cNvCxnSpPr>
            <a:endCxn id="36" idx="1"/>
          </p:cNvCxnSpPr>
          <p:nvPr/>
        </p:nvCxnSpPr>
        <p:spPr>
          <a:xfrm>
            <a:off x="431371" y="344703"/>
            <a:ext cx="10256279" cy="1929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-14515" y="149948"/>
            <a:ext cx="1088572" cy="384043"/>
          </a:xfrm>
          <a:prstGeom prst="rect">
            <a:avLst/>
          </a:prstGeom>
          <a:solidFill>
            <a:srgbClr val="2CA2E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>
              <a:latin typeface="맑은 고딕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1126708" y="345453"/>
            <a:ext cx="1233624" cy="0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이등변 삼각형 28"/>
          <p:cNvSpPr/>
          <p:nvPr/>
        </p:nvSpPr>
        <p:spPr>
          <a:xfrm rot="5400000">
            <a:off x="928279" y="295729"/>
            <a:ext cx="386628" cy="95087"/>
          </a:xfrm>
          <a:prstGeom prst="triangle">
            <a:avLst>
              <a:gd name="adj" fmla="val 50000"/>
            </a:avLst>
          </a:prstGeom>
          <a:solidFill>
            <a:srgbClr val="2CA2E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>
              <a:latin typeface="맑은 고딕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-14527" y="137251"/>
            <a:ext cx="1088572" cy="417600"/>
          </a:xfrm>
          <a:prstGeom prst="rect">
            <a:avLst/>
          </a:prstGeom>
          <a:solidFill>
            <a:srgbClr val="2CA2E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>
              <a:latin typeface="맑은 고딕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086925" y="70699"/>
            <a:ext cx="352371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0070C0"/>
                </a:solidFill>
                <a:latin typeface="맑은 고딕"/>
                <a:ea typeface="맑은 고딕"/>
              </a:rPr>
              <a:t>TERALEADER </a:t>
            </a:r>
            <a:r>
              <a:rPr lang="en-US" altLang="ko-KR" sz="1051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/>
                <a:ea typeface="맑은 고딕"/>
              </a:rPr>
              <a:t>World Best R&amp;D Technology!</a:t>
            </a:r>
            <a:endParaRPr lang="ko-KR" altLang="en-US" sz="1200" b="1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맑은 고딕"/>
              <a:ea typeface="맑은 고딕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0824300" y="6186902"/>
            <a:ext cx="1225484" cy="584463"/>
          </a:xfrm>
          <a:prstGeom prst="rect">
            <a:avLst/>
          </a:prstGeom>
          <a:solidFill>
            <a:schemeClr val="bg1"/>
          </a:solidFill>
          <a:ln w="19050" cap="flat" cmpd="sng" algn="ctr">
            <a:noFill/>
            <a:prstDash val="solid"/>
            <a:round/>
            <a:headEnd w="med" len="med"/>
            <a:tailEnd w="med" len="med"/>
          </a:ln>
          <a:effectLst/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defTabSz="914332">
              <a:spcBef>
                <a:spcPct val="0"/>
              </a:spcBef>
              <a:spcAft>
                <a:spcPct val="0"/>
              </a:spcAft>
              <a:defRPr/>
            </a:pPr>
            <a:endParaRPr lang="ko-KR" altLang="en-US">
              <a:latin typeface="맑은 고딕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1008056" y="593415"/>
            <a:ext cx="378000" cy="50400"/>
          </a:xfrm>
          <a:prstGeom prst="rect">
            <a:avLst/>
          </a:prstGeom>
          <a:solidFill>
            <a:srgbClr val="0070C0"/>
          </a:solidFill>
          <a:ln w="19050" cap="flat" cmpd="sng" algn="ctr">
            <a:noFill/>
            <a:prstDash val="solid"/>
            <a:round/>
            <a:headEnd w="med" len="med"/>
            <a:tailEnd w="med" len="med"/>
          </a:ln>
          <a:effectLst>
            <a:outerShdw blurRad="19050" dist="1524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defTabSz="914332">
              <a:spcBef>
                <a:spcPct val="0"/>
              </a:spcBef>
              <a:spcAft>
                <a:spcPct val="0"/>
              </a:spcAft>
              <a:defRPr/>
            </a:pPr>
            <a:endParaRPr lang="ko-KR" altLang="en-US">
              <a:latin typeface="맑은 고딕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10687650" y="183541"/>
            <a:ext cx="60959" cy="36090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>
              <a:latin typeface="맑은 고딕"/>
            </a:endParaRPr>
          </a:p>
        </p:txBody>
      </p:sp>
      <p:cxnSp>
        <p:nvCxnSpPr>
          <p:cNvPr id="120" name="직선 연결선 26"/>
          <p:cNvCxnSpPr/>
          <p:nvPr/>
        </p:nvCxnSpPr>
        <p:spPr>
          <a:xfrm rot="10800000" flipV="1">
            <a:off x="1477737" y="1008591"/>
            <a:ext cx="1051969" cy="5679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itle 15"/>
          <p:cNvSpPr txBox="1"/>
          <p:nvPr/>
        </p:nvSpPr>
        <p:spPr>
          <a:xfrm>
            <a:off x="926568" y="565133"/>
            <a:ext cx="11357112" cy="562527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marR="0" lvl="0" indent="0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2800" b="1" spc="-15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맑은 고딕"/>
                <a:ea typeface="맑은 고딕"/>
              </a:rPr>
              <a:t>02</a:t>
            </a:r>
            <a:r>
              <a:rPr lang="en-US" altLang="ko-KR" sz="2000" b="1" spc="-150" dirty="0">
                <a:solidFill>
                  <a:srgbClr val="0070C0"/>
                </a:solidFill>
                <a:latin typeface="맑은 고딕"/>
                <a:ea typeface="맑은 고딕"/>
              </a:rPr>
              <a:t>   XG5000</a:t>
            </a:r>
            <a:endParaRPr lang="en-US" altLang="ko-KR" sz="1400" spc="-150" dirty="0">
              <a:solidFill>
                <a:srgbClr val="858585"/>
              </a:solidFill>
              <a:latin typeface="맑은 고딕"/>
              <a:ea typeface="맑은 고딕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19D8C0A-B67E-4720-BA05-83493AE6E700}"/>
              </a:ext>
            </a:extLst>
          </p:cNvPr>
          <p:cNvSpPr txBox="1"/>
          <p:nvPr/>
        </p:nvSpPr>
        <p:spPr>
          <a:xfrm>
            <a:off x="10863109" y="263135"/>
            <a:ext cx="114962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900" dirty="0">
                <a:ln w="9525">
                  <a:solidFill>
                    <a:prstClr val="white">
                      <a:alpha val="0"/>
                    </a:prstClr>
                  </a:solidFill>
                </a:ln>
                <a:solidFill>
                  <a:srgbClr val="56565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맑은 고딕"/>
              </a:rPr>
              <a:t>PLC</a:t>
            </a:r>
            <a:endParaRPr kumimoji="0" lang="ko-KR" altLang="en-US" sz="900" b="0" i="0" u="none" strike="noStrike" kern="1200" cap="none" spc="0" normalizeH="0" baseline="0" dirty="0">
              <a:ln w="9525">
                <a:solidFill>
                  <a:prstClr val="white">
                    <a:alpha val="0"/>
                  </a:prstClr>
                </a:solidFill>
              </a:ln>
              <a:solidFill>
                <a:srgbClr val="565656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uLnTx/>
              <a:uFillTx/>
              <a:ea typeface="맑은 고딕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4954052B-8224-4DB6-BB73-D506605EA253}"/>
              </a:ext>
            </a:extLst>
          </p:cNvPr>
          <p:cNvGrpSpPr/>
          <p:nvPr/>
        </p:nvGrpSpPr>
        <p:grpSpPr>
          <a:xfrm>
            <a:off x="131833" y="2637140"/>
            <a:ext cx="5697705" cy="3499520"/>
            <a:chOff x="6363825" y="2637140"/>
            <a:chExt cx="5697705" cy="3499520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5AE95C46-4052-4AA3-8FAC-6A4A54DF1A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63825" y="2637140"/>
              <a:ext cx="5697705" cy="349952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E1AC564D-DC2F-4AD3-9FA8-331E97BB904B}"/>
                </a:ext>
              </a:extLst>
            </p:cNvPr>
            <p:cNvSpPr/>
            <p:nvPr/>
          </p:nvSpPr>
          <p:spPr>
            <a:xfrm>
              <a:off x="7889699" y="2843853"/>
              <a:ext cx="558872" cy="119171"/>
            </a:xfrm>
            <a:prstGeom prst="rect">
              <a:avLst/>
            </a:prstGeom>
            <a:noFill/>
            <a:ln w="222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4" name="사각형: 둥근 모서리 30">
            <a:extLst>
              <a:ext uri="{FF2B5EF4-FFF2-40B4-BE49-F238E27FC236}">
                <a16:creationId xmlns:a16="http://schemas.microsoft.com/office/drawing/2014/main" id="{240AD3DB-3C3A-42A5-8A38-98CBC4E6F158}"/>
              </a:ext>
            </a:extLst>
          </p:cNvPr>
          <p:cNvSpPr/>
          <p:nvPr/>
        </p:nvSpPr>
        <p:spPr>
          <a:xfrm>
            <a:off x="121674" y="2189498"/>
            <a:ext cx="2235127" cy="312393"/>
          </a:xfrm>
          <a:prstGeom prst="roundRect">
            <a:avLst>
              <a:gd name="adj" fmla="val 50000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en-US" altLang="ko-KR" sz="1400" b="1" dirty="0">
                <a:solidFill>
                  <a:schemeClr val="bg1"/>
                </a:solidFill>
                <a:latin typeface="Noto Sans KR"/>
                <a:ea typeface="Noto Sans KR"/>
              </a:rPr>
              <a:t>6. </a:t>
            </a:r>
            <a:r>
              <a:rPr lang="ko-KR" altLang="en-US" sz="1400" b="1" dirty="0">
                <a:solidFill>
                  <a:schemeClr val="bg1"/>
                </a:solidFill>
                <a:latin typeface="Noto Sans KR"/>
                <a:ea typeface="Noto Sans KR"/>
              </a:rPr>
              <a:t>모니터링</a:t>
            </a:r>
          </a:p>
        </p:txBody>
      </p:sp>
      <p:pic>
        <p:nvPicPr>
          <p:cNvPr id="22" name="그림 21">
            <a:hlinkClick r:id="rId4" action="ppaction://hlinksldjump"/>
            <a:extLst>
              <a:ext uri="{FF2B5EF4-FFF2-40B4-BE49-F238E27FC236}">
                <a16:creationId xmlns:a16="http://schemas.microsoft.com/office/drawing/2014/main" id="{27092B52-B0F5-4C56-ABCE-1C47CB07D51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0863109" y="6285911"/>
            <a:ext cx="1225195" cy="493735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3D0790E1-E0BF-49E1-A553-7D7260016F49}"/>
              </a:ext>
            </a:extLst>
          </p:cNvPr>
          <p:cNvSpPr txBox="1"/>
          <p:nvPr/>
        </p:nvSpPr>
        <p:spPr>
          <a:xfrm>
            <a:off x="1261583" y="1276350"/>
            <a:ext cx="2595967" cy="371192"/>
          </a:xfrm>
          <a:prstGeom prst="rect">
            <a:avLst/>
          </a:prstGeom>
        </p:spPr>
        <p:txBody>
          <a:bodyPr vert="horz" wrap="none" lIns="91440" tIns="45720" rIns="91440" bIns="45720" anchor="t">
            <a:spAutoFit/>
          </a:bodyPr>
          <a:lstStyle/>
          <a:p>
            <a:pPr marL="285750" indent="-285750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altLang="ko-KR" dirty="0">
                <a:solidFill>
                  <a:schemeClr val="tx1"/>
                </a:solidFill>
              </a:rPr>
              <a:t>XG5000 </a:t>
            </a:r>
            <a:r>
              <a:rPr lang="ko-KR" altLang="en-US" dirty="0">
                <a:solidFill>
                  <a:schemeClr val="tx1"/>
                </a:solidFill>
              </a:rPr>
              <a:t>기본 </a:t>
            </a:r>
            <a:r>
              <a:rPr lang="ko-KR" altLang="en-US" dirty="0"/>
              <a:t>사용법</a:t>
            </a:r>
            <a:endParaRPr lang="en-US" altLang="ko-KR" dirty="0">
              <a:solidFill>
                <a:schemeClr val="tx1"/>
              </a:solidFill>
            </a:endParaRP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2450630E-AFE0-4D73-A2CD-6305E2040D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68568" y="2637140"/>
            <a:ext cx="6091599" cy="349952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53678568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/>
          <p:cNvCxnSpPr>
            <a:endCxn id="36" idx="1"/>
          </p:cNvCxnSpPr>
          <p:nvPr/>
        </p:nvCxnSpPr>
        <p:spPr>
          <a:xfrm>
            <a:off x="431371" y="344703"/>
            <a:ext cx="10256279" cy="1929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-14515" y="149948"/>
            <a:ext cx="1088572" cy="384043"/>
          </a:xfrm>
          <a:prstGeom prst="rect">
            <a:avLst/>
          </a:prstGeom>
          <a:solidFill>
            <a:srgbClr val="2CA2E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>
              <a:latin typeface="맑은 고딕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1126708" y="345453"/>
            <a:ext cx="1233624" cy="0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이등변 삼각형 28"/>
          <p:cNvSpPr/>
          <p:nvPr/>
        </p:nvSpPr>
        <p:spPr>
          <a:xfrm rot="5400000">
            <a:off x="928279" y="295729"/>
            <a:ext cx="386628" cy="95087"/>
          </a:xfrm>
          <a:prstGeom prst="triangle">
            <a:avLst>
              <a:gd name="adj" fmla="val 50000"/>
            </a:avLst>
          </a:prstGeom>
          <a:solidFill>
            <a:srgbClr val="2CA2E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>
              <a:latin typeface="맑은 고딕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-14527" y="137251"/>
            <a:ext cx="1088572" cy="417600"/>
          </a:xfrm>
          <a:prstGeom prst="rect">
            <a:avLst/>
          </a:prstGeom>
          <a:solidFill>
            <a:srgbClr val="2CA2E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>
              <a:latin typeface="맑은 고딕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086925" y="70699"/>
            <a:ext cx="352371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0070C0"/>
                </a:solidFill>
                <a:latin typeface="맑은 고딕"/>
                <a:ea typeface="맑은 고딕"/>
              </a:rPr>
              <a:t>TERALEADER </a:t>
            </a:r>
            <a:r>
              <a:rPr lang="en-US" altLang="ko-KR" sz="1051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/>
                <a:ea typeface="맑은 고딕"/>
              </a:rPr>
              <a:t>World Best R&amp;D Technology!</a:t>
            </a:r>
            <a:endParaRPr lang="ko-KR" altLang="en-US" sz="1200" b="1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맑은 고딕"/>
              <a:ea typeface="맑은 고딕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0824300" y="6186902"/>
            <a:ext cx="1225484" cy="584463"/>
          </a:xfrm>
          <a:prstGeom prst="rect">
            <a:avLst/>
          </a:prstGeom>
          <a:solidFill>
            <a:schemeClr val="bg1"/>
          </a:solidFill>
          <a:ln w="19050" cap="flat" cmpd="sng" algn="ctr">
            <a:noFill/>
            <a:prstDash val="solid"/>
            <a:round/>
            <a:headEnd w="med" len="med"/>
            <a:tailEnd w="med" len="med"/>
          </a:ln>
          <a:effectLst/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defTabSz="914332">
              <a:spcBef>
                <a:spcPct val="0"/>
              </a:spcBef>
              <a:spcAft>
                <a:spcPct val="0"/>
              </a:spcAft>
              <a:defRPr/>
            </a:pPr>
            <a:endParaRPr lang="ko-KR" altLang="en-US">
              <a:latin typeface="맑은 고딕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1008056" y="593415"/>
            <a:ext cx="378000" cy="50400"/>
          </a:xfrm>
          <a:prstGeom prst="rect">
            <a:avLst/>
          </a:prstGeom>
          <a:solidFill>
            <a:srgbClr val="0070C0"/>
          </a:solidFill>
          <a:ln w="19050" cap="flat" cmpd="sng" algn="ctr">
            <a:noFill/>
            <a:prstDash val="solid"/>
            <a:round/>
            <a:headEnd w="med" len="med"/>
            <a:tailEnd w="med" len="med"/>
          </a:ln>
          <a:effectLst>
            <a:outerShdw blurRad="19050" dist="1524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defTabSz="914332">
              <a:spcBef>
                <a:spcPct val="0"/>
              </a:spcBef>
              <a:spcAft>
                <a:spcPct val="0"/>
              </a:spcAft>
              <a:defRPr/>
            </a:pPr>
            <a:endParaRPr lang="ko-KR" altLang="en-US">
              <a:latin typeface="맑은 고딕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10687650" y="183541"/>
            <a:ext cx="60959" cy="36090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>
              <a:latin typeface="맑은 고딕"/>
            </a:endParaRPr>
          </a:p>
        </p:txBody>
      </p:sp>
      <p:cxnSp>
        <p:nvCxnSpPr>
          <p:cNvPr id="120" name="직선 연결선 26"/>
          <p:cNvCxnSpPr/>
          <p:nvPr/>
        </p:nvCxnSpPr>
        <p:spPr>
          <a:xfrm rot="10800000" flipV="1">
            <a:off x="1477737" y="1008591"/>
            <a:ext cx="1051969" cy="5679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itle 15"/>
          <p:cNvSpPr txBox="1"/>
          <p:nvPr/>
        </p:nvSpPr>
        <p:spPr>
          <a:xfrm>
            <a:off x="926568" y="565133"/>
            <a:ext cx="11357112" cy="562527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marR="0" lvl="0" indent="0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2800" b="1" spc="-15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맑은 고딕"/>
                <a:ea typeface="맑은 고딕"/>
              </a:rPr>
              <a:t>02</a:t>
            </a:r>
            <a:r>
              <a:rPr lang="en-US" altLang="ko-KR" sz="2000" b="1" spc="-150" dirty="0">
                <a:solidFill>
                  <a:srgbClr val="0070C0"/>
                </a:solidFill>
                <a:latin typeface="맑은 고딕"/>
                <a:ea typeface="맑은 고딕"/>
              </a:rPr>
              <a:t>   XG5000</a:t>
            </a:r>
            <a:endParaRPr lang="en-US" altLang="ko-KR" sz="1400" spc="-150" dirty="0">
              <a:solidFill>
                <a:srgbClr val="858585"/>
              </a:solidFill>
              <a:latin typeface="맑은 고딕"/>
              <a:ea typeface="맑은 고딕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19D8C0A-B67E-4720-BA05-83493AE6E700}"/>
              </a:ext>
            </a:extLst>
          </p:cNvPr>
          <p:cNvSpPr txBox="1"/>
          <p:nvPr/>
        </p:nvSpPr>
        <p:spPr>
          <a:xfrm>
            <a:off x="10863109" y="263135"/>
            <a:ext cx="114962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900" dirty="0">
                <a:ln w="9525">
                  <a:solidFill>
                    <a:prstClr val="white">
                      <a:alpha val="0"/>
                    </a:prstClr>
                  </a:solidFill>
                </a:ln>
                <a:solidFill>
                  <a:srgbClr val="56565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맑은 고딕"/>
              </a:rPr>
              <a:t>PLC</a:t>
            </a:r>
            <a:endParaRPr kumimoji="0" lang="ko-KR" altLang="en-US" sz="900" b="0" i="0" u="none" strike="noStrike" kern="1200" cap="none" spc="0" normalizeH="0" baseline="0" dirty="0">
              <a:ln w="9525">
                <a:solidFill>
                  <a:prstClr val="white">
                    <a:alpha val="0"/>
                  </a:prstClr>
                </a:solidFill>
              </a:ln>
              <a:solidFill>
                <a:srgbClr val="565656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uLnTx/>
              <a:uFillTx/>
              <a:ea typeface="맑은 고딕"/>
            </a:endParaRPr>
          </a:p>
        </p:txBody>
      </p:sp>
      <p:sp>
        <p:nvSpPr>
          <p:cNvPr id="24" name="사각형: 둥근 모서리 30">
            <a:extLst>
              <a:ext uri="{FF2B5EF4-FFF2-40B4-BE49-F238E27FC236}">
                <a16:creationId xmlns:a16="http://schemas.microsoft.com/office/drawing/2014/main" id="{240AD3DB-3C3A-42A5-8A38-98CBC4E6F158}"/>
              </a:ext>
            </a:extLst>
          </p:cNvPr>
          <p:cNvSpPr/>
          <p:nvPr/>
        </p:nvSpPr>
        <p:spPr>
          <a:xfrm>
            <a:off x="121674" y="2189498"/>
            <a:ext cx="2595967" cy="312393"/>
          </a:xfrm>
          <a:prstGeom prst="roundRect">
            <a:avLst>
              <a:gd name="adj" fmla="val 50000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en-US" altLang="ko-KR" sz="1400" b="1" dirty="0">
                <a:solidFill>
                  <a:schemeClr val="bg1"/>
                </a:solidFill>
                <a:latin typeface="Noto Sans KR"/>
                <a:ea typeface="Noto Sans KR"/>
              </a:rPr>
              <a:t>1. XBF-AD04C </a:t>
            </a:r>
            <a:r>
              <a:rPr lang="ko-KR" altLang="en-US" sz="1400" b="1" dirty="0">
                <a:solidFill>
                  <a:schemeClr val="bg1"/>
                </a:solidFill>
                <a:latin typeface="Noto Sans KR"/>
                <a:ea typeface="Noto Sans KR"/>
              </a:rPr>
              <a:t>위치 확인</a:t>
            </a:r>
          </a:p>
        </p:txBody>
      </p:sp>
      <p:pic>
        <p:nvPicPr>
          <p:cNvPr id="22" name="그림 21">
            <a:hlinkClick r:id="rId3" action="ppaction://hlinksldjump"/>
            <a:extLst>
              <a:ext uri="{FF2B5EF4-FFF2-40B4-BE49-F238E27FC236}">
                <a16:creationId xmlns:a16="http://schemas.microsoft.com/office/drawing/2014/main" id="{27092B52-B0F5-4C56-ABCE-1C47CB07D51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0863109" y="6285911"/>
            <a:ext cx="1225195" cy="493735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3D0790E1-E0BF-49E1-A553-7D7260016F49}"/>
              </a:ext>
            </a:extLst>
          </p:cNvPr>
          <p:cNvSpPr txBox="1"/>
          <p:nvPr/>
        </p:nvSpPr>
        <p:spPr>
          <a:xfrm>
            <a:off x="1239237" y="1086537"/>
            <a:ext cx="2595967" cy="371192"/>
          </a:xfrm>
          <a:prstGeom prst="rect">
            <a:avLst/>
          </a:prstGeom>
        </p:spPr>
        <p:txBody>
          <a:bodyPr vert="horz" wrap="none" lIns="91440" tIns="45720" rIns="91440" bIns="45720" anchor="t">
            <a:spAutoFit/>
          </a:bodyPr>
          <a:lstStyle/>
          <a:p>
            <a:pPr marL="285750" indent="-285750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altLang="ko-KR" dirty="0">
                <a:solidFill>
                  <a:schemeClr val="tx1"/>
                </a:solidFill>
              </a:rPr>
              <a:t>XG5000 </a:t>
            </a:r>
            <a:r>
              <a:rPr lang="ko-KR" altLang="en-US" dirty="0">
                <a:solidFill>
                  <a:schemeClr val="tx1"/>
                </a:solidFill>
              </a:rPr>
              <a:t>모듈 사용법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21" name="직사각형 43">
            <a:extLst>
              <a:ext uri="{FF2B5EF4-FFF2-40B4-BE49-F238E27FC236}">
                <a16:creationId xmlns:a16="http://schemas.microsoft.com/office/drawing/2014/main" id="{AC3E1544-5A84-4FFA-A482-5D73F0762322}"/>
              </a:ext>
            </a:extLst>
          </p:cNvPr>
          <p:cNvSpPr/>
          <p:nvPr/>
        </p:nvSpPr>
        <p:spPr>
          <a:xfrm>
            <a:off x="1239237" y="1368668"/>
            <a:ext cx="5092083" cy="3123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ko-KR" sz="13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/>
                <a:ea typeface="나눔고딕"/>
              </a:rPr>
              <a:t>- XBF-AD04C(</a:t>
            </a:r>
            <a:r>
              <a:rPr lang="ko-KR" altLang="en-US" sz="13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/>
                <a:ea typeface="나눔고딕"/>
              </a:rPr>
              <a:t>아날로그 입력</a:t>
            </a:r>
            <a:r>
              <a:rPr lang="en-US" altLang="ko-KR" sz="13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/>
                <a:ea typeface="나눔고딕"/>
              </a:rPr>
              <a:t>) </a:t>
            </a:r>
            <a:r>
              <a:rPr lang="ko-KR" altLang="en-US" sz="13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/>
                <a:ea typeface="나눔고딕"/>
              </a:rPr>
              <a:t>사용법</a:t>
            </a:r>
            <a:r>
              <a:rPr lang="en-US" altLang="ko-KR" sz="13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/>
                <a:ea typeface="나눔고딕"/>
              </a:rPr>
              <a:t>.</a:t>
            </a:r>
            <a:endParaRPr lang="en-US" altLang="ko-KR" sz="1300" dirty="0">
              <a:solidFill>
                <a:schemeClr val="tx1">
                  <a:lumMod val="65000"/>
                  <a:lumOff val="35000"/>
                </a:schemeClr>
              </a:solidFill>
              <a:latin typeface="나눔고딕"/>
              <a:ea typeface="나눔고딕"/>
            </a:endParaRPr>
          </a:p>
        </p:txBody>
      </p:sp>
      <p:pic>
        <p:nvPicPr>
          <p:cNvPr id="23" name="그림 22" descr="텍스트이(가) 표시된 사진  자동 생성된 설명">
            <a:extLst>
              <a:ext uri="{FF2B5EF4-FFF2-40B4-BE49-F238E27FC236}">
                <a16:creationId xmlns:a16="http://schemas.microsoft.com/office/drawing/2014/main" id="{B5B37523-422E-47D7-BD83-D693C226EA3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2960" r="32640"/>
          <a:stretch>
            <a:fillRect/>
          </a:stretch>
        </p:blipFill>
        <p:spPr>
          <a:xfrm rot="5400000">
            <a:off x="1313525" y="1457067"/>
            <a:ext cx="3457996" cy="5841699"/>
          </a:xfrm>
          <a:prstGeom prst="rect">
            <a:avLst/>
          </a:prstGeom>
        </p:spPr>
      </p:pic>
      <p:sp>
        <p:nvSpPr>
          <p:cNvPr id="31" name="타원 5">
            <a:extLst>
              <a:ext uri="{FF2B5EF4-FFF2-40B4-BE49-F238E27FC236}">
                <a16:creationId xmlns:a16="http://schemas.microsoft.com/office/drawing/2014/main" id="{71D874D5-321D-4A90-A6E9-E9019DF2CA76}"/>
              </a:ext>
            </a:extLst>
          </p:cNvPr>
          <p:cNvSpPr/>
          <p:nvPr/>
        </p:nvSpPr>
        <p:spPr>
          <a:xfrm>
            <a:off x="949968" y="3023488"/>
            <a:ext cx="351692" cy="584439"/>
          </a:xfrm>
          <a:prstGeom prst="ellipse">
            <a:avLst/>
          </a:prstGeom>
          <a:solidFill>
            <a:srgbClr val="283CF6">
              <a:alpha val="48630"/>
            </a:srgbClr>
          </a:solidFill>
          <a:ln w="0" cap="flat" cmpd="sng" algn="ctr">
            <a:solidFill>
              <a:srgbClr val="001AFF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33" name="타원 5">
            <a:extLst>
              <a:ext uri="{FF2B5EF4-FFF2-40B4-BE49-F238E27FC236}">
                <a16:creationId xmlns:a16="http://schemas.microsoft.com/office/drawing/2014/main" id="{BEA35D89-4BD3-4C34-B91C-05430B57928A}"/>
              </a:ext>
            </a:extLst>
          </p:cNvPr>
          <p:cNvSpPr/>
          <p:nvPr/>
        </p:nvSpPr>
        <p:spPr>
          <a:xfrm>
            <a:off x="2424210" y="3072841"/>
            <a:ext cx="351692" cy="584439"/>
          </a:xfrm>
          <a:prstGeom prst="ellipse">
            <a:avLst/>
          </a:prstGeom>
          <a:solidFill>
            <a:srgbClr val="283CF6">
              <a:alpha val="48630"/>
            </a:srgbClr>
          </a:solidFill>
          <a:ln w="0" cap="flat" cmpd="sng" algn="ctr">
            <a:solidFill>
              <a:srgbClr val="001AFF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34" name="타원 5">
            <a:extLst>
              <a:ext uri="{FF2B5EF4-FFF2-40B4-BE49-F238E27FC236}">
                <a16:creationId xmlns:a16="http://schemas.microsoft.com/office/drawing/2014/main" id="{6B982EB8-7D50-4048-901E-ECED15816F96}"/>
              </a:ext>
            </a:extLst>
          </p:cNvPr>
          <p:cNvSpPr/>
          <p:nvPr/>
        </p:nvSpPr>
        <p:spPr>
          <a:xfrm>
            <a:off x="3076829" y="3072841"/>
            <a:ext cx="351692" cy="584439"/>
          </a:xfrm>
          <a:prstGeom prst="ellipse">
            <a:avLst/>
          </a:prstGeom>
          <a:solidFill>
            <a:srgbClr val="283CF6">
              <a:alpha val="48630"/>
            </a:srgbClr>
          </a:solidFill>
          <a:ln w="0" cap="flat" cmpd="sng" algn="ctr">
            <a:solidFill>
              <a:srgbClr val="001AFF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37" name="타원 5">
            <a:extLst>
              <a:ext uri="{FF2B5EF4-FFF2-40B4-BE49-F238E27FC236}">
                <a16:creationId xmlns:a16="http://schemas.microsoft.com/office/drawing/2014/main" id="{BB6B9CB4-60AD-4494-91F4-E58365BC8BB0}"/>
              </a:ext>
            </a:extLst>
          </p:cNvPr>
          <p:cNvSpPr/>
          <p:nvPr/>
        </p:nvSpPr>
        <p:spPr>
          <a:xfrm>
            <a:off x="3784890" y="3072841"/>
            <a:ext cx="351692" cy="584439"/>
          </a:xfrm>
          <a:prstGeom prst="ellipse">
            <a:avLst/>
          </a:prstGeom>
          <a:solidFill>
            <a:srgbClr val="283CF6">
              <a:alpha val="48630"/>
            </a:srgbClr>
          </a:solidFill>
          <a:ln w="0" cap="flat" cmpd="sng" algn="ctr">
            <a:solidFill>
              <a:srgbClr val="001AFF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39" name="타원 5">
            <a:extLst>
              <a:ext uri="{FF2B5EF4-FFF2-40B4-BE49-F238E27FC236}">
                <a16:creationId xmlns:a16="http://schemas.microsoft.com/office/drawing/2014/main" id="{A5700152-80CE-4C77-BD88-ABA4A951B9CE}"/>
              </a:ext>
            </a:extLst>
          </p:cNvPr>
          <p:cNvSpPr/>
          <p:nvPr/>
        </p:nvSpPr>
        <p:spPr>
          <a:xfrm>
            <a:off x="4434794" y="3072841"/>
            <a:ext cx="351692" cy="584439"/>
          </a:xfrm>
          <a:prstGeom prst="ellipse">
            <a:avLst/>
          </a:prstGeom>
          <a:solidFill>
            <a:srgbClr val="283CF6">
              <a:alpha val="48630"/>
            </a:srgbClr>
          </a:solidFill>
          <a:ln w="0" cap="flat" cmpd="sng" algn="ctr">
            <a:solidFill>
              <a:srgbClr val="001AFF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40" name="타원 5">
            <a:extLst>
              <a:ext uri="{FF2B5EF4-FFF2-40B4-BE49-F238E27FC236}">
                <a16:creationId xmlns:a16="http://schemas.microsoft.com/office/drawing/2014/main" id="{77CAABA8-E575-4394-B082-AB78E32C7345}"/>
              </a:ext>
            </a:extLst>
          </p:cNvPr>
          <p:cNvSpPr/>
          <p:nvPr/>
        </p:nvSpPr>
        <p:spPr>
          <a:xfrm>
            <a:off x="1793055" y="3072841"/>
            <a:ext cx="351692" cy="584439"/>
          </a:xfrm>
          <a:prstGeom prst="ellipse">
            <a:avLst/>
          </a:prstGeom>
          <a:solidFill>
            <a:srgbClr val="FF0000">
              <a:alpha val="48630"/>
            </a:srgbClr>
          </a:solidFill>
          <a:ln w="0" cap="flat" cmpd="sng" algn="ctr">
            <a:solidFill>
              <a:srgbClr val="001AFF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57B09884-E4CA-44D7-9C01-8F33570A0CB3}"/>
              </a:ext>
            </a:extLst>
          </p:cNvPr>
          <p:cNvCxnSpPr>
            <a:cxnSpLocks/>
            <a:stCxn id="40" idx="6"/>
            <a:endCxn id="41" idx="1"/>
          </p:cNvCxnSpPr>
          <p:nvPr/>
        </p:nvCxnSpPr>
        <p:spPr>
          <a:xfrm flipV="1">
            <a:off x="2144747" y="2229872"/>
            <a:ext cx="1107928" cy="113518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20">
            <a:extLst>
              <a:ext uri="{FF2B5EF4-FFF2-40B4-BE49-F238E27FC236}">
                <a16:creationId xmlns:a16="http://schemas.microsoft.com/office/drawing/2014/main" id="{F34C3785-EFB7-4AD6-BAAC-048AE817CF9F}"/>
              </a:ext>
            </a:extLst>
          </p:cNvPr>
          <p:cNvSpPr/>
          <p:nvPr/>
        </p:nvSpPr>
        <p:spPr>
          <a:xfrm>
            <a:off x="3252675" y="1922069"/>
            <a:ext cx="1682182" cy="61560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Light"/>
                <a:ea typeface="Noto Sans KR Medium"/>
              </a:rPr>
              <a:t>첫번째 위치 확인</a:t>
            </a:r>
          </a:p>
        </p:txBody>
      </p:sp>
      <p:sp>
        <p:nvSpPr>
          <p:cNvPr id="42" name="사각형: 둥근 모서리 30">
            <a:extLst>
              <a:ext uri="{FF2B5EF4-FFF2-40B4-BE49-F238E27FC236}">
                <a16:creationId xmlns:a16="http://schemas.microsoft.com/office/drawing/2014/main" id="{DD22F09D-096E-43C2-B8F4-89CA170D9F29}"/>
              </a:ext>
            </a:extLst>
          </p:cNvPr>
          <p:cNvSpPr/>
          <p:nvPr/>
        </p:nvSpPr>
        <p:spPr>
          <a:xfrm>
            <a:off x="6042785" y="2189498"/>
            <a:ext cx="2595967" cy="312393"/>
          </a:xfrm>
          <a:prstGeom prst="roundRect">
            <a:avLst>
              <a:gd name="adj" fmla="val 50000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en-US" altLang="ko-KR" sz="1400" b="1" dirty="0">
                <a:solidFill>
                  <a:schemeClr val="bg1"/>
                </a:solidFill>
                <a:latin typeface="Noto Sans KR"/>
                <a:ea typeface="Noto Sans KR"/>
              </a:rPr>
              <a:t>2. I/O </a:t>
            </a:r>
            <a:r>
              <a:rPr lang="ko-KR" altLang="en-US" sz="1400" b="1" dirty="0">
                <a:solidFill>
                  <a:schemeClr val="bg1"/>
                </a:solidFill>
                <a:latin typeface="Noto Sans KR"/>
                <a:ea typeface="Noto Sans KR"/>
              </a:rPr>
              <a:t>파라미터 설정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2BAE8C84-B59D-4590-A25A-984ECF8C46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44659" y="2648919"/>
            <a:ext cx="6048694" cy="3457996"/>
          </a:xfrm>
          <a:prstGeom prst="rect">
            <a:avLst/>
          </a:prstGeom>
        </p:spPr>
      </p:pic>
      <p:sp>
        <p:nvSpPr>
          <p:cNvPr id="43" name="직사각형 42">
            <a:extLst>
              <a:ext uri="{FF2B5EF4-FFF2-40B4-BE49-F238E27FC236}">
                <a16:creationId xmlns:a16="http://schemas.microsoft.com/office/drawing/2014/main" id="{1F2E67D8-2A93-4578-AEC3-A76722569C05}"/>
              </a:ext>
            </a:extLst>
          </p:cNvPr>
          <p:cNvSpPr/>
          <p:nvPr/>
        </p:nvSpPr>
        <p:spPr>
          <a:xfrm>
            <a:off x="6287635" y="3932941"/>
            <a:ext cx="441779" cy="9021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19752966-DE4F-4066-912C-EBBC03B00BBB}"/>
              </a:ext>
            </a:extLst>
          </p:cNvPr>
          <p:cNvSpPr/>
          <p:nvPr/>
        </p:nvSpPr>
        <p:spPr>
          <a:xfrm>
            <a:off x="8638752" y="5033078"/>
            <a:ext cx="814811" cy="8184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82817DA-BF49-4547-AEB3-BD4DE50C7A97}"/>
              </a:ext>
            </a:extLst>
          </p:cNvPr>
          <p:cNvSpPr/>
          <p:nvPr/>
        </p:nvSpPr>
        <p:spPr>
          <a:xfrm>
            <a:off x="8967788" y="5442653"/>
            <a:ext cx="1128712" cy="8184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F9C97DEE-5F87-40D9-957D-AE4631D0B42D}"/>
              </a:ext>
            </a:extLst>
          </p:cNvPr>
          <p:cNvSpPr/>
          <p:nvPr/>
        </p:nvSpPr>
        <p:spPr>
          <a:xfrm>
            <a:off x="8374592" y="4797421"/>
            <a:ext cx="264160" cy="235657"/>
          </a:xfrm>
          <a:prstGeom prst="ellipse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6ED65172-424B-42E9-B56B-D7F0C7C00362}"/>
              </a:ext>
            </a:extLst>
          </p:cNvPr>
          <p:cNvSpPr/>
          <p:nvPr/>
        </p:nvSpPr>
        <p:spPr>
          <a:xfrm>
            <a:off x="6042785" y="3697284"/>
            <a:ext cx="264160" cy="235657"/>
          </a:xfrm>
          <a:prstGeom prst="ellipse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0682395C-9AAE-4BA1-A424-5B43E082FD11}"/>
              </a:ext>
            </a:extLst>
          </p:cNvPr>
          <p:cNvSpPr/>
          <p:nvPr/>
        </p:nvSpPr>
        <p:spPr>
          <a:xfrm>
            <a:off x="8703628" y="5206996"/>
            <a:ext cx="264160" cy="235657"/>
          </a:xfrm>
          <a:prstGeom prst="ellipse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3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8" name="직사각형 20">
            <a:hlinkClick r:id="rId7" action="ppaction://hlinkfile"/>
            <a:extLst>
              <a:ext uri="{FF2B5EF4-FFF2-40B4-BE49-F238E27FC236}">
                <a16:creationId xmlns:a16="http://schemas.microsoft.com/office/drawing/2014/main" id="{7449F576-F3FF-4707-92B5-3B0D8174C346}"/>
              </a:ext>
            </a:extLst>
          </p:cNvPr>
          <p:cNvSpPr/>
          <p:nvPr/>
        </p:nvSpPr>
        <p:spPr>
          <a:xfrm>
            <a:off x="7309728" y="1107737"/>
            <a:ext cx="4444832" cy="61560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Light"/>
                <a:ea typeface="Noto Sans KR Medium"/>
              </a:rPr>
              <a:t>자세한 설명은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Light"/>
                <a:ea typeface="Noto Sans KR Medium"/>
              </a:rPr>
              <a:t>Student/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Light"/>
                <a:ea typeface="Noto Sans KR Medium"/>
              </a:rPr>
              <a:t>이건창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Light"/>
                <a:ea typeface="Noto Sans KR Medium"/>
              </a:rPr>
              <a:t>/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Light"/>
                <a:ea typeface="Noto Sans KR Medium"/>
              </a:rPr>
              <a:t>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Light"/>
                <a:ea typeface="Noto Sans KR Medium"/>
              </a:rPr>
              <a:t>plc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Light"/>
                <a:ea typeface="Noto Sans KR Medium"/>
              </a:rPr>
              <a:t>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Light"/>
                <a:ea typeface="Noto Sans KR Medium"/>
              </a:rPr>
              <a:t>pdf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Light"/>
                <a:ea typeface="Noto Sans KR Medium"/>
              </a:rPr>
              <a:t>에 있는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Light"/>
                <a:ea typeface="Noto Sans KR Medium"/>
              </a:rPr>
              <a:t>XBF-AD04A_T16_Manual_V2.2_202110_KR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Light"/>
                <a:ea typeface="Noto Sans KR Medium"/>
              </a:rPr>
              <a:t>를 참고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Light"/>
                <a:ea typeface="Noto Sans KR Medium"/>
              </a:rPr>
              <a:t>.(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Light"/>
                <a:ea typeface="Noto Sans KR Medium"/>
              </a:rPr>
              <a:t>클릭 시 연결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Light"/>
                <a:ea typeface="Noto Sans KR Medium"/>
              </a:rPr>
              <a:t>)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Noto Sans KR Light"/>
              <a:ea typeface="Noto Sans KR Medium"/>
            </a:endParaRPr>
          </a:p>
        </p:txBody>
      </p:sp>
    </p:spTree>
    <p:extLst>
      <p:ext uri="{BB962C8B-B14F-4D97-AF65-F5344CB8AC3E}">
        <p14:creationId xmlns:p14="http://schemas.microsoft.com/office/powerpoint/2010/main" val="472660355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/>
          <p:cNvCxnSpPr>
            <a:endCxn id="36" idx="1"/>
          </p:cNvCxnSpPr>
          <p:nvPr/>
        </p:nvCxnSpPr>
        <p:spPr>
          <a:xfrm>
            <a:off x="431371" y="344703"/>
            <a:ext cx="10256279" cy="1929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-14515" y="149948"/>
            <a:ext cx="1088572" cy="384043"/>
          </a:xfrm>
          <a:prstGeom prst="rect">
            <a:avLst/>
          </a:prstGeom>
          <a:solidFill>
            <a:srgbClr val="2CA2E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>
              <a:latin typeface="맑은 고딕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1126708" y="345453"/>
            <a:ext cx="1233624" cy="0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이등변 삼각형 28"/>
          <p:cNvSpPr/>
          <p:nvPr/>
        </p:nvSpPr>
        <p:spPr>
          <a:xfrm rot="5400000">
            <a:off x="928279" y="295729"/>
            <a:ext cx="386628" cy="95087"/>
          </a:xfrm>
          <a:prstGeom prst="triangle">
            <a:avLst>
              <a:gd name="adj" fmla="val 50000"/>
            </a:avLst>
          </a:prstGeom>
          <a:solidFill>
            <a:srgbClr val="2CA2E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>
              <a:latin typeface="맑은 고딕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-14527" y="137251"/>
            <a:ext cx="1088572" cy="417600"/>
          </a:xfrm>
          <a:prstGeom prst="rect">
            <a:avLst/>
          </a:prstGeom>
          <a:solidFill>
            <a:srgbClr val="2CA2E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>
              <a:latin typeface="맑은 고딕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086925" y="70699"/>
            <a:ext cx="352371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0070C0"/>
                </a:solidFill>
                <a:latin typeface="맑은 고딕"/>
                <a:ea typeface="맑은 고딕"/>
              </a:rPr>
              <a:t>TERALEADER </a:t>
            </a:r>
            <a:r>
              <a:rPr lang="en-US" altLang="ko-KR" sz="1051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/>
                <a:ea typeface="맑은 고딕"/>
              </a:rPr>
              <a:t>World Best R&amp;D Technology!</a:t>
            </a:r>
            <a:endParaRPr lang="ko-KR" altLang="en-US" sz="1200" b="1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맑은 고딕"/>
              <a:ea typeface="맑은 고딕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0824300" y="6186902"/>
            <a:ext cx="1225484" cy="584463"/>
          </a:xfrm>
          <a:prstGeom prst="rect">
            <a:avLst/>
          </a:prstGeom>
          <a:solidFill>
            <a:schemeClr val="bg1"/>
          </a:solidFill>
          <a:ln w="19050" cap="flat" cmpd="sng" algn="ctr">
            <a:noFill/>
            <a:prstDash val="solid"/>
            <a:round/>
            <a:headEnd w="med" len="med"/>
            <a:tailEnd w="med" len="med"/>
          </a:ln>
          <a:effectLst/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defTabSz="914332">
              <a:spcBef>
                <a:spcPct val="0"/>
              </a:spcBef>
              <a:spcAft>
                <a:spcPct val="0"/>
              </a:spcAft>
              <a:defRPr/>
            </a:pPr>
            <a:endParaRPr lang="ko-KR" altLang="en-US">
              <a:latin typeface="맑은 고딕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1008056" y="593415"/>
            <a:ext cx="378000" cy="50400"/>
          </a:xfrm>
          <a:prstGeom prst="rect">
            <a:avLst/>
          </a:prstGeom>
          <a:solidFill>
            <a:srgbClr val="0070C0"/>
          </a:solidFill>
          <a:ln w="19050" cap="flat" cmpd="sng" algn="ctr">
            <a:noFill/>
            <a:prstDash val="solid"/>
            <a:round/>
            <a:headEnd w="med" len="med"/>
            <a:tailEnd w="med" len="med"/>
          </a:ln>
          <a:effectLst>
            <a:outerShdw blurRad="19050" dist="1524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defTabSz="914332">
              <a:spcBef>
                <a:spcPct val="0"/>
              </a:spcBef>
              <a:spcAft>
                <a:spcPct val="0"/>
              </a:spcAft>
              <a:defRPr/>
            </a:pPr>
            <a:endParaRPr lang="ko-KR" altLang="en-US">
              <a:latin typeface="맑은 고딕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10687650" y="183541"/>
            <a:ext cx="60959" cy="36090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>
              <a:latin typeface="맑은 고딕"/>
            </a:endParaRPr>
          </a:p>
        </p:txBody>
      </p:sp>
      <p:cxnSp>
        <p:nvCxnSpPr>
          <p:cNvPr id="120" name="직선 연결선 26"/>
          <p:cNvCxnSpPr/>
          <p:nvPr/>
        </p:nvCxnSpPr>
        <p:spPr>
          <a:xfrm rot="10800000" flipV="1">
            <a:off x="1477737" y="1008591"/>
            <a:ext cx="1051969" cy="5679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itle 15"/>
          <p:cNvSpPr txBox="1"/>
          <p:nvPr/>
        </p:nvSpPr>
        <p:spPr>
          <a:xfrm>
            <a:off x="926568" y="565133"/>
            <a:ext cx="11357112" cy="562527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marR="0" lvl="0" indent="0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2800" b="1" spc="-15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맑은 고딕"/>
                <a:ea typeface="맑은 고딕"/>
              </a:rPr>
              <a:t>02</a:t>
            </a:r>
            <a:r>
              <a:rPr lang="en-US" altLang="ko-KR" sz="2000" b="1" spc="-150" dirty="0">
                <a:solidFill>
                  <a:srgbClr val="0070C0"/>
                </a:solidFill>
                <a:latin typeface="맑은 고딕"/>
                <a:ea typeface="맑은 고딕"/>
              </a:rPr>
              <a:t>   XG5000</a:t>
            </a:r>
            <a:endParaRPr lang="en-US" altLang="ko-KR" sz="1400" spc="-150" dirty="0">
              <a:solidFill>
                <a:srgbClr val="858585"/>
              </a:solidFill>
              <a:latin typeface="맑은 고딕"/>
              <a:ea typeface="맑은 고딕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19D8C0A-B67E-4720-BA05-83493AE6E700}"/>
              </a:ext>
            </a:extLst>
          </p:cNvPr>
          <p:cNvSpPr txBox="1"/>
          <p:nvPr/>
        </p:nvSpPr>
        <p:spPr>
          <a:xfrm>
            <a:off x="10863109" y="263135"/>
            <a:ext cx="114962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900" dirty="0">
                <a:ln w="9525">
                  <a:solidFill>
                    <a:prstClr val="white">
                      <a:alpha val="0"/>
                    </a:prstClr>
                  </a:solidFill>
                </a:ln>
                <a:solidFill>
                  <a:srgbClr val="56565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맑은 고딕"/>
              </a:rPr>
              <a:t>PLC</a:t>
            </a:r>
            <a:endParaRPr kumimoji="0" lang="ko-KR" altLang="en-US" sz="900" b="0" i="0" u="none" strike="noStrike" kern="1200" cap="none" spc="0" normalizeH="0" baseline="0" dirty="0">
              <a:ln w="9525">
                <a:solidFill>
                  <a:prstClr val="white">
                    <a:alpha val="0"/>
                  </a:prstClr>
                </a:solidFill>
              </a:ln>
              <a:solidFill>
                <a:srgbClr val="565656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uLnTx/>
              <a:uFillTx/>
              <a:ea typeface="맑은 고딕"/>
            </a:endParaRPr>
          </a:p>
        </p:txBody>
      </p:sp>
      <p:sp>
        <p:nvSpPr>
          <p:cNvPr id="24" name="사각형: 둥근 모서리 30">
            <a:extLst>
              <a:ext uri="{FF2B5EF4-FFF2-40B4-BE49-F238E27FC236}">
                <a16:creationId xmlns:a16="http://schemas.microsoft.com/office/drawing/2014/main" id="{240AD3DB-3C3A-42A5-8A38-98CBC4E6F158}"/>
              </a:ext>
            </a:extLst>
          </p:cNvPr>
          <p:cNvSpPr/>
          <p:nvPr/>
        </p:nvSpPr>
        <p:spPr>
          <a:xfrm>
            <a:off x="121674" y="2129861"/>
            <a:ext cx="2595967" cy="312393"/>
          </a:xfrm>
          <a:prstGeom prst="roundRect">
            <a:avLst>
              <a:gd name="adj" fmla="val 50000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en-US" altLang="ko-KR" sz="1400" b="1" dirty="0">
                <a:solidFill>
                  <a:schemeClr val="bg1"/>
                </a:solidFill>
                <a:latin typeface="Noto Sans KR"/>
                <a:ea typeface="Noto Sans KR"/>
              </a:rPr>
              <a:t>3. </a:t>
            </a:r>
            <a:r>
              <a:rPr lang="ko-KR" altLang="en-US" sz="1400" b="1" dirty="0">
                <a:solidFill>
                  <a:schemeClr val="bg1"/>
                </a:solidFill>
                <a:latin typeface="Noto Sans KR"/>
                <a:ea typeface="Noto Sans KR"/>
              </a:rPr>
              <a:t>아날로그 입력 모듈 설정</a:t>
            </a:r>
          </a:p>
        </p:txBody>
      </p:sp>
      <p:pic>
        <p:nvPicPr>
          <p:cNvPr id="22" name="그림 21">
            <a:hlinkClick r:id="rId3" action="ppaction://hlinksldjump"/>
            <a:extLst>
              <a:ext uri="{FF2B5EF4-FFF2-40B4-BE49-F238E27FC236}">
                <a16:creationId xmlns:a16="http://schemas.microsoft.com/office/drawing/2014/main" id="{27092B52-B0F5-4C56-ABCE-1C47CB07D51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0863109" y="6285911"/>
            <a:ext cx="1225195" cy="493735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3D0790E1-E0BF-49E1-A553-7D7260016F49}"/>
              </a:ext>
            </a:extLst>
          </p:cNvPr>
          <p:cNvSpPr txBox="1"/>
          <p:nvPr/>
        </p:nvSpPr>
        <p:spPr>
          <a:xfrm>
            <a:off x="1239237" y="1086537"/>
            <a:ext cx="2595967" cy="371192"/>
          </a:xfrm>
          <a:prstGeom prst="rect">
            <a:avLst/>
          </a:prstGeom>
        </p:spPr>
        <p:txBody>
          <a:bodyPr vert="horz" wrap="none" lIns="91440" tIns="45720" rIns="91440" bIns="45720" anchor="t">
            <a:spAutoFit/>
          </a:bodyPr>
          <a:lstStyle/>
          <a:p>
            <a:pPr marL="285750" indent="-285750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altLang="ko-KR" dirty="0">
                <a:solidFill>
                  <a:schemeClr val="tx1"/>
                </a:solidFill>
              </a:rPr>
              <a:t>XG5000 </a:t>
            </a:r>
            <a:r>
              <a:rPr lang="ko-KR" altLang="en-US" dirty="0">
                <a:solidFill>
                  <a:schemeClr val="tx1"/>
                </a:solidFill>
              </a:rPr>
              <a:t>모듈 사용법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21" name="직사각형 43">
            <a:extLst>
              <a:ext uri="{FF2B5EF4-FFF2-40B4-BE49-F238E27FC236}">
                <a16:creationId xmlns:a16="http://schemas.microsoft.com/office/drawing/2014/main" id="{AC3E1544-5A84-4FFA-A482-5D73F0762322}"/>
              </a:ext>
            </a:extLst>
          </p:cNvPr>
          <p:cNvSpPr/>
          <p:nvPr/>
        </p:nvSpPr>
        <p:spPr>
          <a:xfrm>
            <a:off x="1239237" y="1368668"/>
            <a:ext cx="5092083" cy="3123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ko-KR" sz="13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/>
                <a:ea typeface="나눔고딕"/>
              </a:rPr>
              <a:t>- XBF-AD04C(</a:t>
            </a:r>
            <a:r>
              <a:rPr lang="ko-KR" altLang="en-US" sz="13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/>
                <a:ea typeface="나눔고딕"/>
              </a:rPr>
              <a:t>아날로그 입력</a:t>
            </a:r>
            <a:r>
              <a:rPr lang="en-US" altLang="ko-KR" sz="13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/>
                <a:ea typeface="나눔고딕"/>
              </a:rPr>
              <a:t>) </a:t>
            </a:r>
            <a:r>
              <a:rPr lang="ko-KR" altLang="en-US" sz="13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/>
                <a:ea typeface="나눔고딕"/>
              </a:rPr>
              <a:t>사용법</a:t>
            </a:r>
            <a:r>
              <a:rPr lang="en-US" altLang="ko-KR" sz="13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/>
                <a:ea typeface="나눔고딕"/>
              </a:rPr>
              <a:t>.</a:t>
            </a:r>
            <a:endParaRPr lang="en-US" altLang="ko-KR" sz="1300" dirty="0">
              <a:solidFill>
                <a:schemeClr val="tx1">
                  <a:lumMod val="65000"/>
                  <a:lumOff val="35000"/>
                </a:schemeClr>
              </a:solidFill>
              <a:latin typeface="나눔고딕"/>
              <a:ea typeface="나눔고딕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478A9CD-7403-4544-9A96-AC8C545133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674" y="2702670"/>
            <a:ext cx="5782692" cy="3471060"/>
          </a:xfrm>
          <a:prstGeom prst="rect">
            <a:avLst/>
          </a:prstGeom>
        </p:spPr>
      </p:pic>
      <p:sp>
        <p:nvSpPr>
          <p:cNvPr id="43" name="직사각형 42">
            <a:extLst>
              <a:ext uri="{FF2B5EF4-FFF2-40B4-BE49-F238E27FC236}">
                <a16:creationId xmlns:a16="http://schemas.microsoft.com/office/drawing/2014/main" id="{1F2E67D8-2A93-4578-AEC3-A76722569C05}"/>
              </a:ext>
            </a:extLst>
          </p:cNvPr>
          <p:cNvSpPr/>
          <p:nvPr/>
        </p:nvSpPr>
        <p:spPr>
          <a:xfrm>
            <a:off x="2602991" y="5085076"/>
            <a:ext cx="781559" cy="10922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57B09884-E4CA-44D7-9C01-8F33570A0CB3}"/>
              </a:ext>
            </a:extLst>
          </p:cNvPr>
          <p:cNvCxnSpPr>
            <a:cxnSpLocks/>
            <a:endCxn id="41" idx="2"/>
          </p:cNvCxnSpPr>
          <p:nvPr/>
        </p:nvCxnSpPr>
        <p:spPr>
          <a:xfrm flipV="1">
            <a:off x="2985838" y="4105642"/>
            <a:ext cx="1252787" cy="96835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20">
            <a:extLst>
              <a:ext uri="{FF2B5EF4-FFF2-40B4-BE49-F238E27FC236}">
                <a16:creationId xmlns:a16="http://schemas.microsoft.com/office/drawing/2014/main" id="{F34C3785-EFB7-4AD6-BAAC-048AE817CF9F}"/>
              </a:ext>
            </a:extLst>
          </p:cNvPr>
          <p:cNvSpPr/>
          <p:nvPr/>
        </p:nvSpPr>
        <p:spPr>
          <a:xfrm>
            <a:off x="3676650" y="3490036"/>
            <a:ext cx="1123950" cy="61560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oto Sans KR Light"/>
                <a:ea typeface="Noto Sans KR Medium"/>
              </a:rPr>
              <a:t>더블클릭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Noto Sans KR Light"/>
              <a:ea typeface="Noto Sans KR Medium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D53CB37-460B-48D3-A7D1-1E2E77ECFD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35097" y="2702669"/>
            <a:ext cx="6153207" cy="3471060"/>
          </a:xfrm>
          <a:prstGeom prst="rect">
            <a:avLst/>
          </a:prstGeom>
        </p:spPr>
      </p:pic>
      <p:sp>
        <p:nvSpPr>
          <p:cNvPr id="45" name="직사각형 44">
            <a:extLst>
              <a:ext uri="{FF2B5EF4-FFF2-40B4-BE49-F238E27FC236}">
                <a16:creationId xmlns:a16="http://schemas.microsoft.com/office/drawing/2014/main" id="{A82817DA-BF49-4547-AEB3-BD4DE50C7A97}"/>
              </a:ext>
            </a:extLst>
          </p:cNvPr>
          <p:cNvSpPr/>
          <p:nvPr/>
        </p:nvSpPr>
        <p:spPr>
          <a:xfrm>
            <a:off x="8071720" y="3807583"/>
            <a:ext cx="2088279" cy="127749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88DBB728-5C30-4B1C-A5AA-8D828139E654}"/>
              </a:ext>
            </a:extLst>
          </p:cNvPr>
          <p:cNvCxnSpPr>
            <a:cxnSpLocks/>
          </p:cNvCxnSpPr>
          <p:nvPr/>
        </p:nvCxnSpPr>
        <p:spPr>
          <a:xfrm flipV="1">
            <a:off x="9115859" y="2189498"/>
            <a:ext cx="0" cy="1608341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20">
            <a:extLst>
              <a:ext uri="{FF2B5EF4-FFF2-40B4-BE49-F238E27FC236}">
                <a16:creationId xmlns:a16="http://schemas.microsoft.com/office/drawing/2014/main" id="{2035469F-4E57-4502-9992-F06F506D771A}"/>
              </a:ext>
            </a:extLst>
          </p:cNvPr>
          <p:cNvSpPr/>
          <p:nvPr/>
        </p:nvSpPr>
        <p:spPr>
          <a:xfrm>
            <a:off x="7685446" y="1596516"/>
            <a:ext cx="2860825" cy="61560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Light"/>
                <a:ea typeface="Noto Sans KR Medium"/>
              </a:rPr>
              <a:t>원하는 설정 고른 후 확인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Light"/>
                <a:ea typeface="Noto Sans KR Medium"/>
              </a:rPr>
              <a:t>(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Light"/>
                <a:ea typeface="Noto Sans KR Medium"/>
              </a:rPr>
              <a:t>관련 설정에 대한 설명은 다음 페이지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Light"/>
                <a:ea typeface="Noto Sans KR Medium"/>
              </a:rPr>
              <a:t>)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Noto Sans KR Light"/>
              <a:ea typeface="Noto Sans KR Medium"/>
            </a:endParaRPr>
          </a:p>
        </p:txBody>
      </p:sp>
    </p:spTree>
    <p:extLst>
      <p:ext uri="{BB962C8B-B14F-4D97-AF65-F5344CB8AC3E}">
        <p14:creationId xmlns:p14="http://schemas.microsoft.com/office/powerpoint/2010/main" val="210250145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/>
          <p:cNvCxnSpPr>
            <a:endCxn id="36" idx="1"/>
          </p:cNvCxnSpPr>
          <p:nvPr/>
        </p:nvCxnSpPr>
        <p:spPr>
          <a:xfrm>
            <a:off x="431371" y="344703"/>
            <a:ext cx="10256279" cy="1929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-14515" y="149948"/>
            <a:ext cx="1088572" cy="384043"/>
          </a:xfrm>
          <a:prstGeom prst="rect">
            <a:avLst/>
          </a:prstGeom>
          <a:solidFill>
            <a:srgbClr val="2CA2E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>
              <a:latin typeface="맑은 고딕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1126708" y="345453"/>
            <a:ext cx="1233624" cy="0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이등변 삼각형 28"/>
          <p:cNvSpPr/>
          <p:nvPr/>
        </p:nvSpPr>
        <p:spPr>
          <a:xfrm rot="5400000">
            <a:off x="928279" y="295729"/>
            <a:ext cx="386628" cy="95087"/>
          </a:xfrm>
          <a:prstGeom prst="triangle">
            <a:avLst>
              <a:gd name="adj" fmla="val 50000"/>
            </a:avLst>
          </a:prstGeom>
          <a:solidFill>
            <a:srgbClr val="2CA2E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>
              <a:latin typeface="맑은 고딕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-14527" y="137251"/>
            <a:ext cx="1088572" cy="417600"/>
          </a:xfrm>
          <a:prstGeom prst="rect">
            <a:avLst/>
          </a:prstGeom>
          <a:solidFill>
            <a:srgbClr val="2CA2E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>
              <a:latin typeface="맑은 고딕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086925" y="70699"/>
            <a:ext cx="352371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0070C0"/>
                </a:solidFill>
                <a:latin typeface="맑은 고딕"/>
                <a:ea typeface="맑은 고딕"/>
              </a:rPr>
              <a:t>TERALEADER </a:t>
            </a:r>
            <a:r>
              <a:rPr lang="en-US" altLang="ko-KR" sz="1051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/>
                <a:ea typeface="맑은 고딕"/>
              </a:rPr>
              <a:t>World Best R&amp;D Technology!</a:t>
            </a:r>
            <a:endParaRPr lang="ko-KR" altLang="en-US" sz="1200" b="1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맑은 고딕"/>
              <a:ea typeface="맑은 고딕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0824300" y="6186902"/>
            <a:ext cx="1225484" cy="584463"/>
          </a:xfrm>
          <a:prstGeom prst="rect">
            <a:avLst/>
          </a:prstGeom>
          <a:solidFill>
            <a:schemeClr val="bg1"/>
          </a:solidFill>
          <a:ln w="19050" cap="flat" cmpd="sng" algn="ctr">
            <a:noFill/>
            <a:prstDash val="solid"/>
            <a:round/>
            <a:headEnd w="med" len="med"/>
            <a:tailEnd w="med" len="med"/>
          </a:ln>
          <a:effectLst/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defTabSz="914332">
              <a:spcBef>
                <a:spcPct val="0"/>
              </a:spcBef>
              <a:spcAft>
                <a:spcPct val="0"/>
              </a:spcAft>
              <a:defRPr/>
            </a:pPr>
            <a:endParaRPr lang="ko-KR" altLang="en-US">
              <a:latin typeface="맑은 고딕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1008056" y="593415"/>
            <a:ext cx="378000" cy="50400"/>
          </a:xfrm>
          <a:prstGeom prst="rect">
            <a:avLst/>
          </a:prstGeom>
          <a:solidFill>
            <a:srgbClr val="0070C0"/>
          </a:solidFill>
          <a:ln w="19050" cap="flat" cmpd="sng" algn="ctr">
            <a:noFill/>
            <a:prstDash val="solid"/>
            <a:round/>
            <a:headEnd w="med" len="med"/>
            <a:tailEnd w="med" len="med"/>
          </a:ln>
          <a:effectLst>
            <a:outerShdw blurRad="19050" dist="1524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defTabSz="914332">
              <a:spcBef>
                <a:spcPct val="0"/>
              </a:spcBef>
              <a:spcAft>
                <a:spcPct val="0"/>
              </a:spcAft>
              <a:defRPr/>
            </a:pPr>
            <a:endParaRPr lang="ko-KR" altLang="en-US">
              <a:latin typeface="맑은 고딕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10687650" y="183541"/>
            <a:ext cx="60959" cy="36090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>
              <a:latin typeface="맑은 고딕"/>
            </a:endParaRPr>
          </a:p>
        </p:txBody>
      </p:sp>
      <p:cxnSp>
        <p:nvCxnSpPr>
          <p:cNvPr id="120" name="직선 연결선 26"/>
          <p:cNvCxnSpPr/>
          <p:nvPr/>
        </p:nvCxnSpPr>
        <p:spPr>
          <a:xfrm rot="10800000" flipV="1">
            <a:off x="1477737" y="1008591"/>
            <a:ext cx="1051969" cy="5679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itle 15"/>
          <p:cNvSpPr txBox="1"/>
          <p:nvPr/>
        </p:nvSpPr>
        <p:spPr>
          <a:xfrm>
            <a:off x="926568" y="565133"/>
            <a:ext cx="11357112" cy="562527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marR="0" lvl="0" indent="0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2800" b="1" spc="-15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맑은 고딕"/>
                <a:ea typeface="맑은 고딕"/>
              </a:rPr>
              <a:t>02</a:t>
            </a:r>
            <a:r>
              <a:rPr lang="en-US" altLang="ko-KR" sz="2000" b="1" spc="-150" dirty="0">
                <a:solidFill>
                  <a:srgbClr val="0070C0"/>
                </a:solidFill>
                <a:latin typeface="맑은 고딕"/>
                <a:ea typeface="맑은 고딕"/>
              </a:rPr>
              <a:t>   XG5000</a:t>
            </a:r>
            <a:endParaRPr lang="en-US" altLang="ko-KR" sz="1400" spc="-150" dirty="0">
              <a:solidFill>
                <a:srgbClr val="858585"/>
              </a:solidFill>
              <a:latin typeface="맑은 고딕"/>
              <a:ea typeface="맑은 고딕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19D8C0A-B67E-4720-BA05-83493AE6E700}"/>
              </a:ext>
            </a:extLst>
          </p:cNvPr>
          <p:cNvSpPr txBox="1"/>
          <p:nvPr/>
        </p:nvSpPr>
        <p:spPr>
          <a:xfrm>
            <a:off x="10863109" y="263135"/>
            <a:ext cx="114962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900" dirty="0">
                <a:ln w="9525">
                  <a:solidFill>
                    <a:prstClr val="white">
                      <a:alpha val="0"/>
                    </a:prstClr>
                  </a:solidFill>
                </a:ln>
                <a:solidFill>
                  <a:srgbClr val="56565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맑은 고딕"/>
              </a:rPr>
              <a:t>PLC</a:t>
            </a:r>
            <a:endParaRPr kumimoji="0" lang="ko-KR" altLang="en-US" sz="900" b="0" i="0" u="none" strike="noStrike" kern="1200" cap="none" spc="0" normalizeH="0" baseline="0" dirty="0">
              <a:ln w="9525">
                <a:solidFill>
                  <a:prstClr val="white">
                    <a:alpha val="0"/>
                  </a:prstClr>
                </a:solidFill>
              </a:ln>
              <a:solidFill>
                <a:srgbClr val="565656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uLnTx/>
              <a:uFillTx/>
              <a:ea typeface="맑은 고딕"/>
            </a:endParaRPr>
          </a:p>
        </p:txBody>
      </p:sp>
      <p:pic>
        <p:nvPicPr>
          <p:cNvPr id="22" name="그림 21">
            <a:hlinkClick r:id="rId3" action="ppaction://hlinksldjump"/>
            <a:extLst>
              <a:ext uri="{FF2B5EF4-FFF2-40B4-BE49-F238E27FC236}">
                <a16:creationId xmlns:a16="http://schemas.microsoft.com/office/drawing/2014/main" id="{27092B52-B0F5-4C56-ABCE-1C47CB07D51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0863109" y="6285911"/>
            <a:ext cx="1225195" cy="493735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3D0790E1-E0BF-49E1-A553-7D7260016F49}"/>
              </a:ext>
            </a:extLst>
          </p:cNvPr>
          <p:cNvSpPr txBox="1"/>
          <p:nvPr/>
        </p:nvSpPr>
        <p:spPr>
          <a:xfrm>
            <a:off x="1239237" y="1086537"/>
            <a:ext cx="2595967" cy="371192"/>
          </a:xfrm>
          <a:prstGeom prst="rect">
            <a:avLst/>
          </a:prstGeom>
        </p:spPr>
        <p:txBody>
          <a:bodyPr vert="horz" wrap="none" lIns="91440" tIns="45720" rIns="91440" bIns="45720" anchor="t">
            <a:spAutoFit/>
          </a:bodyPr>
          <a:lstStyle/>
          <a:p>
            <a:pPr marL="285750" indent="-285750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altLang="ko-KR" dirty="0">
                <a:solidFill>
                  <a:schemeClr val="tx1"/>
                </a:solidFill>
              </a:rPr>
              <a:t>XG5000 </a:t>
            </a:r>
            <a:r>
              <a:rPr lang="ko-KR" altLang="en-US" dirty="0">
                <a:solidFill>
                  <a:schemeClr val="tx1"/>
                </a:solidFill>
              </a:rPr>
              <a:t>모듈 사용법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21" name="직사각형 43">
            <a:extLst>
              <a:ext uri="{FF2B5EF4-FFF2-40B4-BE49-F238E27FC236}">
                <a16:creationId xmlns:a16="http://schemas.microsoft.com/office/drawing/2014/main" id="{AC3E1544-5A84-4FFA-A482-5D73F0762322}"/>
              </a:ext>
            </a:extLst>
          </p:cNvPr>
          <p:cNvSpPr/>
          <p:nvPr/>
        </p:nvSpPr>
        <p:spPr>
          <a:xfrm>
            <a:off x="1239237" y="1368668"/>
            <a:ext cx="5092083" cy="3123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ko-KR" sz="13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/>
                <a:ea typeface="나눔고딕"/>
              </a:rPr>
              <a:t>- XBF-AD04C(</a:t>
            </a:r>
            <a:r>
              <a:rPr lang="ko-KR" altLang="en-US" sz="13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/>
                <a:ea typeface="나눔고딕"/>
              </a:rPr>
              <a:t>아날로그 입력</a:t>
            </a:r>
            <a:r>
              <a:rPr lang="en-US" altLang="ko-KR" sz="13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/>
                <a:ea typeface="나눔고딕"/>
              </a:rPr>
              <a:t>) </a:t>
            </a:r>
            <a:r>
              <a:rPr lang="ko-KR" altLang="en-US" sz="13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/>
                <a:ea typeface="나눔고딕"/>
              </a:rPr>
              <a:t>사용법</a:t>
            </a:r>
            <a:r>
              <a:rPr lang="en-US" altLang="ko-KR" sz="13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/>
                <a:ea typeface="나눔고딕"/>
              </a:rPr>
              <a:t>.</a:t>
            </a:r>
            <a:endParaRPr lang="en-US" altLang="ko-KR" sz="1300" dirty="0">
              <a:solidFill>
                <a:schemeClr val="tx1">
                  <a:lumMod val="65000"/>
                  <a:lumOff val="35000"/>
                </a:schemeClr>
              </a:solidFill>
              <a:latin typeface="나눔고딕"/>
              <a:ea typeface="나눔고딕"/>
            </a:endParaRPr>
          </a:p>
        </p:txBody>
      </p:sp>
      <p:sp>
        <p:nvSpPr>
          <p:cNvPr id="33" name="직사각형 20">
            <a:extLst>
              <a:ext uri="{FF2B5EF4-FFF2-40B4-BE49-F238E27FC236}">
                <a16:creationId xmlns:a16="http://schemas.microsoft.com/office/drawing/2014/main" id="{A8457BD9-B8B7-40A4-AE13-FE2EC0E8FB78}"/>
              </a:ext>
            </a:extLst>
          </p:cNvPr>
          <p:cNvSpPr/>
          <p:nvPr/>
        </p:nvSpPr>
        <p:spPr>
          <a:xfrm>
            <a:off x="7088765" y="1457729"/>
            <a:ext cx="4812947" cy="455226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Noto Sans KR Light"/>
              <a:ea typeface="Noto Sans KR Medium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Noto Sans KR Light"/>
              <a:ea typeface="Noto Sans KR Medium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ko-KR" alt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Light"/>
                <a:ea typeface="Noto Sans KR Medium"/>
              </a:rPr>
              <a:t>운전 채널</a:t>
            </a:r>
            <a:r>
              <a:rPr lang="en-US" altLang="ko-KR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Light"/>
                <a:ea typeface="Noto Sans KR Medium"/>
              </a:rPr>
              <a:t>: </a:t>
            </a:r>
            <a:r>
              <a:rPr lang="ko-KR" alt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Light"/>
                <a:ea typeface="Noto Sans KR Medium"/>
              </a:rPr>
              <a:t>정지</a:t>
            </a:r>
            <a:r>
              <a:rPr lang="en-US" altLang="ko-KR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Light"/>
                <a:ea typeface="Noto Sans KR Medium"/>
              </a:rPr>
              <a:t>/</a:t>
            </a:r>
            <a:r>
              <a:rPr lang="ko-KR" alt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Light"/>
                <a:ea typeface="Noto Sans KR Medium"/>
              </a:rPr>
              <a:t>운전 </a:t>
            </a:r>
            <a:r>
              <a:rPr lang="en-US" altLang="ko-KR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Light"/>
                <a:ea typeface="Noto Sans KR Medium"/>
              </a:rPr>
              <a:t>(</a:t>
            </a:r>
            <a:r>
              <a:rPr lang="ko-KR" alt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Light"/>
                <a:ea typeface="Noto Sans KR Medium"/>
              </a:rPr>
              <a:t>사용 여부에 따라 설정</a:t>
            </a:r>
            <a:r>
              <a:rPr lang="en-US" altLang="ko-KR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Light"/>
                <a:ea typeface="Noto Sans KR Medium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en-US" altLang="ko-KR" sz="800" dirty="0">
              <a:solidFill>
                <a:schemeClr val="tx1">
                  <a:lumMod val="65000"/>
                  <a:lumOff val="35000"/>
                </a:schemeClr>
              </a:solidFill>
              <a:latin typeface="Noto Sans KR Light"/>
              <a:ea typeface="Noto Sans KR Medium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ko-KR" alt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Light"/>
                <a:ea typeface="Noto Sans KR Medium"/>
              </a:rPr>
              <a:t>입력 범위</a:t>
            </a:r>
            <a:r>
              <a:rPr lang="en-US" altLang="ko-KR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Light"/>
                <a:ea typeface="Noto Sans KR Medium"/>
              </a:rPr>
              <a:t>: -10V ~ 10V, 0 ~ 20mA</a:t>
            </a:r>
            <a:r>
              <a:rPr lang="ko-KR" alt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Light"/>
                <a:ea typeface="Noto Sans KR Medium"/>
              </a:rPr>
              <a:t>까지 설정 가능</a:t>
            </a:r>
            <a:r>
              <a:rPr lang="en-US" altLang="ko-KR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Light"/>
                <a:ea typeface="Noto Sans KR Medium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en-US" altLang="ko-KR" sz="800" dirty="0">
              <a:solidFill>
                <a:schemeClr val="tx1">
                  <a:lumMod val="65000"/>
                  <a:lumOff val="35000"/>
                </a:schemeClr>
              </a:solidFill>
              <a:latin typeface="Noto Sans KR Light"/>
              <a:ea typeface="Noto Sans KR Medium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ko-KR" alt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Light"/>
                <a:ea typeface="Noto Sans KR Medium"/>
              </a:rPr>
              <a:t>출력 데이터 타입</a:t>
            </a:r>
            <a:r>
              <a:rPr lang="en-US" altLang="ko-KR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Light"/>
                <a:ea typeface="Noto Sans KR Medium"/>
              </a:rPr>
              <a:t>: </a:t>
            </a:r>
            <a:r>
              <a:rPr lang="ko-KR" alt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Light"/>
                <a:ea typeface="Noto Sans KR Medium"/>
              </a:rPr>
              <a:t>회로 구성 시 입력 받은 값을 제어하는 단위</a:t>
            </a:r>
            <a:r>
              <a:rPr lang="en-US" altLang="ko-KR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Light"/>
                <a:ea typeface="Noto Sans KR Medium"/>
              </a:rPr>
              <a:t>.</a:t>
            </a:r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Light"/>
                <a:ea typeface="Noto Sans KR Medium"/>
              </a:rPr>
              <a:t> ex) 0V~10V</a:t>
            </a: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Light"/>
                <a:ea typeface="Noto Sans KR Medium"/>
              </a:rPr>
              <a:t>를 </a:t>
            </a:r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Light"/>
                <a:ea typeface="Noto Sans KR Medium"/>
              </a:rPr>
              <a:t>0~16000</a:t>
            </a: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Light"/>
                <a:ea typeface="Noto Sans KR Medium"/>
              </a:rPr>
              <a:t>로 제어할 경우</a:t>
            </a:r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Light"/>
                <a:ea typeface="Noto Sans KR Medium"/>
              </a:rPr>
              <a:t>:</a:t>
            </a: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Light"/>
                <a:ea typeface="Noto Sans KR Medium"/>
              </a:rPr>
              <a:t> </a:t>
            </a:r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Light"/>
                <a:ea typeface="Noto Sans KR Medium"/>
              </a:rPr>
              <a:t>0 = 0V, 10V = 16000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en-US" altLang="ko-KR" sz="800" dirty="0">
              <a:solidFill>
                <a:schemeClr val="tx1">
                  <a:lumMod val="65000"/>
                  <a:lumOff val="35000"/>
                </a:schemeClr>
              </a:solidFill>
              <a:latin typeface="Noto Sans KR Light"/>
              <a:ea typeface="Noto Sans KR Medium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ko-KR" alt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Light"/>
                <a:ea typeface="Noto Sans KR Medium"/>
              </a:rPr>
              <a:t>필터 상수</a:t>
            </a:r>
            <a:r>
              <a:rPr lang="en-US" altLang="ko-KR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Light"/>
                <a:ea typeface="Noto Sans KR Medium"/>
              </a:rPr>
              <a:t>: </a:t>
            </a:r>
            <a:r>
              <a:rPr lang="ko-KR" alt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Light"/>
                <a:ea typeface="Noto Sans KR Medium"/>
              </a:rPr>
              <a:t>안정화된 디지털 출력을 위해 입력 값의</a:t>
            </a:r>
            <a:r>
              <a:rPr lang="en-US" altLang="ko-KR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Light"/>
                <a:ea typeface="Noto Sans KR Medium"/>
              </a:rPr>
              <a:t> </a:t>
            </a:r>
            <a:r>
              <a:rPr lang="ko-KR" alt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Light"/>
                <a:ea typeface="Noto Sans KR Medium"/>
              </a:rPr>
              <a:t>변동을 지연 처리하는 기능</a:t>
            </a:r>
            <a:r>
              <a:rPr lang="en-US" altLang="ko-KR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Light"/>
                <a:ea typeface="Noto Sans KR Medium"/>
              </a:rPr>
              <a:t>. (0 = OFF, 64000 = MAX)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en-US" altLang="ko-KR" sz="800" dirty="0">
              <a:solidFill>
                <a:schemeClr val="tx1">
                  <a:lumMod val="65000"/>
                  <a:lumOff val="35000"/>
                </a:schemeClr>
              </a:solidFill>
              <a:latin typeface="Noto Sans KR Light"/>
              <a:ea typeface="Noto Sans KR Medium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ko-KR" alt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Light"/>
                <a:ea typeface="Noto Sans KR Medium"/>
              </a:rPr>
              <a:t>평균 방법</a:t>
            </a:r>
            <a:r>
              <a:rPr lang="en-US" altLang="ko-KR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Light"/>
                <a:ea typeface="Noto Sans KR Medium"/>
              </a:rPr>
              <a:t>: </a:t>
            </a:r>
            <a:r>
              <a:rPr lang="ko-KR" alt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Light"/>
                <a:ea typeface="Noto Sans KR Medium"/>
              </a:rPr>
              <a:t>비정상적인 아날로그 입력 신호를 정상적인 신호에 가까운 값으로 </a:t>
            </a:r>
            <a:r>
              <a:rPr lang="en-US" altLang="ko-KR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Light"/>
                <a:ea typeface="Noto Sans KR Medium"/>
              </a:rPr>
              <a:t>AD </a:t>
            </a:r>
            <a:r>
              <a:rPr lang="ko-KR" alt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Light"/>
                <a:ea typeface="Noto Sans KR Medium"/>
              </a:rPr>
              <a:t>변환할 때 사용함</a:t>
            </a:r>
            <a:r>
              <a:rPr lang="en-US" altLang="ko-KR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Light"/>
                <a:ea typeface="Noto Sans KR Medium"/>
              </a:rPr>
              <a:t>. </a:t>
            </a:r>
            <a:r>
              <a:rPr lang="ko-KR" alt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Light"/>
                <a:ea typeface="Noto Sans KR Medium"/>
              </a:rPr>
              <a:t>샘플링</a:t>
            </a:r>
            <a:r>
              <a:rPr lang="en-US" altLang="ko-KR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Light"/>
                <a:ea typeface="Noto Sans KR Medium"/>
              </a:rPr>
              <a:t>, </a:t>
            </a:r>
            <a:r>
              <a:rPr lang="ko-KR" alt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Light"/>
                <a:ea typeface="Noto Sans KR Medium"/>
              </a:rPr>
              <a:t>시간평균</a:t>
            </a:r>
            <a:r>
              <a:rPr lang="en-US" altLang="ko-KR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Light"/>
                <a:ea typeface="Noto Sans KR Medium"/>
              </a:rPr>
              <a:t> </a:t>
            </a:r>
            <a:r>
              <a:rPr lang="ko-KR" alt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Light"/>
                <a:ea typeface="Noto Sans KR Medium"/>
              </a:rPr>
              <a:t>또는</a:t>
            </a:r>
            <a:r>
              <a:rPr lang="en-US" altLang="ko-KR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Light"/>
                <a:ea typeface="Noto Sans KR Medium"/>
              </a:rPr>
              <a:t> </a:t>
            </a:r>
            <a:r>
              <a:rPr lang="ko-KR" alt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Light"/>
                <a:ea typeface="Noto Sans KR Medium"/>
              </a:rPr>
              <a:t>횟수평균으로 설정</a:t>
            </a:r>
            <a:r>
              <a:rPr lang="en-US" altLang="ko-KR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Light"/>
                <a:ea typeface="Noto Sans KR Medium"/>
              </a:rPr>
              <a:t>. </a:t>
            </a:r>
          </a:p>
          <a:p>
            <a:pPr>
              <a:defRPr/>
            </a:pPr>
            <a:endParaRPr lang="en-US" altLang="ko-KR" sz="800" dirty="0">
              <a:solidFill>
                <a:schemeClr val="tx1">
                  <a:lumMod val="65000"/>
                  <a:lumOff val="35000"/>
                </a:schemeClr>
              </a:solidFill>
              <a:latin typeface="Noto Sans KR Light"/>
              <a:ea typeface="Noto Sans KR Medium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ko-KR" alt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Light"/>
                <a:ea typeface="Noto Sans KR Medium"/>
              </a:rPr>
              <a:t>유효 변환 값 유지</a:t>
            </a:r>
            <a:r>
              <a:rPr lang="en-US" altLang="ko-KR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Light"/>
                <a:ea typeface="Noto Sans KR Medium"/>
              </a:rPr>
              <a:t>: </a:t>
            </a:r>
            <a:r>
              <a:rPr lang="ko-KR" alt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Light"/>
                <a:ea typeface="Noto Sans KR Medium"/>
              </a:rPr>
              <a:t>마지막으로 들어온 유효 변환 값을 유지하는 기능</a:t>
            </a:r>
            <a:r>
              <a:rPr lang="en-US" altLang="ko-KR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Light"/>
                <a:ea typeface="Noto Sans KR Medium"/>
              </a:rPr>
              <a:t>. (</a:t>
            </a:r>
            <a:r>
              <a:rPr lang="ko-KR" alt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Light"/>
                <a:ea typeface="Noto Sans KR Medium"/>
              </a:rPr>
              <a:t>범위 외의 입력 값으로의 급격한 변화 시 가장 최근 값을 유지함</a:t>
            </a:r>
            <a:r>
              <a:rPr lang="en-US" altLang="ko-KR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Light"/>
                <a:ea typeface="Noto Sans KR Medium"/>
              </a:rPr>
              <a:t>.)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Noto Sans KR Light"/>
              <a:ea typeface="Noto Sans KR Medium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16E8AB68-7C7C-4EE4-A3D7-306489EA2F7C}"/>
              </a:ext>
            </a:extLst>
          </p:cNvPr>
          <p:cNvGrpSpPr/>
          <p:nvPr/>
        </p:nvGrpSpPr>
        <p:grpSpPr>
          <a:xfrm>
            <a:off x="431371" y="1900451"/>
            <a:ext cx="6503017" cy="4109546"/>
            <a:chOff x="7276154" y="2142606"/>
            <a:chExt cx="3586955" cy="1825725"/>
          </a:xfrm>
        </p:grpSpPr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98238E44-11A8-4E49-85DC-86B7AE464A1E}"/>
                </a:ext>
              </a:extLst>
            </p:cNvPr>
            <p:cNvSpPr/>
            <p:nvPr/>
          </p:nvSpPr>
          <p:spPr>
            <a:xfrm>
              <a:off x="7346186" y="2266634"/>
              <a:ext cx="3516923" cy="170169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>
                <a:latin typeface="Noto Sans KR Light" panose="020B0300000000000000" pitchFamily="34" charset="-127"/>
                <a:ea typeface="Noto Sans KR Medium" panose="020B0600000000000000" pitchFamily="34" charset="-127"/>
              </a:endParaRPr>
            </a:p>
          </p:txBody>
        </p:sp>
        <p:sp>
          <p:nvSpPr>
            <p:cNvPr id="42" name="한쪽 모서리가 잘린 사각형 5">
              <a:extLst>
                <a:ext uri="{FF2B5EF4-FFF2-40B4-BE49-F238E27FC236}">
                  <a16:creationId xmlns:a16="http://schemas.microsoft.com/office/drawing/2014/main" id="{53F91F40-5F99-4306-8927-306F7913DEC1}"/>
                </a:ext>
              </a:extLst>
            </p:cNvPr>
            <p:cNvSpPr/>
            <p:nvPr/>
          </p:nvSpPr>
          <p:spPr>
            <a:xfrm>
              <a:off x="7283162" y="2142606"/>
              <a:ext cx="1672906" cy="136636"/>
            </a:xfrm>
            <a:custGeom>
              <a:avLst/>
              <a:gdLst/>
              <a:ahLst/>
              <a:cxnLst/>
              <a:rect l="l" t="t" r="r" b="b"/>
              <a:pathLst>
                <a:path w="2418557" h="360040">
                  <a:moveTo>
                    <a:pt x="0" y="0"/>
                  </a:moveTo>
                  <a:lnTo>
                    <a:pt x="2136379" y="0"/>
                  </a:lnTo>
                  <a:lnTo>
                    <a:pt x="2418557" y="360040"/>
                  </a:lnTo>
                  <a:lnTo>
                    <a:pt x="0" y="360040"/>
                  </a:lnTo>
                  <a:close/>
                </a:path>
              </a:pathLst>
            </a:custGeom>
            <a:solidFill>
              <a:schemeClr val="accent5"/>
            </a:solidFill>
            <a:ln w="15875" cap="rnd" cmpd="sng" algn="ctr">
              <a:noFill/>
              <a:prstDash val="solid"/>
              <a:tailEnd type="none"/>
            </a:ln>
            <a:effectLst/>
          </p:spPr>
          <p:txBody>
            <a:bodyPr wrap="square" lIns="0" tIns="0" rIns="0" bIns="36000" rtlCol="0" anchor="ctr" anchorCtr="0"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1400" kern="0" spc="-70" dirty="0">
                  <a:gradFill>
                    <a:gsLst>
                      <a:gs pos="100000">
                        <a:prstClr val="white"/>
                      </a:gs>
                      <a:gs pos="38000">
                        <a:prstClr val="white"/>
                      </a:gs>
                    </a:gsLst>
                    <a:lin ang="5400000" scaled="0"/>
                  </a:gra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아날로그 입력 파라미터  설정</a:t>
              </a:r>
              <a:endParaRPr kumimoji="0" lang="ko-KR" altLang="en-US" sz="1400" b="0" i="0" u="none" strike="noStrike" kern="0" cap="none" spc="-70" normalizeH="0" noProof="0" dirty="0">
                <a:ln>
                  <a:noFill/>
                </a:ln>
                <a:gradFill>
                  <a:gsLst>
                    <a:gs pos="100000">
                      <a:prstClr val="white"/>
                    </a:gs>
                    <a:gs pos="38000">
                      <a:prstClr val="white"/>
                    </a:gs>
                  </a:gsLst>
                  <a:lin ang="5400000" scaled="0"/>
                </a:gradFill>
                <a:effectLst/>
                <a:uLnTx/>
                <a:uFillTx/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  <p:sp>
          <p:nvSpPr>
            <p:cNvPr id="44" name="직각 삼각형 43">
              <a:extLst>
                <a:ext uri="{FF2B5EF4-FFF2-40B4-BE49-F238E27FC236}">
                  <a16:creationId xmlns:a16="http://schemas.microsoft.com/office/drawing/2014/main" id="{122424E4-D1D2-4670-88A5-253CCB970721}"/>
                </a:ext>
              </a:extLst>
            </p:cNvPr>
            <p:cNvSpPr/>
            <p:nvPr/>
          </p:nvSpPr>
          <p:spPr>
            <a:xfrm flipH="1" flipV="1">
              <a:off x="7276154" y="2271497"/>
              <a:ext cx="108184" cy="108301"/>
            </a:xfrm>
            <a:prstGeom prst="rtTriangle">
              <a:avLst/>
            </a:prstGeom>
            <a:solidFill>
              <a:schemeClr val="accent5">
                <a:lumMod val="75000"/>
              </a:schemeClr>
            </a:solidFill>
            <a:ln w="15875" cap="rnd" cmpd="sng" algn="ctr">
              <a:noFill/>
              <a:prstDash val="solid"/>
              <a:tailEnd type="none"/>
            </a:ln>
            <a:effectLst/>
          </p:spPr>
          <p:txBody>
            <a:bodyPr wrap="square" lIns="0" tIns="0" rIns="0" bIns="36000" rtlCol="0" anchor="ctr" anchorCtr="0"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0" cap="none" spc="-70" normalizeH="0" noProof="0" dirty="0">
                <a:ln>
                  <a:noFill/>
                </a:ln>
                <a:gradFill>
                  <a:gsLst>
                    <a:gs pos="100000">
                      <a:prstClr val="white"/>
                    </a:gs>
                    <a:gs pos="38000">
                      <a:prstClr val="white"/>
                    </a:gs>
                  </a:gsLst>
                  <a:lin ang="5400000" scaled="0"/>
                </a:gradFill>
                <a:effectLst/>
                <a:uLnTx/>
                <a:uFillTx/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35C4EF2A-1097-4837-9653-3F6D8FC63DA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828"/>
          <a:stretch/>
        </p:blipFill>
        <p:spPr>
          <a:xfrm>
            <a:off x="884510" y="2372378"/>
            <a:ext cx="5801535" cy="3479017"/>
          </a:xfrm>
          <a:prstGeom prst="rect">
            <a:avLst/>
          </a:prstGeom>
        </p:spPr>
      </p:pic>
      <p:sp>
        <p:nvSpPr>
          <p:cNvPr id="48" name="사각형: 둥근 모서리 30">
            <a:extLst>
              <a:ext uri="{FF2B5EF4-FFF2-40B4-BE49-F238E27FC236}">
                <a16:creationId xmlns:a16="http://schemas.microsoft.com/office/drawing/2014/main" id="{7E869774-948B-41AA-9600-341514976214}"/>
              </a:ext>
            </a:extLst>
          </p:cNvPr>
          <p:cNvSpPr/>
          <p:nvPr/>
        </p:nvSpPr>
        <p:spPr>
          <a:xfrm>
            <a:off x="7220421" y="1264276"/>
            <a:ext cx="1343007" cy="405256"/>
          </a:xfrm>
          <a:prstGeom prst="roundRect">
            <a:avLst>
              <a:gd name="adj" fmla="val 50000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ko-KR" altLang="en-US" sz="1600" b="1" dirty="0">
                <a:solidFill>
                  <a:schemeClr val="bg1"/>
                </a:solidFill>
                <a:latin typeface="Noto Sans KR"/>
                <a:ea typeface="Noto Sans KR"/>
              </a:rPr>
              <a:t>세부 설명</a:t>
            </a:r>
          </a:p>
        </p:txBody>
      </p:sp>
    </p:spTree>
    <p:extLst>
      <p:ext uri="{BB962C8B-B14F-4D97-AF65-F5344CB8AC3E}">
        <p14:creationId xmlns:p14="http://schemas.microsoft.com/office/powerpoint/2010/main" val="828873422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/>
          <p:cNvCxnSpPr>
            <a:endCxn id="36" idx="1"/>
          </p:cNvCxnSpPr>
          <p:nvPr/>
        </p:nvCxnSpPr>
        <p:spPr>
          <a:xfrm>
            <a:off x="431371" y="344703"/>
            <a:ext cx="10256279" cy="1929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-14515" y="149948"/>
            <a:ext cx="1088572" cy="384043"/>
          </a:xfrm>
          <a:prstGeom prst="rect">
            <a:avLst/>
          </a:prstGeom>
          <a:solidFill>
            <a:srgbClr val="2CA2E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>
              <a:latin typeface="맑은 고딕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1126708" y="345453"/>
            <a:ext cx="1233624" cy="0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이등변 삼각형 28"/>
          <p:cNvSpPr/>
          <p:nvPr/>
        </p:nvSpPr>
        <p:spPr>
          <a:xfrm rot="5400000">
            <a:off x="928279" y="295729"/>
            <a:ext cx="386628" cy="95087"/>
          </a:xfrm>
          <a:prstGeom prst="triangle">
            <a:avLst>
              <a:gd name="adj" fmla="val 50000"/>
            </a:avLst>
          </a:prstGeom>
          <a:solidFill>
            <a:srgbClr val="2CA2E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>
              <a:latin typeface="맑은 고딕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-14527" y="137251"/>
            <a:ext cx="1088572" cy="417600"/>
          </a:xfrm>
          <a:prstGeom prst="rect">
            <a:avLst/>
          </a:prstGeom>
          <a:solidFill>
            <a:srgbClr val="2CA2E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>
              <a:latin typeface="맑은 고딕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086925" y="70699"/>
            <a:ext cx="352371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0070C0"/>
                </a:solidFill>
                <a:latin typeface="맑은 고딕"/>
                <a:ea typeface="맑은 고딕"/>
              </a:rPr>
              <a:t>TERALEADER </a:t>
            </a:r>
            <a:r>
              <a:rPr lang="en-US" altLang="ko-KR" sz="1051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/>
                <a:ea typeface="맑은 고딕"/>
              </a:rPr>
              <a:t>World Best R&amp;D Technology!</a:t>
            </a:r>
            <a:endParaRPr lang="ko-KR" altLang="en-US" sz="1200" b="1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맑은 고딕"/>
              <a:ea typeface="맑은 고딕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0824300" y="6186902"/>
            <a:ext cx="1225484" cy="584463"/>
          </a:xfrm>
          <a:prstGeom prst="rect">
            <a:avLst/>
          </a:prstGeom>
          <a:solidFill>
            <a:schemeClr val="bg1"/>
          </a:solidFill>
          <a:ln w="19050" cap="flat" cmpd="sng" algn="ctr">
            <a:noFill/>
            <a:prstDash val="solid"/>
            <a:round/>
            <a:headEnd w="med" len="med"/>
            <a:tailEnd w="med" len="med"/>
          </a:ln>
          <a:effectLst/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defTabSz="914332">
              <a:spcBef>
                <a:spcPct val="0"/>
              </a:spcBef>
              <a:spcAft>
                <a:spcPct val="0"/>
              </a:spcAft>
              <a:defRPr/>
            </a:pPr>
            <a:endParaRPr lang="ko-KR" altLang="en-US">
              <a:latin typeface="맑은 고딕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1008056" y="593415"/>
            <a:ext cx="378000" cy="50400"/>
          </a:xfrm>
          <a:prstGeom prst="rect">
            <a:avLst/>
          </a:prstGeom>
          <a:solidFill>
            <a:srgbClr val="0070C0"/>
          </a:solidFill>
          <a:ln w="19050" cap="flat" cmpd="sng" algn="ctr">
            <a:noFill/>
            <a:prstDash val="solid"/>
            <a:round/>
            <a:headEnd w="med" len="med"/>
            <a:tailEnd w="med" len="med"/>
          </a:ln>
          <a:effectLst>
            <a:outerShdw blurRad="19050" dist="1524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defTabSz="914332">
              <a:spcBef>
                <a:spcPct val="0"/>
              </a:spcBef>
              <a:spcAft>
                <a:spcPct val="0"/>
              </a:spcAft>
              <a:defRPr/>
            </a:pPr>
            <a:endParaRPr lang="ko-KR" altLang="en-US">
              <a:latin typeface="맑은 고딕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10687650" y="183541"/>
            <a:ext cx="60959" cy="36090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>
              <a:latin typeface="맑은 고딕"/>
            </a:endParaRPr>
          </a:p>
        </p:txBody>
      </p:sp>
      <p:cxnSp>
        <p:nvCxnSpPr>
          <p:cNvPr id="120" name="직선 연결선 26"/>
          <p:cNvCxnSpPr/>
          <p:nvPr/>
        </p:nvCxnSpPr>
        <p:spPr>
          <a:xfrm rot="10800000" flipV="1">
            <a:off x="1477737" y="1008591"/>
            <a:ext cx="1051969" cy="5679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itle 15"/>
          <p:cNvSpPr txBox="1"/>
          <p:nvPr/>
        </p:nvSpPr>
        <p:spPr>
          <a:xfrm>
            <a:off x="926568" y="565133"/>
            <a:ext cx="11357112" cy="562527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marR="0" lvl="0" indent="0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2800" b="1" spc="-15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맑은 고딕"/>
                <a:ea typeface="맑은 고딕"/>
              </a:rPr>
              <a:t>02</a:t>
            </a:r>
            <a:r>
              <a:rPr lang="en-US" altLang="ko-KR" sz="2000" b="1" spc="-150" dirty="0">
                <a:solidFill>
                  <a:srgbClr val="0070C0"/>
                </a:solidFill>
                <a:latin typeface="맑은 고딕"/>
                <a:ea typeface="맑은 고딕"/>
              </a:rPr>
              <a:t>   XG5000</a:t>
            </a:r>
            <a:endParaRPr lang="en-US" altLang="ko-KR" sz="1400" spc="-150" dirty="0">
              <a:solidFill>
                <a:srgbClr val="858585"/>
              </a:solidFill>
              <a:latin typeface="맑은 고딕"/>
              <a:ea typeface="맑은 고딕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19D8C0A-B67E-4720-BA05-83493AE6E700}"/>
              </a:ext>
            </a:extLst>
          </p:cNvPr>
          <p:cNvSpPr txBox="1"/>
          <p:nvPr/>
        </p:nvSpPr>
        <p:spPr>
          <a:xfrm>
            <a:off x="10863109" y="263135"/>
            <a:ext cx="114962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900" dirty="0">
                <a:ln w="9525">
                  <a:solidFill>
                    <a:prstClr val="white">
                      <a:alpha val="0"/>
                    </a:prstClr>
                  </a:solidFill>
                </a:ln>
                <a:solidFill>
                  <a:srgbClr val="56565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맑은 고딕"/>
              </a:rPr>
              <a:t>PLC</a:t>
            </a:r>
            <a:endParaRPr kumimoji="0" lang="ko-KR" altLang="en-US" sz="900" b="0" i="0" u="none" strike="noStrike" kern="1200" cap="none" spc="0" normalizeH="0" baseline="0" dirty="0">
              <a:ln w="9525">
                <a:solidFill>
                  <a:prstClr val="white">
                    <a:alpha val="0"/>
                  </a:prstClr>
                </a:solidFill>
              </a:ln>
              <a:solidFill>
                <a:srgbClr val="565656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uLnTx/>
              <a:uFillTx/>
              <a:ea typeface="맑은 고딕"/>
            </a:endParaRPr>
          </a:p>
        </p:txBody>
      </p:sp>
      <p:sp>
        <p:nvSpPr>
          <p:cNvPr id="24" name="사각형: 둥근 모서리 30">
            <a:extLst>
              <a:ext uri="{FF2B5EF4-FFF2-40B4-BE49-F238E27FC236}">
                <a16:creationId xmlns:a16="http://schemas.microsoft.com/office/drawing/2014/main" id="{240AD3DB-3C3A-42A5-8A38-98CBC4E6F158}"/>
              </a:ext>
            </a:extLst>
          </p:cNvPr>
          <p:cNvSpPr/>
          <p:nvPr/>
        </p:nvSpPr>
        <p:spPr>
          <a:xfrm>
            <a:off x="121674" y="2189498"/>
            <a:ext cx="2595967" cy="312393"/>
          </a:xfrm>
          <a:prstGeom prst="roundRect">
            <a:avLst>
              <a:gd name="adj" fmla="val 50000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en-US" altLang="ko-KR" sz="1400" b="1" dirty="0">
                <a:solidFill>
                  <a:schemeClr val="bg1"/>
                </a:solidFill>
                <a:latin typeface="Noto Sans KR"/>
                <a:ea typeface="Noto Sans KR"/>
              </a:rPr>
              <a:t>3. </a:t>
            </a:r>
            <a:r>
              <a:rPr lang="ko-KR" altLang="en-US" sz="1400" b="1" dirty="0">
                <a:solidFill>
                  <a:schemeClr val="bg1"/>
                </a:solidFill>
                <a:latin typeface="Noto Sans KR"/>
                <a:ea typeface="Noto Sans KR"/>
              </a:rPr>
              <a:t>아날로그 입력 모듈 설정</a:t>
            </a:r>
          </a:p>
        </p:txBody>
      </p:sp>
      <p:pic>
        <p:nvPicPr>
          <p:cNvPr id="22" name="그림 21">
            <a:hlinkClick r:id="rId3" action="ppaction://hlinksldjump"/>
            <a:extLst>
              <a:ext uri="{FF2B5EF4-FFF2-40B4-BE49-F238E27FC236}">
                <a16:creationId xmlns:a16="http://schemas.microsoft.com/office/drawing/2014/main" id="{27092B52-B0F5-4C56-ABCE-1C47CB07D51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0863109" y="6285911"/>
            <a:ext cx="1225195" cy="493735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3D0790E1-E0BF-49E1-A553-7D7260016F49}"/>
              </a:ext>
            </a:extLst>
          </p:cNvPr>
          <p:cNvSpPr txBox="1"/>
          <p:nvPr/>
        </p:nvSpPr>
        <p:spPr>
          <a:xfrm>
            <a:off x="1239237" y="1086537"/>
            <a:ext cx="2595967" cy="371192"/>
          </a:xfrm>
          <a:prstGeom prst="rect">
            <a:avLst/>
          </a:prstGeom>
        </p:spPr>
        <p:txBody>
          <a:bodyPr vert="horz" wrap="none" lIns="91440" tIns="45720" rIns="91440" bIns="45720" anchor="t">
            <a:spAutoFit/>
          </a:bodyPr>
          <a:lstStyle/>
          <a:p>
            <a:pPr marL="285750" indent="-285750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altLang="ko-KR" dirty="0">
                <a:solidFill>
                  <a:schemeClr val="tx1"/>
                </a:solidFill>
              </a:rPr>
              <a:t>XG5000 </a:t>
            </a:r>
            <a:r>
              <a:rPr lang="ko-KR" altLang="en-US" dirty="0">
                <a:solidFill>
                  <a:schemeClr val="tx1"/>
                </a:solidFill>
              </a:rPr>
              <a:t>모듈 사용법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21" name="직사각형 43">
            <a:extLst>
              <a:ext uri="{FF2B5EF4-FFF2-40B4-BE49-F238E27FC236}">
                <a16:creationId xmlns:a16="http://schemas.microsoft.com/office/drawing/2014/main" id="{AC3E1544-5A84-4FFA-A482-5D73F0762322}"/>
              </a:ext>
            </a:extLst>
          </p:cNvPr>
          <p:cNvSpPr/>
          <p:nvPr/>
        </p:nvSpPr>
        <p:spPr>
          <a:xfrm>
            <a:off x="1239237" y="1368668"/>
            <a:ext cx="5092083" cy="3123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ko-KR" sz="13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/>
                <a:ea typeface="나눔고딕"/>
              </a:rPr>
              <a:t>- XBF-AD04C(</a:t>
            </a:r>
            <a:r>
              <a:rPr lang="ko-KR" altLang="en-US" sz="13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/>
                <a:ea typeface="나눔고딕"/>
              </a:rPr>
              <a:t>아날로그 입력</a:t>
            </a:r>
            <a:r>
              <a:rPr lang="en-US" altLang="ko-KR" sz="13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/>
                <a:ea typeface="나눔고딕"/>
              </a:rPr>
              <a:t>) </a:t>
            </a:r>
            <a:r>
              <a:rPr lang="ko-KR" altLang="en-US" sz="13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/>
                <a:ea typeface="나눔고딕"/>
              </a:rPr>
              <a:t>사용법</a:t>
            </a:r>
            <a:r>
              <a:rPr lang="en-US" altLang="ko-KR" sz="13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/>
                <a:ea typeface="나눔고딕"/>
              </a:rPr>
              <a:t>.</a:t>
            </a:r>
            <a:endParaRPr lang="en-US" altLang="ko-KR" sz="1300" dirty="0">
              <a:solidFill>
                <a:schemeClr val="tx1">
                  <a:lumMod val="65000"/>
                  <a:lumOff val="35000"/>
                </a:schemeClr>
              </a:solidFill>
              <a:latin typeface="나눔고딕"/>
              <a:ea typeface="나눔고딕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EB7A1DB-31B2-4EC2-A21B-B80852C0F6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937" y="2568467"/>
            <a:ext cx="5866898" cy="3258332"/>
          </a:xfrm>
          <a:prstGeom prst="rect">
            <a:avLst/>
          </a:prstGeom>
        </p:spPr>
      </p:pic>
      <p:sp>
        <p:nvSpPr>
          <p:cNvPr id="43" name="직사각형 42">
            <a:extLst>
              <a:ext uri="{FF2B5EF4-FFF2-40B4-BE49-F238E27FC236}">
                <a16:creationId xmlns:a16="http://schemas.microsoft.com/office/drawing/2014/main" id="{1F2E67D8-2A93-4578-AEC3-A76722569C05}"/>
              </a:ext>
            </a:extLst>
          </p:cNvPr>
          <p:cNvSpPr/>
          <p:nvPr/>
        </p:nvSpPr>
        <p:spPr>
          <a:xfrm>
            <a:off x="2848783" y="3904856"/>
            <a:ext cx="327806" cy="60618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57B09884-E4CA-44D7-9C01-8F33570A0CB3}"/>
              </a:ext>
            </a:extLst>
          </p:cNvPr>
          <p:cNvCxnSpPr>
            <a:cxnSpLocks/>
            <a:stCxn id="43" idx="3"/>
            <a:endCxn id="41" idx="1"/>
          </p:cNvCxnSpPr>
          <p:nvPr/>
        </p:nvCxnSpPr>
        <p:spPr>
          <a:xfrm flipV="1">
            <a:off x="3176589" y="4013428"/>
            <a:ext cx="1732213" cy="19452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20">
            <a:extLst>
              <a:ext uri="{FF2B5EF4-FFF2-40B4-BE49-F238E27FC236}">
                <a16:creationId xmlns:a16="http://schemas.microsoft.com/office/drawing/2014/main" id="{F34C3785-EFB7-4AD6-BAAC-048AE817CF9F}"/>
              </a:ext>
            </a:extLst>
          </p:cNvPr>
          <p:cNvSpPr/>
          <p:nvPr/>
        </p:nvSpPr>
        <p:spPr>
          <a:xfrm>
            <a:off x="4908802" y="3857231"/>
            <a:ext cx="691898" cy="31239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Light"/>
                <a:ea typeface="Noto Sans KR Medium"/>
              </a:rPr>
              <a:t>예시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6409D3CE-9338-4B19-B0EA-5E602A331BAE}"/>
              </a:ext>
            </a:extLst>
          </p:cNvPr>
          <p:cNvSpPr/>
          <p:nvPr/>
        </p:nvSpPr>
        <p:spPr>
          <a:xfrm>
            <a:off x="3410758" y="4668413"/>
            <a:ext cx="327806" cy="8773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49966E0-DF1C-477D-AB28-B2FCEDCB775F}"/>
              </a:ext>
            </a:extLst>
          </p:cNvPr>
          <p:cNvSpPr/>
          <p:nvPr/>
        </p:nvSpPr>
        <p:spPr>
          <a:xfrm>
            <a:off x="8316133" y="4564702"/>
            <a:ext cx="356380" cy="10371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7B013B92-688C-44BE-9105-3A7226F9E1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91207" y="2568467"/>
            <a:ext cx="5836006" cy="3258332"/>
          </a:xfrm>
          <a:prstGeom prst="rect">
            <a:avLst/>
          </a:prstGeom>
        </p:spPr>
      </p:pic>
      <p:sp>
        <p:nvSpPr>
          <p:cNvPr id="40" name="직사각형 39">
            <a:extLst>
              <a:ext uri="{FF2B5EF4-FFF2-40B4-BE49-F238E27FC236}">
                <a16:creationId xmlns:a16="http://schemas.microsoft.com/office/drawing/2014/main" id="{BAB560ED-AC76-44A4-8CD1-EA1B641C6514}"/>
              </a:ext>
            </a:extLst>
          </p:cNvPr>
          <p:cNvSpPr/>
          <p:nvPr/>
        </p:nvSpPr>
        <p:spPr>
          <a:xfrm>
            <a:off x="8358482" y="4552109"/>
            <a:ext cx="356380" cy="8773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E9919952-6C3A-42F1-8AF0-14EBB772A2DB}"/>
              </a:ext>
            </a:extLst>
          </p:cNvPr>
          <p:cNvSpPr/>
          <p:nvPr/>
        </p:nvSpPr>
        <p:spPr>
          <a:xfrm>
            <a:off x="9340849" y="4387009"/>
            <a:ext cx="304287" cy="8773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31B3D20E-AC6C-4987-B79B-BC686111CB3F}"/>
              </a:ext>
            </a:extLst>
          </p:cNvPr>
          <p:cNvSpPr/>
          <p:nvPr/>
        </p:nvSpPr>
        <p:spPr>
          <a:xfrm>
            <a:off x="9109210" y="4124325"/>
            <a:ext cx="264160" cy="235657"/>
          </a:xfrm>
          <a:prstGeom prst="ellipse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123D767A-2781-4479-ABBA-21542D013023}"/>
              </a:ext>
            </a:extLst>
          </p:cNvPr>
          <p:cNvSpPr/>
          <p:nvPr/>
        </p:nvSpPr>
        <p:spPr>
          <a:xfrm>
            <a:off x="8073148" y="4313048"/>
            <a:ext cx="264160" cy="235657"/>
          </a:xfrm>
          <a:prstGeom prst="ellipse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5220560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/>
          <p:cNvCxnSpPr>
            <a:endCxn id="36" idx="1"/>
          </p:cNvCxnSpPr>
          <p:nvPr/>
        </p:nvCxnSpPr>
        <p:spPr>
          <a:xfrm>
            <a:off x="431371" y="344703"/>
            <a:ext cx="10256279" cy="1929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-14515" y="149948"/>
            <a:ext cx="1088572" cy="384043"/>
          </a:xfrm>
          <a:prstGeom prst="rect">
            <a:avLst/>
          </a:prstGeom>
          <a:solidFill>
            <a:srgbClr val="2CA2E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>
              <a:latin typeface="맑은 고딕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1126708" y="345453"/>
            <a:ext cx="1233624" cy="0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이등변 삼각형 28"/>
          <p:cNvSpPr/>
          <p:nvPr/>
        </p:nvSpPr>
        <p:spPr>
          <a:xfrm rot="5400000">
            <a:off x="928279" y="295729"/>
            <a:ext cx="386628" cy="95087"/>
          </a:xfrm>
          <a:prstGeom prst="triangle">
            <a:avLst>
              <a:gd name="adj" fmla="val 50000"/>
            </a:avLst>
          </a:prstGeom>
          <a:solidFill>
            <a:srgbClr val="2CA2E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>
              <a:latin typeface="맑은 고딕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-14527" y="137251"/>
            <a:ext cx="1088572" cy="417600"/>
          </a:xfrm>
          <a:prstGeom prst="rect">
            <a:avLst/>
          </a:prstGeom>
          <a:solidFill>
            <a:srgbClr val="2CA2E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>
              <a:latin typeface="맑은 고딕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086925" y="70699"/>
            <a:ext cx="352371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0070C0"/>
                </a:solidFill>
                <a:latin typeface="맑은 고딕"/>
                <a:ea typeface="맑은 고딕"/>
              </a:rPr>
              <a:t>TERALEADER </a:t>
            </a:r>
            <a:r>
              <a:rPr lang="en-US" altLang="ko-KR" sz="1051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/>
                <a:ea typeface="맑은 고딕"/>
              </a:rPr>
              <a:t>World Best R&amp;D Technology!</a:t>
            </a:r>
            <a:endParaRPr lang="ko-KR" altLang="en-US" sz="1200" b="1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맑은 고딕"/>
              <a:ea typeface="맑은 고딕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0824300" y="6186902"/>
            <a:ext cx="1225484" cy="584463"/>
          </a:xfrm>
          <a:prstGeom prst="rect">
            <a:avLst/>
          </a:prstGeom>
          <a:solidFill>
            <a:schemeClr val="bg1"/>
          </a:solidFill>
          <a:ln w="19050" cap="flat" cmpd="sng" algn="ctr">
            <a:noFill/>
            <a:prstDash val="solid"/>
            <a:round/>
            <a:headEnd w="med" len="med"/>
            <a:tailEnd w="med" len="med"/>
          </a:ln>
          <a:effectLst/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defTabSz="914332">
              <a:spcBef>
                <a:spcPct val="0"/>
              </a:spcBef>
              <a:spcAft>
                <a:spcPct val="0"/>
              </a:spcAft>
              <a:defRPr/>
            </a:pPr>
            <a:endParaRPr lang="ko-KR" altLang="en-US">
              <a:latin typeface="맑은 고딕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1008056" y="593415"/>
            <a:ext cx="378000" cy="50400"/>
          </a:xfrm>
          <a:prstGeom prst="rect">
            <a:avLst/>
          </a:prstGeom>
          <a:solidFill>
            <a:srgbClr val="0070C0"/>
          </a:solidFill>
          <a:ln w="19050" cap="flat" cmpd="sng" algn="ctr">
            <a:noFill/>
            <a:prstDash val="solid"/>
            <a:round/>
            <a:headEnd w="med" len="med"/>
            <a:tailEnd w="med" len="med"/>
          </a:ln>
          <a:effectLst>
            <a:outerShdw blurRad="19050" dist="1524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defTabSz="914332">
              <a:spcBef>
                <a:spcPct val="0"/>
              </a:spcBef>
              <a:spcAft>
                <a:spcPct val="0"/>
              </a:spcAft>
              <a:defRPr/>
            </a:pPr>
            <a:endParaRPr lang="ko-KR" altLang="en-US">
              <a:latin typeface="맑은 고딕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10687650" y="183541"/>
            <a:ext cx="60959" cy="36090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>
              <a:latin typeface="맑은 고딕"/>
            </a:endParaRPr>
          </a:p>
        </p:txBody>
      </p:sp>
      <p:cxnSp>
        <p:nvCxnSpPr>
          <p:cNvPr id="120" name="직선 연결선 26"/>
          <p:cNvCxnSpPr/>
          <p:nvPr/>
        </p:nvCxnSpPr>
        <p:spPr>
          <a:xfrm rot="10800000" flipV="1">
            <a:off x="1477737" y="1008591"/>
            <a:ext cx="1051969" cy="5679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itle 15"/>
          <p:cNvSpPr txBox="1"/>
          <p:nvPr/>
        </p:nvSpPr>
        <p:spPr>
          <a:xfrm>
            <a:off x="926568" y="565133"/>
            <a:ext cx="11357112" cy="562527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marR="0" lvl="0" indent="0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2800" b="1" spc="-15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맑은 고딕"/>
                <a:ea typeface="맑은 고딕"/>
              </a:rPr>
              <a:t>02</a:t>
            </a:r>
            <a:r>
              <a:rPr lang="en-US" altLang="ko-KR" sz="2000" b="1" spc="-150" dirty="0">
                <a:solidFill>
                  <a:srgbClr val="0070C0"/>
                </a:solidFill>
                <a:latin typeface="맑은 고딕"/>
                <a:ea typeface="맑은 고딕"/>
              </a:rPr>
              <a:t>   XG5000</a:t>
            </a:r>
            <a:endParaRPr lang="en-US" altLang="ko-KR" sz="1400" spc="-150" dirty="0">
              <a:solidFill>
                <a:srgbClr val="858585"/>
              </a:solidFill>
              <a:latin typeface="맑은 고딕"/>
              <a:ea typeface="맑은 고딕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19D8C0A-B67E-4720-BA05-83493AE6E700}"/>
              </a:ext>
            </a:extLst>
          </p:cNvPr>
          <p:cNvSpPr txBox="1"/>
          <p:nvPr/>
        </p:nvSpPr>
        <p:spPr>
          <a:xfrm>
            <a:off x="10863109" y="263135"/>
            <a:ext cx="114962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900" dirty="0">
                <a:ln w="9525">
                  <a:solidFill>
                    <a:prstClr val="white">
                      <a:alpha val="0"/>
                    </a:prstClr>
                  </a:solidFill>
                </a:ln>
                <a:solidFill>
                  <a:srgbClr val="56565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맑은 고딕"/>
              </a:rPr>
              <a:t>PLC</a:t>
            </a:r>
            <a:endParaRPr kumimoji="0" lang="ko-KR" altLang="en-US" sz="900" b="0" i="0" u="none" strike="noStrike" kern="1200" cap="none" spc="0" normalizeH="0" baseline="0" dirty="0">
              <a:ln w="9525">
                <a:solidFill>
                  <a:prstClr val="white">
                    <a:alpha val="0"/>
                  </a:prstClr>
                </a:solidFill>
              </a:ln>
              <a:solidFill>
                <a:srgbClr val="565656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uLnTx/>
              <a:uFillTx/>
              <a:ea typeface="맑은 고딕"/>
            </a:endParaRPr>
          </a:p>
        </p:txBody>
      </p:sp>
      <p:sp>
        <p:nvSpPr>
          <p:cNvPr id="24" name="사각형: 둥근 모서리 30">
            <a:extLst>
              <a:ext uri="{FF2B5EF4-FFF2-40B4-BE49-F238E27FC236}">
                <a16:creationId xmlns:a16="http://schemas.microsoft.com/office/drawing/2014/main" id="{240AD3DB-3C3A-42A5-8A38-98CBC4E6F158}"/>
              </a:ext>
            </a:extLst>
          </p:cNvPr>
          <p:cNvSpPr/>
          <p:nvPr/>
        </p:nvSpPr>
        <p:spPr>
          <a:xfrm>
            <a:off x="121674" y="2189498"/>
            <a:ext cx="2595967" cy="312393"/>
          </a:xfrm>
          <a:prstGeom prst="roundRect">
            <a:avLst>
              <a:gd name="adj" fmla="val 50000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en-US" altLang="ko-KR" sz="1400" b="1" dirty="0">
                <a:solidFill>
                  <a:schemeClr val="bg1"/>
                </a:solidFill>
                <a:latin typeface="Noto Sans KR"/>
                <a:ea typeface="Noto Sans KR"/>
              </a:rPr>
              <a:t>3. </a:t>
            </a:r>
            <a:r>
              <a:rPr lang="ko-KR" altLang="en-US" sz="1400" b="1" dirty="0">
                <a:solidFill>
                  <a:schemeClr val="bg1"/>
                </a:solidFill>
                <a:latin typeface="Noto Sans KR"/>
                <a:ea typeface="Noto Sans KR"/>
              </a:rPr>
              <a:t>아날로그 입력 모듈 설정</a:t>
            </a:r>
          </a:p>
        </p:txBody>
      </p:sp>
      <p:pic>
        <p:nvPicPr>
          <p:cNvPr id="22" name="그림 21">
            <a:hlinkClick r:id="rId3" action="ppaction://hlinksldjump"/>
            <a:extLst>
              <a:ext uri="{FF2B5EF4-FFF2-40B4-BE49-F238E27FC236}">
                <a16:creationId xmlns:a16="http://schemas.microsoft.com/office/drawing/2014/main" id="{27092B52-B0F5-4C56-ABCE-1C47CB07D51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0863109" y="6285911"/>
            <a:ext cx="1225195" cy="493735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3D0790E1-E0BF-49E1-A553-7D7260016F49}"/>
              </a:ext>
            </a:extLst>
          </p:cNvPr>
          <p:cNvSpPr txBox="1"/>
          <p:nvPr/>
        </p:nvSpPr>
        <p:spPr>
          <a:xfrm>
            <a:off x="1239237" y="1086537"/>
            <a:ext cx="2595967" cy="371192"/>
          </a:xfrm>
          <a:prstGeom prst="rect">
            <a:avLst/>
          </a:prstGeom>
        </p:spPr>
        <p:txBody>
          <a:bodyPr vert="horz" wrap="none" lIns="91440" tIns="45720" rIns="91440" bIns="45720" anchor="t">
            <a:spAutoFit/>
          </a:bodyPr>
          <a:lstStyle/>
          <a:p>
            <a:pPr marL="285750" indent="-285750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altLang="ko-KR" dirty="0">
                <a:solidFill>
                  <a:schemeClr val="tx1"/>
                </a:solidFill>
              </a:rPr>
              <a:t>XG5000 </a:t>
            </a:r>
            <a:r>
              <a:rPr lang="ko-KR" altLang="en-US" dirty="0">
                <a:solidFill>
                  <a:schemeClr val="tx1"/>
                </a:solidFill>
              </a:rPr>
              <a:t>모듈 사용법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21" name="직사각형 43">
            <a:extLst>
              <a:ext uri="{FF2B5EF4-FFF2-40B4-BE49-F238E27FC236}">
                <a16:creationId xmlns:a16="http://schemas.microsoft.com/office/drawing/2014/main" id="{AC3E1544-5A84-4FFA-A482-5D73F0762322}"/>
              </a:ext>
            </a:extLst>
          </p:cNvPr>
          <p:cNvSpPr/>
          <p:nvPr/>
        </p:nvSpPr>
        <p:spPr>
          <a:xfrm>
            <a:off x="1239237" y="1368668"/>
            <a:ext cx="5092083" cy="3123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ko-KR" sz="13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/>
                <a:ea typeface="나눔고딕"/>
              </a:rPr>
              <a:t>- XBF-AD04C(</a:t>
            </a:r>
            <a:r>
              <a:rPr lang="ko-KR" altLang="en-US" sz="13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/>
                <a:ea typeface="나눔고딕"/>
              </a:rPr>
              <a:t>아날로그 입력</a:t>
            </a:r>
            <a:r>
              <a:rPr lang="en-US" altLang="ko-KR" sz="13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/>
                <a:ea typeface="나눔고딕"/>
              </a:rPr>
              <a:t>) </a:t>
            </a:r>
            <a:r>
              <a:rPr lang="ko-KR" altLang="en-US" sz="13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/>
                <a:ea typeface="나눔고딕"/>
              </a:rPr>
              <a:t>사용법</a:t>
            </a:r>
            <a:r>
              <a:rPr lang="en-US" altLang="ko-KR" sz="13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/>
                <a:ea typeface="나눔고딕"/>
              </a:rPr>
              <a:t>.</a:t>
            </a:r>
            <a:endParaRPr lang="en-US" altLang="ko-KR" sz="1300" dirty="0">
              <a:solidFill>
                <a:schemeClr val="tx1">
                  <a:lumMod val="65000"/>
                  <a:lumOff val="35000"/>
                </a:schemeClr>
              </a:solidFill>
              <a:latin typeface="나눔고딕"/>
              <a:ea typeface="나눔고딕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1848838-371F-4891-BD34-A88316E245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674" y="2568467"/>
            <a:ext cx="5717487" cy="3258332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6409D3CE-9338-4B19-B0EA-5E602A331BAE}"/>
              </a:ext>
            </a:extLst>
          </p:cNvPr>
          <p:cNvSpPr/>
          <p:nvPr/>
        </p:nvSpPr>
        <p:spPr>
          <a:xfrm>
            <a:off x="4764881" y="3369469"/>
            <a:ext cx="354807" cy="9763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1F2E67D8-2A93-4578-AEC3-A76722569C05}"/>
              </a:ext>
            </a:extLst>
          </p:cNvPr>
          <p:cNvSpPr/>
          <p:nvPr/>
        </p:nvSpPr>
        <p:spPr>
          <a:xfrm>
            <a:off x="2832101" y="3512716"/>
            <a:ext cx="492124" cy="153870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57B09884-E4CA-44D7-9C01-8F33570A0CB3}"/>
              </a:ext>
            </a:extLst>
          </p:cNvPr>
          <p:cNvCxnSpPr>
            <a:cxnSpLocks/>
          </p:cNvCxnSpPr>
          <p:nvPr/>
        </p:nvCxnSpPr>
        <p:spPr>
          <a:xfrm>
            <a:off x="3324225" y="4274355"/>
            <a:ext cx="1360012" cy="385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20">
            <a:extLst>
              <a:ext uri="{FF2B5EF4-FFF2-40B4-BE49-F238E27FC236}">
                <a16:creationId xmlns:a16="http://schemas.microsoft.com/office/drawing/2014/main" id="{035340D1-E45C-4F10-90E9-F7700EE1E3E8}"/>
              </a:ext>
            </a:extLst>
          </p:cNvPr>
          <p:cNvSpPr/>
          <p:nvPr/>
        </p:nvSpPr>
        <p:spPr>
          <a:xfrm>
            <a:off x="4683645" y="3851386"/>
            <a:ext cx="1298575" cy="8674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Light"/>
                <a:ea typeface="Noto Sans KR Medium"/>
              </a:rPr>
              <a:t>아날로그 입력 모듈에 대한 변수 자동등록 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831FE01D-398E-440E-909B-307EB58F6CBD}"/>
              </a:ext>
            </a:extLst>
          </p:cNvPr>
          <p:cNvSpPr/>
          <p:nvPr/>
        </p:nvSpPr>
        <p:spPr>
          <a:xfrm>
            <a:off x="352356" y="3976688"/>
            <a:ext cx="414408" cy="8572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3057AB99-66D5-4D49-A046-9FBE0DBAD866}"/>
              </a:ext>
            </a:extLst>
          </p:cNvPr>
          <p:cNvSpPr/>
          <p:nvPr/>
        </p:nvSpPr>
        <p:spPr>
          <a:xfrm>
            <a:off x="104935" y="3748584"/>
            <a:ext cx="264160" cy="235657"/>
          </a:xfrm>
          <a:prstGeom prst="ellipse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A9323D8C-CD7A-45AB-8E67-B64D0245570C}"/>
              </a:ext>
            </a:extLst>
          </p:cNvPr>
          <p:cNvSpPr/>
          <p:nvPr/>
        </p:nvSpPr>
        <p:spPr>
          <a:xfrm>
            <a:off x="4552157" y="3133812"/>
            <a:ext cx="264160" cy="235657"/>
          </a:xfrm>
          <a:prstGeom prst="ellipse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44" name="사각형: 둥근 모서리 30">
            <a:extLst>
              <a:ext uri="{FF2B5EF4-FFF2-40B4-BE49-F238E27FC236}">
                <a16:creationId xmlns:a16="http://schemas.microsoft.com/office/drawing/2014/main" id="{CDAEE054-B6DF-4C16-95F7-D8874AE05CA0}"/>
              </a:ext>
            </a:extLst>
          </p:cNvPr>
          <p:cNvSpPr/>
          <p:nvPr/>
        </p:nvSpPr>
        <p:spPr>
          <a:xfrm>
            <a:off x="6210300" y="2116741"/>
            <a:ext cx="2595967" cy="312393"/>
          </a:xfrm>
          <a:prstGeom prst="roundRect">
            <a:avLst>
              <a:gd name="adj" fmla="val 50000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en-US" altLang="ko-KR" sz="1400" b="1" dirty="0">
                <a:solidFill>
                  <a:schemeClr val="bg1"/>
                </a:solidFill>
                <a:latin typeface="Noto Sans KR"/>
                <a:ea typeface="Noto Sans KR"/>
              </a:rPr>
              <a:t>4. </a:t>
            </a:r>
            <a:r>
              <a:rPr lang="ko-KR" altLang="en-US" sz="1400" b="1" dirty="0">
                <a:solidFill>
                  <a:schemeClr val="bg1"/>
                </a:solidFill>
                <a:latin typeface="Noto Sans KR"/>
                <a:ea typeface="Noto Sans KR"/>
              </a:rPr>
              <a:t>스캔프로그램 작성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A8450946-D466-406F-B4A1-01B654953E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34652" y="2563861"/>
            <a:ext cx="6045580" cy="3258332"/>
          </a:xfrm>
          <a:prstGeom prst="rect">
            <a:avLst/>
          </a:prstGeom>
        </p:spPr>
      </p:pic>
      <p:sp>
        <p:nvSpPr>
          <p:cNvPr id="40" name="직사각형 39">
            <a:extLst>
              <a:ext uri="{FF2B5EF4-FFF2-40B4-BE49-F238E27FC236}">
                <a16:creationId xmlns:a16="http://schemas.microsoft.com/office/drawing/2014/main" id="{BAB560ED-AC76-44A4-8CD1-EA1B641C6514}"/>
              </a:ext>
            </a:extLst>
          </p:cNvPr>
          <p:cNvSpPr/>
          <p:nvPr/>
        </p:nvSpPr>
        <p:spPr>
          <a:xfrm>
            <a:off x="7706990" y="3426619"/>
            <a:ext cx="842598" cy="13472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32FCD188-B37A-413F-89CB-9615A954BA7E}"/>
              </a:ext>
            </a:extLst>
          </p:cNvPr>
          <p:cNvSpPr/>
          <p:nvPr/>
        </p:nvSpPr>
        <p:spPr>
          <a:xfrm>
            <a:off x="6160294" y="2952750"/>
            <a:ext cx="100012" cy="11906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9D302CB8-548E-4262-8947-39970735E35A}"/>
              </a:ext>
            </a:extLst>
          </p:cNvPr>
          <p:cNvSpPr/>
          <p:nvPr/>
        </p:nvSpPr>
        <p:spPr>
          <a:xfrm>
            <a:off x="10320337" y="5083968"/>
            <a:ext cx="374456" cy="9525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1548BF82-9FA5-43EC-AEB4-F433FA6D33B8}"/>
              </a:ext>
            </a:extLst>
          </p:cNvPr>
          <p:cNvSpPr/>
          <p:nvPr/>
        </p:nvSpPr>
        <p:spPr>
          <a:xfrm>
            <a:off x="7472403" y="3190962"/>
            <a:ext cx="264160" cy="235657"/>
          </a:xfrm>
          <a:prstGeom prst="ellipse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111559BF-99E1-43A8-BB26-CE7AD66DEAA5}"/>
              </a:ext>
            </a:extLst>
          </p:cNvPr>
          <p:cNvSpPr/>
          <p:nvPr/>
        </p:nvSpPr>
        <p:spPr>
          <a:xfrm>
            <a:off x="5914859" y="2717093"/>
            <a:ext cx="264160" cy="235657"/>
          </a:xfrm>
          <a:prstGeom prst="ellipse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E0B90EFA-AA51-495C-B6B8-41391AA7E5AE}"/>
              </a:ext>
            </a:extLst>
          </p:cNvPr>
          <p:cNvSpPr/>
          <p:nvPr/>
        </p:nvSpPr>
        <p:spPr>
          <a:xfrm>
            <a:off x="10053796" y="4858284"/>
            <a:ext cx="264160" cy="235657"/>
          </a:xfrm>
          <a:prstGeom prst="ellipse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3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53" name="직사각형 20">
            <a:extLst>
              <a:ext uri="{FF2B5EF4-FFF2-40B4-BE49-F238E27FC236}">
                <a16:creationId xmlns:a16="http://schemas.microsoft.com/office/drawing/2014/main" id="{E87B89E2-5134-408C-8594-75025CEBEEF0}"/>
              </a:ext>
            </a:extLst>
          </p:cNvPr>
          <p:cNvSpPr/>
          <p:nvPr/>
        </p:nvSpPr>
        <p:spPr>
          <a:xfrm>
            <a:off x="8899925" y="2044129"/>
            <a:ext cx="3139440" cy="47005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Light"/>
                <a:ea typeface="Noto Sans KR Medium"/>
              </a:rPr>
              <a:t>Ex)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Light"/>
                <a:ea typeface="Noto Sans KR Medium"/>
              </a:rPr>
              <a:t>접점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Light"/>
                <a:ea typeface="Noto Sans KR Medium"/>
              </a:rPr>
              <a:t>p20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Light"/>
                <a:ea typeface="Noto Sans KR Medium"/>
              </a:rPr>
              <a:t>이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Light"/>
                <a:ea typeface="Noto Sans KR Medium"/>
              </a:rPr>
              <a:t>on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Light"/>
                <a:ea typeface="Noto Sans KR Medium"/>
              </a:rPr>
              <a:t>이 되면 채널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Light"/>
                <a:ea typeface="Noto Sans KR Medium"/>
              </a:rPr>
              <a:t>0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Light"/>
                <a:ea typeface="Noto Sans KR Medium"/>
              </a:rPr>
              <a:t>의 입력 값을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Light"/>
                <a:ea typeface="Noto Sans KR Medium"/>
              </a:rPr>
              <a:t>m200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Light"/>
                <a:ea typeface="Noto Sans KR Medium"/>
              </a:rPr>
              <a:t>주소로 받기</a:t>
            </a:r>
          </a:p>
        </p:txBody>
      </p:sp>
    </p:spTree>
    <p:extLst>
      <p:ext uri="{BB962C8B-B14F-4D97-AF65-F5344CB8AC3E}">
        <p14:creationId xmlns:p14="http://schemas.microsoft.com/office/powerpoint/2010/main" val="1197430933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/>
          <p:cNvCxnSpPr>
            <a:endCxn id="36" idx="1"/>
          </p:cNvCxnSpPr>
          <p:nvPr/>
        </p:nvCxnSpPr>
        <p:spPr>
          <a:xfrm>
            <a:off x="431371" y="344703"/>
            <a:ext cx="10256279" cy="1929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-14515" y="149948"/>
            <a:ext cx="1088572" cy="384043"/>
          </a:xfrm>
          <a:prstGeom prst="rect">
            <a:avLst/>
          </a:prstGeom>
          <a:solidFill>
            <a:srgbClr val="2CA2E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>
              <a:latin typeface="맑은 고딕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1126708" y="345453"/>
            <a:ext cx="1233624" cy="0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이등변 삼각형 28"/>
          <p:cNvSpPr/>
          <p:nvPr/>
        </p:nvSpPr>
        <p:spPr>
          <a:xfrm rot="5400000">
            <a:off x="928279" y="295729"/>
            <a:ext cx="386628" cy="95087"/>
          </a:xfrm>
          <a:prstGeom prst="triangle">
            <a:avLst>
              <a:gd name="adj" fmla="val 50000"/>
            </a:avLst>
          </a:prstGeom>
          <a:solidFill>
            <a:srgbClr val="2CA2E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>
              <a:latin typeface="맑은 고딕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-14527" y="137251"/>
            <a:ext cx="1088572" cy="417600"/>
          </a:xfrm>
          <a:prstGeom prst="rect">
            <a:avLst/>
          </a:prstGeom>
          <a:solidFill>
            <a:srgbClr val="2CA2E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>
              <a:latin typeface="맑은 고딕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086925" y="70699"/>
            <a:ext cx="352371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0070C0"/>
                </a:solidFill>
                <a:latin typeface="맑은 고딕"/>
                <a:ea typeface="맑은 고딕"/>
              </a:rPr>
              <a:t>TERALEADER </a:t>
            </a:r>
            <a:r>
              <a:rPr lang="en-US" altLang="ko-KR" sz="1051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/>
                <a:ea typeface="맑은 고딕"/>
              </a:rPr>
              <a:t>World Best R&amp;D Technology!</a:t>
            </a:r>
            <a:endParaRPr lang="ko-KR" altLang="en-US" sz="1200" b="1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맑은 고딕"/>
              <a:ea typeface="맑은 고딕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0824300" y="6186902"/>
            <a:ext cx="1225484" cy="584463"/>
          </a:xfrm>
          <a:prstGeom prst="rect">
            <a:avLst/>
          </a:prstGeom>
          <a:solidFill>
            <a:schemeClr val="bg1"/>
          </a:solidFill>
          <a:ln w="19050" cap="flat" cmpd="sng" algn="ctr">
            <a:noFill/>
            <a:prstDash val="solid"/>
            <a:round/>
            <a:headEnd w="med" len="med"/>
            <a:tailEnd w="med" len="med"/>
          </a:ln>
          <a:effectLst/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defTabSz="914332">
              <a:spcBef>
                <a:spcPct val="0"/>
              </a:spcBef>
              <a:spcAft>
                <a:spcPct val="0"/>
              </a:spcAft>
              <a:defRPr/>
            </a:pPr>
            <a:endParaRPr lang="ko-KR" altLang="en-US">
              <a:latin typeface="맑은 고딕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1008056" y="593415"/>
            <a:ext cx="378000" cy="50400"/>
          </a:xfrm>
          <a:prstGeom prst="rect">
            <a:avLst/>
          </a:prstGeom>
          <a:solidFill>
            <a:srgbClr val="0070C0"/>
          </a:solidFill>
          <a:ln w="19050" cap="flat" cmpd="sng" algn="ctr">
            <a:noFill/>
            <a:prstDash val="solid"/>
            <a:round/>
            <a:headEnd w="med" len="med"/>
            <a:tailEnd w="med" len="med"/>
          </a:ln>
          <a:effectLst>
            <a:outerShdw blurRad="19050" dist="1524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defTabSz="914332">
              <a:spcBef>
                <a:spcPct val="0"/>
              </a:spcBef>
              <a:spcAft>
                <a:spcPct val="0"/>
              </a:spcAft>
              <a:defRPr/>
            </a:pPr>
            <a:endParaRPr lang="ko-KR" altLang="en-US">
              <a:latin typeface="맑은 고딕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10687650" y="183541"/>
            <a:ext cx="60959" cy="36090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>
              <a:latin typeface="맑은 고딕"/>
            </a:endParaRPr>
          </a:p>
        </p:txBody>
      </p:sp>
      <p:cxnSp>
        <p:nvCxnSpPr>
          <p:cNvPr id="120" name="직선 연결선 26"/>
          <p:cNvCxnSpPr/>
          <p:nvPr/>
        </p:nvCxnSpPr>
        <p:spPr>
          <a:xfrm rot="10800000" flipV="1">
            <a:off x="1477737" y="1008591"/>
            <a:ext cx="1051969" cy="5679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itle 15"/>
          <p:cNvSpPr txBox="1"/>
          <p:nvPr/>
        </p:nvSpPr>
        <p:spPr>
          <a:xfrm>
            <a:off x="926568" y="565133"/>
            <a:ext cx="11357112" cy="562527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marR="0" lvl="0" indent="0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2800" b="1" spc="-15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맑은 고딕"/>
                <a:ea typeface="맑은 고딕"/>
              </a:rPr>
              <a:t>02</a:t>
            </a:r>
            <a:r>
              <a:rPr lang="en-US" altLang="ko-KR" sz="2000" b="1" spc="-150" dirty="0">
                <a:solidFill>
                  <a:srgbClr val="0070C0"/>
                </a:solidFill>
                <a:latin typeface="맑은 고딕"/>
                <a:ea typeface="맑은 고딕"/>
              </a:rPr>
              <a:t>   XG5000</a:t>
            </a:r>
            <a:endParaRPr lang="en-US" altLang="ko-KR" sz="1400" spc="-150" dirty="0">
              <a:solidFill>
                <a:srgbClr val="858585"/>
              </a:solidFill>
              <a:latin typeface="맑은 고딕"/>
              <a:ea typeface="맑은 고딕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19D8C0A-B67E-4720-BA05-83493AE6E700}"/>
              </a:ext>
            </a:extLst>
          </p:cNvPr>
          <p:cNvSpPr txBox="1"/>
          <p:nvPr/>
        </p:nvSpPr>
        <p:spPr>
          <a:xfrm>
            <a:off x="10863109" y="263135"/>
            <a:ext cx="114962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900" dirty="0">
                <a:ln w="9525">
                  <a:solidFill>
                    <a:prstClr val="white">
                      <a:alpha val="0"/>
                    </a:prstClr>
                  </a:solidFill>
                </a:ln>
                <a:solidFill>
                  <a:srgbClr val="56565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맑은 고딕"/>
              </a:rPr>
              <a:t>PLC</a:t>
            </a:r>
            <a:endParaRPr kumimoji="0" lang="ko-KR" altLang="en-US" sz="900" b="0" i="0" u="none" strike="noStrike" kern="1200" cap="none" spc="0" normalizeH="0" baseline="0" dirty="0">
              <a:ln w="9525">
                <a:solidFill>
                  <a:prstClr val="white">
                    <a:alpha val="0"/>
                  </a:prstClr>
                </a:solidFill>
              </a:ln>
              <a:solidFill>
                <a:srgbClr val="565656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uLnTx/>
              <a:uFillTx/>
              <a:ea typeface="맑은 고딕"/>
            </a:endParaRPr>
          </a:p>
        </p:txBody>
      </p:sp>
      <p:pic>
        <p:nvPicPr>
          <p:cNvPr id="22" name="그림 21">
            <a:hlinkClick r:id="rId3" action="ppaction://hlinksldjump"/>
            <a:extLst>
              <a:ext uri="{FF2B5EF4-FFF2-40B4-BE49-F238E27FC236}">
                <a16:creationId xmlns:a16="http://schemas.microsoft.com/office/drawing/2014/main" id="{27092B52-B0F5-4C56-ABCE-1C47CB07D51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0863109" y="6285911"/>
            <a:ext cx="1225195" cy="493735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3D0790E1-E0BF-49E1-A553-7D7260016F49}"/>
              </a:ext>
            </a:extLst>
          </p:cNvPr>
          <p:cNvSpPr txBox="1"/>
          <p:nvPr/>
        </p:nvSpPr>
        <p:spPr>
          <a:xfrm>
            <a:off x="1239237" y="1086537"/>
            <a:ext cx="2595967" cy="371192"/>
          </a:xfrm>
          <a:prstGeom prst="rect">
            <a:avLst/>
          </a:prstGeom>
        </p:spPr>
        <p:txBody>
          <a:bodyPr vert="horz" wrap="none" lIns="91440" tIns="45720" rIns="91440" bIns="45720" anchor="t">
            <a:spAutoFit/>
          </a:bodyPr>
          <a:lstStyle/>
          <a:p>
            <a:pPr marL="285750" indent="-285750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altLang="ko-KR" dirty="0">
                <a:solidFill>
                  <a:schemeClr val="tx1"/>
                </a:solidFill>
              </a:rPr>
              <a:t>XG5000 </a:t>
            </a:r>
            <a:r>
              <a:rPr lang="ko-KR" altLang="en-US" dirty="0">
                <a:solidFill>
                  <a:schemeClr val="tx1"/>
                </a:solidFill>
              </a:rPr>
              <a:t>모듈 사용법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21" name="직사각형 43">
            <a:extLst>
              <a:ext uri="{FF2B5EF4-FFF2-40B4-BE49-F238E27FC236}">
                <a16:creationId xmlns:a16="http://schemas.microsoft.com/office/drawing/2014/main" id="{AC3E1544-5A84-4FFA-A482-5D73F0762322}"/>
              </a:ext>
            </a:extLst>
          </p:cNvPr>
          <p:cNvSpPr/>
          <p:nvPr/>
        </p:nvSpPr>
        <p:spPr>
          <a:xfrm>
            <a:off x="1239237" y="1368668"/>
            <a:ext cx="5092083" cy="3123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ko-KR" sz="13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/>
                <a:ea typeface="나눔고딕"/>
              </a:rPr>
              <a:t>- XBF-AD04C(</a:t>
            </a:r>
            <a:r>
              <a:rPr lang="ko-KR" altLang="en-US" sz="13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/>
                <a:ea typeface="나눔고딕"/>
              </a:rPr>
              <a:t>아날로그 입력</a:t>
            </a:r>
            <a:r>
              <a:rPr lang="en-US" altLang="ko-KR" sz="13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/>
                <a:ea typeface="나눔고딕"/>
              </a:rPr>
              <a:t>) </a:t>
            </a:r>
            <a:r>
              <a:rPr lang="ko-KR" altLang="en-US" sz="13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/>
                <a:ea typeface="나눔고딕"/>
              </a:rPr>
              <a:t>사용법</a:t>
            </a:r>
            <a:r>
              <a:rPr lang="en-US" altLang="ko-KR" sz="13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/>
                <a:ea typeface="나눔고딕"/>
              </a:rPr>
              <a:t>.</a:t>
            </a:r>
            <a:endParaRPr lang="en-US" altLang="ko-KR" sz="1300" dirty="0">
              <a:solidFill>
                <a:schemeClr val="tx1">
                  <a:lumMod val="65000"/>
                  <a:lumOff val="35000"/>
                </a:schemeClr>
              </a:solidFill>
              <a:latin typeface="나눔고딕"/>
              <a:ea typeface="나눔고딕"/>
            </a:endParaRPr>
          </a:p>
        </p:txBody>
      </p:sp>
      <p:sp>
        <p:nvSpPr>
          <p:cNvPr id="44" name="사각형: 둥근 모서리 30">
            <a:extLst>
              <a:ext uri="{FF2B5EF4-FFF2-40B4-BE49-F238E27FC236}">
                <a16:creationId xmlns:a16="http://schemas.microsoft.com/office/drawing/2014/main" id="{CDAEE054-B6DF-4C16-95F7-D8874AE05CA0}"/>
              </a:ext>
            </a:extLst>
          </p:cNvPr>
          <p:cNvSpPr/>
          <p:nvPr/>
        </p:nvSpPr>
        <p:spPr>
          <a:xfrm>
            <a:off x="144851" y="2088479"/>
            <a:ext cx="2595967" cy="312393"/>
          </a:xfrm>
          <a:prstGeom prst="roundRect">
            <a:avLst>
              <a:gd name="adj" fmla="val 50000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en-US" altLang="ko-KR" sz="1400" b="1" dirty="0">
                <a:solidFill>
                  <a:schemeClr val="bg1"/>
                </a:solidFill>
                <a:latin typeface="Noto Sans KR"/>
                <a:ea typeface="Noto Sans KR"/>
              </a:rPr>
              <a:t>4. </a:t>
            </a:r>
            <a:r>
              <a:rPr lang="ko-KR" altLang="en-US" sz="1400" b="1" dirty="0">
                <a:solidFill>
                  <a:schemeClr val="bg1"/>
                </a:solidFill>
                <a:latin typeface="Noto Sans KR"/>
                <a:ea typeface="Noto Sans KR"/>
              </a:rPr>
              <a:t>스캔프로그램 작성</a:t>
            </a: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88594E2D-D475-4D61-93F6-A91B754753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7626" y="2572324"/>
            <a:ext cx="5869439" cy="3258332"/>
          </a:xfrm>
          <a:prstGeom prst="rect">
            <a:avLst/>
          </a:prstGeom>
        </p:spPr>
      </p:pic>
      <p:sp>
        <p:nvSpPr>
          <p:cNvPr id="41" name="직사각형 40">
            <a:extLst>
              <a:ext uri="{FF2B5EF4-FFF2-40B4-BE49-F238E27FC236}">
                <a16:creationId xmlns:a16="http://schemas.microsoft.com/office/drawing/2014/main" id="{B5A369B7-F70C-40E6-B9C4-3DF36D651092}"/>
              </a:ext>
            </a:extLst>
          </p:cNvPr>
          <p:cNvSpPr/>
          <p:nvPr/>
        </p:nvSpPr>
        <p:spPr>
          <a:xfrm>
            <a:off x="7636870" y="4771252"/>
            <a:ext cx="764179" cy="6744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269F16E-6810-4D0B-96C2-A9DF89FB1A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935" y="2572324"/>
            <a:ext cx="5858670" cy="3258332"/>
          </a:xfrm>
          <a:prstGeom prst="rect">
            <a:avLst/>
          </a:prstGeom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831FE01D-398E-440E-909B-307EB58F6CBD}"/>
              </a:ext>
            </a:extLst>
          </p:cNvPr>
          <p:cNvSpPr/>
          <p:nvPr/>
        </p:nvSpPr>
        <p:spPr>
          <a:xfrm>
            <a:off x="1847850" y="3142820"/>
            <a:ext cx="314326" cy="16971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8256FA18-7AD8-4435-BB66-6F74A37471C9}"/>
              </a:ext>
            </a:extLst>
          </p:cNvPr>
          <p:cNvSpPr/>
          <p:nvPr/>
        </p:nvSpPr>
        <p:spPr>
          <a:xfrm>
            <a:off x="223768" y="2954367"/>
            <a:ext cx="97702" cy="9763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AB560ED-AC76-44A4-8CD1-EA1B641C6514}"/>
              </a:ext>
            </a:extLst>
          </p:cNvPr>
          <p:cNvSpPr/>
          <p:nvPr/>
        </p:nvSpPr>
        <p:spPr>
          <a:xfrm>
            <a:off x="10375900" y="5008875"/>
            <a:ext cx="363784" cy="9652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21E57219-F93F-457F-A6BA-F63E667B6A08}"/>
              </a:ext>
            </a:extLst>
          </p:cNvPr>
          <p:cNvSpPr/>
          <p:nvPr/>
        </p:nvSpPr>
        <p:spPr>
          <a:xfrm>
            <a:off x="1651201" y="2913915"/>
            <a:ext cx="264160" cy="235657"/>
          </a:xfrm>
          <a:prstGeom prst="ellipse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6842362E-6B65-401B-9835-235D161571B3}"/>
              </a:ext>
            </a:extLst>
          </p:cNvPr>
          <p:cNvSpPr/>
          <p:nvPr/>
        </p:nvSpPr>
        <p:spPr>
          <a:xfrm>
            <a:off x="29571" y="2713567"/>
            <a:ext cx="264160" cy="235657"/>
          </a:xfrm>
          <a:prstGeom prst="ellipse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282CCCB0-2C6C-4055-9200-0AB10E70AF7E}"/>
              </a:ext>
            </a:extLst>
          </p:cNvPr>
          <p:cNvSpPr/>
          <p:nvPr/>
        </p:nvSpPr>
        <p:spPr>
          <a:xfrm>
            <a:off x="7445298" y="4535595"/>
            <a:ext cx="264160" cy="235657"/>
          </a:xfrm>
          <a:prstGeom prst="ellipse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55C5762D-77F1-44CC-BABD-9209862481A3}"/>
              </a:ext>
            </a:extLst>
          </p:cNvPr>
          <p:cNvSpPr/>
          <p:nvPr/>
        </p:nvSpPr>
        <p:spPr>
          <a:xfrm>
            <a:off x="10111977" y="4776577"/>
            <a:ext cx="264160" cy="235657"/>
          </a:xfrm>
          <a:prstGeom prst="ellipse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53" name="직사각형 20">
            <a:extLst>
              <a:ext uri="{FF2B5EF4-FFF2-40B4-BE49-F238E27FC236}">
                <a16:creationId xmlns:a16="http://schemas.microsoft.com/office/drawing/2014/main" id="{8DBA6F0B-1198-46FA-B0C3-F73E3840259D}"/>
              </a:ext>
            </a:extLst>
          </p:cNvPr>
          <p:cNvSpPr/>
          <p:nvPr/>
        </p:nvSpPr>
        <p:spPr>
          <a:xfrm>
            <a:off x="2740818" y="2041529"/>
            <a:ext cx="3139440" cy="47005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Light"/>
                <a:ea typeface="Noto Sans KR Medium"/>
              </a:rPr>
              <a:t>Ex)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Light"/>
                <a:ea typeface="Noto Sans KR Medium"/>
              </a:rPr>
              <a:t>접점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Light"/>
                <a:ea typeface="Noto Sans KR Medium"/>
              </a:rPr>
              <a:t>p20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Light"/>
                <a:ea typeface="Noto Sans KR Medium"/>
              </a:rPr>
              <a:t>이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Light"/>
                <a:ea typeface="Noto Sans KR Medium"/>
              </a:rPr>
              <a:t>on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Light"/>
                <a:ea typeface="Noto Sans KR Medium"/>
              </a:rPr>
              <a:t>이 되면 채널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Light"/>
                <a:ea typeface="Noto Sans KR Medium"/>
              </a:rPr>
              <a:t>0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Light"/>
                <a:ea typeface="Noto Sans KR Medium"/>
              </a:rPr>
              <a:t>의 입력 값을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Light"/>
                <a:ea typeface="Noto Sans KR Medium"/>
              </a:rPr>
              <a:t>m200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Light"/>
                <a:ea typeface="Noto Sans KR Medium"/>
              </a:rPr>
              <a:t>주소로 받기</a:t>
            </a:r>
          </a:p>
        </p:txBody>
      </p:sp>
    </p:spTree>
    <p:extLst>
      <p:ext uri="{BB962C8B-B14F-4D97-AF65-F5344CB8AC3E}">
        <p14:creationId xmlns:p14="http://schemas.microsoft.com/office/powerpoint/2010/main" val="3770518864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6F0A1660-F246-4A47-8FAC-C71316CF1188}"/>
              </a:ext>
            </a:extLst>
          </p:cNvPr>
          <p:cNvCxnSpPr>
            <a:cxnSpLocks/>
          </p:cNvCxnSpPr>
          <p:nvPr/>
        </p:nvCxnSpPr>
        <p:spPr>
          <a:xfrm>
            <a:off x="5327916" y="3225476"/>
            <a:ext cx="2408625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944217-7508-474B-B205-9BED67F1ADB8}"/>
              </a:ext>
            </a:extLst>
          </p:cNvPr>
          <p:cNvSpPr/>
          <p:nvPr/>
        </p:nvSpPr>
        <p:spPr>
          <a:xfrm>
            <a:off x="4655841" y="2940156"/>
            <a:ext cx="672075" cy="539485"/>
          </a:xfrm>
          <a:prstGeom prst="rect">
            <a:avLst/>
          </a:prstGeom>
          <a:solidFill>
            <a:srgbClr val="2CA2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6787406-10DC-4456-B28C-35685EB53A97}"/>
              </a:ext>
            </a:extLst>
          </p:cNvPr>
          <p:cNvSpPr txBox="1"/>
          <p:nvPr/>
        </p:nvSpPr>
        <p:spPr>
          <a:xfrm>
            <a:off x="4695787" y="2974023"/>
            <a:ext cx="632128" cy="461665"/>
          </a:xfrm>
          <a:prstGeom prst="rect">
            <a:avLst/>
          </a:prstGeom>
          <a:solidFill>
            <a:srgbClr val="2CA2EC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01</a:t>
            </a:r>
            <a:endParaRPr kumimoji="0" lang="ko-KR" altLang="en-US" sz="2400" b="1" i="0" u="none" strike="noStrike" kern="1200" cap="none" spc="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0361A3-5BE8-401F-AECE-7A723C9463B7}"/>
              </a:ext>
            </a:extLst>
          </p:cNvPr>
          <p:cNvSpPr txBox="1"/>
          <p:nvPr/>
        </p:nvSpPr>
        <p:spPr>
          <a:xfrm>
            <a:off x="5327915" y="3268565"/>
            <a:ext cx="25520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en-US" altLang="ko-KR" sz="2000" b="0" i="0" u="none" strike="noStrike" kern="1200" cap="none" spc="0" normalizeH="0" baseline="0" dirty="0">
                <a:ln w="9525">
                  <a:solidFill>
                    <a:prstClr val="white">
                      <a:alpha val="0"/>
                    </a:prstClr>
                  </a:solidFill>
                </a:ln>
                <a:solidFill>
                  <a:srgbClr val="56565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맑은 고딕"/>
                <a:ea typeface="맑은 고딕"/>
                <a:cs typeface="+mn-cs"/>
              </a:rPr>
              <a:t>PLC(Programmable Logic Controller)</a:t>
            </a:r>
            <a:endParaRPr lang="en-US" altLang="ko-KR" sz="2000" b="1" i="0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6" name="그림 5">
            <a:hlinkClick r:id="rId3" action="ppaction://hlinksldjump"/>
            <a:extLst>
              <a:ext uri="{FF2B5EF4-FFF2-40B4-BE49-F238E27FC236}">
                <a16:creationId xmlns:a16="http://schemas.microsoft.com/office/drawing/2014/main" id="{8DAA18BB-1CF5-4A86-B096-B4C5052398D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0863109" y="6285911"/>
            <a:ext cx="1225195" cy="493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5373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/>
          <p:cNvCxnSpPr>
            <a:endCxn id="36" idx="1"/>
          </p:cNvCxnSpPr>
          <p:nvPr/>
        </p:nvCxnSpPr>
        <p:spPr>
          <a:xfrm>
            <a:off x="431371" y="344703"/>
            <a:ext cx="10256279" cy="1929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-14515" y="149948"/>
            <a:ext cx="1088572" cy="384043"/>
          </a:xfrm>
          <a:prstGeom prst="rect">
            <a:avLst/>
          </a:prstGeom>
          <a:solidFill>
            <a:srgbClr val="2CA2E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>
              <a:latin typeface="맑은 고딕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1126708" y="345453"/>
            <a:ext cx="1233624" cy="0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이등변 삼각형 28"/>
          <p:cNvSpPr/>
          <p:nvPr/>
        </p:nvSpPr>
        <p:spPr>
          <a:xfrm rot="5400000">
            <a:off x="928279" y="295729"/>
            <a:ext cx="386628" cy="95087"/>
          </a:xfrm>
          <a:prstGeom prst="triangle">
            <a:avLst>
              <a:gd name="adj" fmla="val 50000"/>
            </a:avLst>
          </a:prstGeom>
          <a:solidFill>
            <a:srgbClr val="2CA2E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>
              <a:latin typeface="맑은 고딕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-14527" y="137251"/>
            <a:ext cx="1088572" cy="417600"/>
          </a:xfrm>
          <a:prstGeom prst="rect">
            <a:avLst/>
          </a:prstGeom>
          <a:solidFill>
            <a:srgbClr val="2CA2E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>
              <a:latin typeface="맑은 고딕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086925" y="70699"/>
            <a:ext cx="352371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0070C0"/>
                </a:solidFill>
                <a:latin typeface="맑은 고딕"/>
                <a:ea typeface="맑은 고딕"/>
              </a:rPr>
              <a:t>TERALEADER </a:t>
            </a:r>
            <a:r>
              <a:rPr lang="en-US" altLang="ko-KR" sz="1051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/>
                <a:ea typeface="맑은 고딕"/>
              </a:rPr>
              <a:t>World Best R&amp;D Technology!</a:t>
            </a:r>
            <a:endParaRPr lang="ko-KR" altLang="en-US" sz="1200" b="1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맑은 고딕"/>
              <a:ea typeface="맑은 고딕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0824300" y="6186902"/>
            <a:ext cx="1225484" cy="584463"/>
          </a:xfrm>
          <a:prstGeom prst="rect">
            <a:avLst/>
          </a:prstGeom>
          <a:solidFill>
            <a:schemeClr val="bg1"/>
          </a:solidFill>
          <a:ln w="19050" cap="flat" cmpd="sng" algn="ctr">
            <a:noFill/>
            <a:prstDash val="solid"/>
            <a:round/>
            <a:headEnd w="med" len="med"/>
            <a:tailEnd w="med" len="med"/>
          </a:ln>
          <a:effectLst/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defTabSz="914332">
              <a:spcBef>
                <a:spcPct val="0"/>
              </a:spcBef>
              <a:spcAft>
                <a:spcPct val="0"/>
              </a:spcAft>
              <a:defRPr/>
            </a:pPr>
            <a:endParaRPr lang="ko-KR" altLang="en-US">
              <a:latin typeface="맑은 고딕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1008056" y="593415"/>
            <a:ext cx="378000" cy="50400"/>
          </a:xfrm>
          <a:prstGeom prst="rect">
            <a:avLst/>
          </a:prstGeom>
          <a:solidFill>
            <a:srgbClr val="0070C0"/>
          </a:solidFill>
          <a:ln w="19050" cap="flat" cmpd="sng" algn="ctr">
            <a:noFill/>
            <a:prstDash val="solid"/>
            <a:round/>
            <a:headEnd w="med" len="med"/>
            <a:tailEnd w="med" len="med"/>
          </a:ln>
          <a:effectLst>
            <a:outerShdw blurRad="19050" dist="1524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defTabSz="914332">
              <a:spcBef>
                <a:spcPct val="0"/>
              </a:spcBef>
              <a:spcAft>
                <a:spcPct val="0"/>
              </a:spcAft>
              <a:defRPr/>
            </a:pPr>
            <a:endParaRPr lang="ko-KR" altLang="en-US">
              <a:latin typeface="맑은 고딕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10687650" y="183541"/>
            <a:ext cx="60959" cy="36090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>
              <a:latin typeface="맑은 고딕"/>
            </a:endParaRPr>
          </a:p>
        </p:txBody>
      </p:sp>
      <p:cxnSp>
        <p:nvCxnSpPr>
          <p:cNvPr id="120" name="직선 연결선 26"/>
          <p:cNvCxnSpPr/>
          <p:nvPr/>
        </p:nvCxnSpPr>
        <p:spPr>
          <a:xfrm rot="10800000" flipV="1">
            <a:off x="1477737" y="1008591"/>
            <a:ext cx="1051969" cy="5679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itle 15"/>
          <p:cNvSpPr txBox="1"/>
          <p:nvPr/>
        </p:nvSpPr>
        <p:spPr>
          <a:xfrm>
            <a:off x="926568" y="565133"/>
            <a:ext cx="11357112" cy="562527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marR="0" lvl="0" indent="0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2800" b="1" spc="-15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맑은 고딕"/>
                <a:ea typeface="맑은 고딕"/>
              </a:rPr>
              <a:t>02</a:t>
            </a:r>
            <a:r>
              <a:rPr lang="en-US" altLang="ko-KR" sz="2000" b="1" spc="-150" dirty="0">
                <a:solidFill>
                  <a:srgbClr val="0070C0"/>
                </a:solidFill>
                <a:latin typeface="맑은 고딕"/>
                <a:ea typeface="맑은 고딕"/>
              </a:rPr>
              <a:t>   XG5000</a:t>
            </a:r>
            <a:endParaRPr lang="en-US" altLang="ko-KR" sz="1400" spc="-150" dirty="0">
              <a:solidFill>
                <a:srgbClr val="858585"/>
              </a:solidFill>
              <a:latin typeface="맑은 고딕"/>
              <a:ea typeface="맑은 고딕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19D8C0A-B67E-4720-BA05-83493AE6E700}"/>
              </a:ext>
            </a:extLst>
          </p:cNvPr>
          <p:cNvSpPr txBox="1"/>
          <p:nvPr/>
        </p:nvSpPr>
        <p:spPr>
          <a:xfrm>
            <a:off x="10863109" y="263135"/>
            <a:ext cx="114962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900" dirty="0">
                <a:ln w="9525">
                  <a:solidFill>
                    <a:prstClr val="white">
                      <a:alpha val="0"/>
                    </a:prstClr>
                  </a:solidFill>
                </a:ln>
                <a:solidFill>
                  <a:srgbClr val="56565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맑은 고딕"/>
              </a:rPr>
              <a:t>PLC</a:t>
            </a:r>
            <a:endParaRPr kumimoji="0" lang="ko-KR" altLang="en-US" sz="900" b="0" i="0" u="none" strike="noStrike" kern="1200" cap="none" spc="0" normalizeH="0" baseline="0" dirty="0">
              <a:ln w="9525">
                <a:solidFill>
                  <a:prstClr val="white">
                    <a:alpha val="0"/>
                  </a:prstClr>
                </a:solidFill>
              </a:ln>
              <a:solidFill>
                <a:srgbClr val="565656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uLnTx/>
              <a:uFillTx/>
              <a:ea typeface="맑은 고딕"/>
            </a:endParaRPr>
          </a:p>
        </p:txBody>
      </p:sp>
      <p:pic>
        <p:nvPicPr>
          <p:cNvPr id="22" name="그림 21">
            <a:hlinkClick r:id="rId3" action="ppaction://hlinksldjump"/>
            <a:extLst>
              <a:ext uri="{FF2B5EF4-FFF2-40B4-BE49-F238E27FC236}">
                <a16:creationId xmlns:a16="http://schemas.microsoft.com/office/drawing/2014/main" id="{27092B52-B0F5-4C56-ABCE-1C47CB07D51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0863109" y="6285911"/>
            <a:ext cx="1225195" cy="493735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3D0790E1-E0BF-49E1-A553-7D7260016F49}"/>
              </a:ext>
            </a:extLst>
          </p:cNvPr>
          <p:cNvSpPr txBox="1"/>
          <p:nvPr/>
        </p:nvSpPr>
        <p:spPr>
          <a:xfrm>
            <a:off x="1239237" y="1086537"/>
            <a:ext cx="2595967" cy="371192"/>
          </a:xfrm>
          <a:prstGeom prst="rect">
            <a:avLst/>
          </a:prstGeom>
        </p:spPr>
        <p:txBody>
          <a:bodyPr vert="horz" wrap="none" lIns="91440" tIns="45720" rIns="91440" bIns="45720" anchor="t">
            <a:spAutoFit/>
          </a:bodyPr>
          <a:lstStyle/>
          <a:p>
            <a:pPr marL="285750" indent="-285750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altLang="ko-KR" dirty="0">
                <a:solidFill>
                  <a:schemeClr val="tx1"/>
                </a:solidFill>
              </a:rPr>
              <a:t>XG5000 </a:t>
            </a:r>
            <a:r>
              <a:rPr lang="ko-KR" altLang="en-US" dirty="0">
                <a:solidFill>
                  <a:schemeClr val="tx1"/>
                </a:solidFill>
              </a:rPr>
              <a:t>모듈 사용법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21" name="직사각형 43">
            <a:extLst>
              <a:ext uri="{FF2B5EF4-FFF2-40B4-BE49-F238E27FC236}">
                <a16:creationId xmlns:a16="http://schemas.microsoft.com/office/drawing/2014/main" id="{AC3E1544-5A84-4FFA-A482-5D73F0762322}"/>
              </a:ext>
            </a:extLst>
          </p:cNvPr>
          <p:cNvSpPr/>
          <p:nvPr/>
        </p:nvSpPr>
        <p:spPr>
          <a:xfrm>
            <a:off x="1239237" y="1368668"/>
            <a:ext cx="5092083" cy="3123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ko-KR" sz="13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/>
                <a:ea typeface="나눔고딕"/>
              </a:rPr>
              <a:t>- XBF-AD04C(</a:t>
            </a:r>
            <a:r>
              <a:rPr lang="ko-KR" altLang="en-US" sz="13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/>
                <a:ea typeface="나눔고딕"/>
              </a:rPr>
              <a:t>아날로그 입력</a:t>
            </a:r>
            <a:r>
              <a:rPr lang="en-US" altLang="ko-KR" sz="13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/>
                <a:ea typeface="나눔고딕"/>
              </a:rPr>
              <a:t>) </a:t>
            </a:r>
            <a:r>
              <a:rPr lang="ko-KR" altLang="en-US" sz="13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/>
                <a:ea typeface="나눔고딕"/>
              </a:rPr>
              <a:t>사용법</a:t>
            </a:r>
            <a:r>
              <a:rPr lang="en-US" altLang="ko-KR" sz="13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/>
                <a:ea typeface="나눔고딕"/>
              </a:rPr>
              <a:t>.</a:t>
            </a:r>
            <a:endParaRPr lang="en-US" altLang="ko-KR" sz="1300" dirty="0">
              <a:solidFill>
                <a:schemeClr val="tx1">
                  <a:lumMod val="65000"/>
                  <a:lumOff val="35000"/>
                </a:schemeClr>
              </a:solidFill>
              <a:latin typeface="나눔고딕"/>
              <a:ea typeface="나눔고딕"/>
            </a:endParaRPr>
          </a:p>
        </p:txBody>
      </p:sp>
      <p:sp>
        <p:nvSpPr>
          <p:cNvPr id="44" name="사각형: 둥근 모서리 30">
            <a:extLst>
              <a:ext uri="{FF2B5EF4-FFF2-40B4-BE49-F238E27FC236}">
                <a16:creationId xmlns:a16="http://schemas.microsoft.com/office/drawing/2014/main" id="{CDAEE054-B6DF-4C16-95F7-D8874AE05CA0}"/>
              </a:ext>
            </a:extLst>
          </p:cNvPr>
          <p:cNvSpPr/>
          <p:nvPr/>
        </p:nvSpPr>
        <p:spPr>
          <a:xfrm>
            <a:off x="144851" y="2117136"/>
            <a:ext cx="2595967" cy="312393"/>
          </a:xfrm>
          <a:prstGeom prst="roundRect">
            <a:avLst>
              <a:gd name="adj" fmla="val 50000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en-US" altLang="ko-KR" sz="1400" b="1" dirty="0">
                <a:solidFill>
                  <a:schemeClr val="bg1"/>
                </a:solidFill>
                <a:latin typeface="Noto Sans KR"/>
                <a:ea typeface="Noto Sans KR"/>
              </a:rPr>
              <a:t>4. </a:t>
            </a:r>
            <a:r>
              <a:rPr lang="ko-KR" altLang="en-US" sz="1400" b="1" dirty="0">
                <a:solidFill>
                  <a:schemeClr val="bg1"/>
                </a:solidFill>
                <a:latin typeface="Noto Sans KR"/>
                <a:ea typeface="Noto Sans KR"/>
              </a:rPr>
              <a:t>스캔프로그램 작성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269F16E-6810-4D0B-96C2-A9DF89FB1A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935" y="2572324"/>
            <a:ext cx="5858670" cy="3258332"/>
          </a:xfrm>
          <a:prstGeom prst="rect">
            <a:avLst/>
          </a:prstGeom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831FE01D-398E-440E-909B-307EB58F6CBD}"/>
              </a:ext>
            </a:extLst>
          </p:cNvPr>
          <p:cNvSpPr/>
          <p:nvPr/>
        </p:nvSpPr>
        <p:spPr>
          <a:xfrm>
            <a:off x="1847850" y="3142820"/>
            <a:ext cx="314326" cy="16971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8256FA18-7AD8-4435-BB66-6F74A37471C9}"/>
              </a:ext>
            </a:extLst>
          </p:cNvPr>
          <p:cNvSpPr/>
          <p:nvPr/>
        </p:nvSpPr>
        <p:spPr>
          <a:xfrm>
            <a:off x="223768" y="2954367"/>
            <a:ext cx="97702" cy="9763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dirty="0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21E57219-F93F-457F-A6BA-F63E667B6A08}"/>
              </a:ext>
            </a:extLst>
          </p:cNvPr>
          <p:cNvSpPr/>
          <p:nvPr/>
        </p:nvSpPr>
        <p:spPr>
          <a:xfrm>
            <a:off x="1651201" y="2913915"/>
            <a:ext cx="264160" cy="235657"/>
          </a:xfrm>
          <a:prstGeom prst="ellipse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6842362E-6B65-401B-9835-235D161571B3}"/>
              </a:ext>
            </a:extLst>
          </p:cNvPr>
          <p:cNvSpPr/>
          <p:nvPr/>
        </p:nvSpPr>
        <p:spPr>
          <a:xfrm>
            <a:off x="29571" y="2713567"/>
            <a:ext cx="264160" cy="235657"/>
          </a:xfrm>
          <a:prstGeom prst="ellipse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750290A-A82D-4833-8DAA-F901B39E93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10007" y="2551843"/>
            <a:ext cx="5877058" cy="3278813"/>
          </a:xfrm>
          <a:prstGeom prst="rect">
            <a:avLst/>
          </a:prstGeom>
        </p:spPr>
      </p:pic>
      <p:sp>
        <p:nvSpPr>
          <p:cNvPr id="40" name="직사각형 39">
            <a:extLst>
              <a:ext uri="{FF2B5EF4-FFF2-40B4-BE49-F238E27FC236}">
                <a16:creationId xmlns:a16="http://schemas.microsoft.com/office/drawing/2014/main" id="{BAB560ED-AC76-44A4-8CD1-EA1B641C6514}"/>
              </a:ext>
            </a:extLst>
          </p:cNvPr>
          <p:cNvSpPr/>
          <p:nvPr/>
        </p:nvSpPr>
        <p:spPr>
          <a:xfrm>
            <a:off x="9680575" y="3117850"/>
            <a:ext cx="311150" cy="31115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5A369B7-F70C-40E6-B9C4-3DF36D651092}"/>
              </a:ext>
            </a:extLst>
          </p:cNvPr>
          <p:cNvSpPr/>
          <p:nvPr/>
        </p:nvSpPr>
        <p:spPr>
          <a:xfrm>
            <a:off x="7896225" y="2933353"/>
            <a:ext cx="121444" cy="11626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282CCCB0-2C6C-4055-9200-0AB10E70AF7E}"/>
              </a:ext>
            </a:extLst>
          </p:cNvPr>
          <p:cNvSpPr/>
          <p:nvPr/>
        </p:nvSpPr>
        <p:spPr>
          <a:xfrm>
            <a:off x="9439727" y="2859777"/>
            <a:ext cx="264160" cy="235657"/>
          </a:xfrm>
          <a:prstGeom prst="ellipse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55C5762D-77F1-44CC-BABD-9209862481A3}"/>
              </a:ext>
            </a:extLst>
          </p:cNvPr>
          <p:cNvSpPr/>
          <p:nvPr/>
        </p:nvSpPr>
        <p:spPr>
          <a:xfrm>
            <a:off x="7659994" y="2705679"/>
            <a:ext cx="264160" cy="235657"/>
          </a:xfrm>
          <a:prstGeom prst="ellipse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1" name="직사각형 20">
            <a:extLst>
              <a:ext uri="{FF2B5EF4-FFF2-40B4-BE49-F238E27FC236}">
                <a16:creationId xmlns:a16="http://schemas.microsoft.com/office/drawing/2014/main" id="{58B1A3B1-56A1-4A72-AD84-159B19E33423}"/>
              </a:ext>
            </a:extLst>
          </p:cNvPr>
          <p:cNvSpPr/>
          <p:nvPr/>
        </p:nvSpPr>
        <p:spPr>
          <a:xfrm>
            <a:off x="2740818" y="2041529"/>
            <a:ext cx="3139440" cy="47005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Light"/>
                <a:ea typeface="Noto Sans KR Medium"/>
              </a:rPr>
              <a:t>Ex)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Light"/>
                <a:ea typeface="Noto Sans KR Medium"/>
              </a:rPr>
              <a:t>접점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Light"/>
                <a:ea typeface="Noto Sans KR Medium"/>
              </a:rPr>
              <a:t>p20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Light"/>
                <a:ea typeface="Noto Sans KR Medium"/>
              </a:rPr>
              <a:t>이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Light"/>
                <a:ea typeface="Noto Sans KR Medium"/>
              </a:rPr>
              <a:t>on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Light"/>
                <a:ea typeface="Noto Sans KR Medium"/>
              </a:rPr>
              <a:t>이 되면 채널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Light"/>
                <a:ea typeface="Noto Sans KR Medium"/>
              </a:rPr>
              <a:t>0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Light"/>
                <a:ea typeface="Noto Sans KR Medium"/>
              </a:rPr>
              <a:t>의 입력 값을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Light"/>
                <a:ea typeface="Noto Sans KR Medium"/>
              </a:rPr>
              <a:t>m200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Light"/>
                <a:ea typeface="Noto Sans KR Medium"/>
              </a:rPr>
              <a:t>주소로 받기</a:t>
            </a:r>
          </a:p>
        </p:txBody>
      </p:sp>
    </p:spTree>
    <p:extLst>
      <p:ext uri="{BB962C8B-B14F-4D97-AF65-F5344CB8AC3E}">
        <p14:creationId xmlns:p14="http://schemas.microsoft.com/office/powerpoint/2010/main" val="887498860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/>
          <p:cNvCxnSpPr>
            <a:endCxn id="36" idx="1"/>
          </p:cNvCxnSpPr>
          <p:nvPr/>
        </p:nvCxnSpPr>
        <p:spPr>
          <a:xfrm>
            <a:off x="431371" y="344703"/>
            <a:ext cx="10256279" cy="1929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-14515" y="149948"/>
            <a:ext cx="1088572" cy="384043"/>
          </a:xfrm>
          <a:prstGeom prst="rect">
            <a:avLst/>
          </a:prstGeom>
          <a:solidFill>
            <a:srgbClr val="2CA2E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>
              <a:latin typeface="맑은 고딕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1126708" y="345453"/>
            <a:ext cx="1233624" cy="0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이등변 삼각형 28"/>
          <p:cNvSpPr/>
          <p:nvPr/>
        </p:nvSpPr>
        <p:spPr>
          <a:xfrm rot="5400000">
            <a:off x="928279" y="295729"/>
            <a:ext cx="386628" cy="95087"/>
          </a:xfrm>
          <a:prstGeom prst="triangle">
            <a:avLst>
              <a:gd name="adj" fmla="val 50000"/>
            </a:avLst>
          </a:prstGeom>
          <a:solidFill>
            <a:srgbClr val="2CA2E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>
              <a:latin typeface="맑은 고딕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-14527" y="137251"/>
            <a:ext cx="1088572" cy="417600"/>
          </a:xfrm>
          <a:prstGeom prst="rect">
            <a:avLst/>
          </a:prstGeom>
          <a:solidFill>
            <a:srgbClr val="2CA2E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>
              <a:latin typeface="맑은 고딕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086925" y="70699"/>
            <a:ext cx="352371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0070C0"/>
                </a:solidFill>
                <a:latin typeface="맑은 고딕"/>
                <a:ea typeface="맑은 고딕"/>
              </a:rPr>
              <a:t>TERALEADER </a:t>
            </a:r>
            <a:r>
              <a:rPr lang="en-US" altLang="ko-KR" sz="1051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/>
                <a:ea typeface="맑은 고딕"/>
              </a:rPr>
              <a:t>World Best R&amp;D Technology!</a:t>
            </a:r>
            <a:endParaRPr lang="ko-KR" altLang="en-US" sz="1200" b="1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맑은 고딕"/>
              <a:ea typeface="맑은 고딕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0824300" y="6186902"/>
            <a:ext cx="1225484" cy="584463"/>
          </a:xfrm>
          <a:prstGeom prst="rect">
            <a:avLst/>
          </a:prstGeom>
          <a:solidFill>
            <a:schemeClr val="bg1"/>
          </a:solidFill>
          <a:ln w="19050" cap="flat" cmpd="sng" algn="ctr">
            <a:noFill/>
            <a:prstDash val="solid"/>
            <a:round/>
            <a:headEnd w="med" len="med"/>
            <a:tailEnd w="med" len="med"/>
          </a:ln>
          <a:effectLst/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defTabSz="914332">
              <a:spcBef>
                <a:spcPct val="0"/>
              </a:spcBef>
              <a:spcAft>
                <a:spcPct val="0"/>
              </a:spcAft>
              <a:defRPr/>
            </a:pPr>
            <a:endParaRPr lang="ko-KR" altLang="en-US">
              <a:latin typeface="맑은 고딕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1008056" y="593415"/>
            <a:ext cx="378000" cy="50400"/>
          </a:xfrm>
          <a:prstGeom prst="rect">
            <a:avLst/>
          </a:prstGeom>
          <a:solidFill>
            <a:srgbClr val="0070C0"/>
          </a:solidFill>
          <a:ln w="19050" cap="flat" cmpd="sng" algn="ctr">
            <a:noFill/>
            <a:prstDash val="solid"/>
            <a:round/>
            <a:headEnd w="med" len="med"/>
            <a:tailEnd w="med" len="med"/>
          </a:ln>
          <a:effectLst>
            <a:outerShdw blurRad="19050" dist="1524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defTabSz="914332">
              <a:spcBef>
                <a:spcPct val="0"/>
              </a:spcBef>
              <a:spcAft>
                <a:spcPct val="0"/>
              </a:spcAft>
              <a:defRPr/>
            </a:pPr>
            <a:endParaRPr lang="ko-KR" altLang="en-US">
              <a:latin typeface="맑은 고딕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10687650" y="183541"/>
            <a:ext cx="60959" cy="36090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>
              <a:latin typeface="맑은 고딕"/>
            </a:endParaRPr>
          </a:p>
        </p:txBody>
      </p:sp>
      <p:cxnSp>
        <p:nvCxnSpPr>
          <p:cNvPr id="120" name="직선 연결선 26"/>
          <p:cNvCxnSpPr/>
          <p:nvPr/>
        </p:nvCxnSpPr>
        <p:spPr>
          <a:xfrm rot="10800000" flipV="1">
            <a:off x="1477737" y="1008591"/>
            <a:ext cx="1051969" cy="5679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itle 15"/>
          <p:cNvSpPr txBox="1"/>
          <p:nvPr/>
        </p:nvSpPr>
        <p:spPr>
          <a:xfrm>
            <a:off x="926568" y="565133"/>
            <a:ext cx="11357112" cy="562527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marR="0" lvl="0" indent="0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2800" b="1" spc="-15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맑은 고딕"/>
                <a:ea typeface="맑은 고딕"/>
              </a:rPr>
              <a:t>02</a:t>
            </a:r>
            <a:r>
              <a:rPr lang="en-US" altLang="ko-KR" sz="2000" b="1" spc="-150" dirty="0">
                <a:solidFill>
                  <a:srgbClr val="0070C0"/>
                </a:solidFill>
                <a:latin typeface="맑은 고딕"/>
                <a:ea typeface="맑은 고딕"/>
              </a:rPr>
              <a:t>   XG5000</a:t>
            </a:r>
            <a:endParaRPr lang="en-US" altLang="ko-KR" sz="1400" spc="-150" dirty="0">
              <a:solidFill>
                <a:srgbClr val="858585"/>
              </a:solidFill>
              <a:latin typeface="맑은 고딕"/>
              <a:ea typeface="맑은 고딕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19D8C0A-B67E-4720-BA05-83493AE6E700}"/>
              </a:ext>
            </a:extLst>
          </p:cNvPr>
          <p:cNvSpPr txBox="1"/>
          <p:nvPr/>
        </p:nvSpPr>
        <p:spPr>
          <a:xfrm>
            <a:off x="10863109" y="263135"/>
            <a:ext cx="114962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900" dirty="0">
                <a:ln w="9525">
                  <a:solidFill>
                    <a:prstClr val="white">
                      <a:alpha val="0"/>
                    </a:prstClr>
                  </a:solidFill>
                </a:ln>
                <a:solidFill>
                  <a:srgbClr val="56565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맑은 고딕"/>
              </a:rPr>
              <a:t>PLC</a:t>
            </a:r>
            <a:endParaRPr kumimoji="0" lang="ko-KR" altLang="en-US" sz="900" b="0" i="0" u="none" strike="noStrike" kern="1200" cap="none" spc="0" normalizeH="0" baseline="0" dirty="0">
              <a:ln w="9525">
                <a:solidFill>
                  <a:prstClr val="white">
                    <a:alpha val="0"/>
                  </a:prstClr>
                </a:solidFill>
              </a:ln>
              <a:solidFill>
                <a:srgbClr val="565656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uLnTx/>
              <a:uFillTx/>
              <a:ea typeface="맑은 고딕"/>
            </a:endParaRPr>
          </a:p>
        </p:txBody>
      </p:sp>
      <p:pic>
        <p:nvPicPr>
          <p:cNvPr id="22" name="그림 21">
            <a:hlinkClick r:id="rId3" action="ppaction://hlinksldjump"/>
            <a:extLst>
              <a:ext uri="{FF2B5EF4-FFF2-40B4-BE49-F238E27FC236}">
                <a16:creationId xmlns:a16="http://schemas.microsoft.com/office/drawing/2014/main" id="{27092B52-B0F5-4C56-ABCE-1C47CB07D51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0863109" y="6285911"/>
            <a:ext cx="1225195" cy="493735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3D0790E1-E0BF-49E1-A553-7D7260016F49}"/>
              </a:ext>
            </a:extLst>
          </p:cNvPr>
          <p:cNvSpPr txBox="1"/>
          <p:nvPr/>
        </p:nvSpPr>
        <p:spPr>
          <a:xfrm>
            <a:off x="1239237" y="1086537"/>
            <a:ext cx="2595967" cy="371192"/>
          </a:xfrm>
          <a:prstGeom prst="rect">
            <a:avLst/>
          </a:prstGeom>
        </p:spPr>
        <p:txBody>
          <a:bodyPr vert="horz" wrap="none" lIns="91440" tIns="45720" rIns="91440" bIns="45720" anchor="t">
            <a:spAutoFit/>
          </a:bodyPr>
          <a:lstStyle/>
          <a:p>
            <a:pPr marL="285750" indent="-285750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altLang="ko-KR" dirty="0">
                <a:solidFill>
                  <a:schemeClr val="tx1"/>
                </a:solidFill>
              </a:rPr>
              <a:t>XG5000 </a:t>
            </a:r>
            <a:r>
              <a:rPr lang="ko-KR" altLang="en-US" dirty="0">
                <a:solidFill>
                  <a:schemeClr val="tx1"/>
                </a:solidFill>
              </a:rPr>
              <a:t>모듈 사용법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21" name="직사각형 43">
            <a:extLst>
              <a:ext uri="{FF2B5EF4-FFF2-40B4-BE49-F238E27FC236}">
                <a16:creationId xmlns:a16="http://schemas.microsoft.com/office/drawing/2014/main" id="{AC3E1544-5A84-4FFA-A482-5D73F0762322}"/>
              </a:ext>
            </a:extLst>
          </p:cNvPr>
          <p:cNvSpPr/>
          <p:nvPr/>
        </p:nvSpPr>
        <p:spPr>
          <a:xfrm>
            <a:off x="1239237" y="1368668"/>
            <a:ext cx="5092083" cy="3123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ko-KR" sz="13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/>
                <a:ea typeface="나눔고딕"/>
              </a:rPr>
              <a:t>- XBF-AD04C(</a:t>
            </a:r>
            <a:r>
              <a:rPr lang="ko-KR" altLang="en-US" sz="13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/>
                <a:ea typeface="나눔고딕"/>
              </a:rPr>
              <a:t>아날로그 입력</a:t>
            </a:r>
            <a:r>
              <a:rPr lang="en-US" altLang="ko-KR" sz="13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/>
                <a:ea typeface="나눔고딕"/>
              </a:rPr>
              <a:t>) </a:t>
            </a:r>
            <a:r>
              <a:rPr lang="ko-KR" altLang="en-US" sz="13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/>
                <a:ea typeface="나눔고딕"/>
              </a:rPr>
              <a:t>사용법</a:t>
            </a:r>
            <a:r>
              <a:rPr lang="en-US" altLang="ko-KR" sz="13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/>
                <a:ea typeface="나눔고딕"/>
              </a:rPr>
              <a:t>.</a:t>
            </a:r>
            <a:endParaRPr lang="en-US" altLang="ko-KR" sz="1300" dirty="0">
              <a:solidFill>
                <a:schemeClr val="tx1">
                  <a:lumMod val="65000"/>
                  <a:lumOff val="35000"/>
                </a:schemeClr>
              </a:solidFill>
              <a:latin typeface="나눔고딕"/>
              <a:ea typeface="나눔고딕"/>
            </a:endParaRPr>
          </a:p>
        </p:txBody>
      </p:sp>
      <p:sp>
        <p:nvSpPr>
          <p:cNvPr id="44" name="사각형: 둥근 모서리 30">
            <a:extLst>
              <a:ext uri="{FF2B5EF4-FFF2-40B4-BE49-F238E27FC236}">
                <a16:creationId xmlns:a16="http://schemas.microsoft.com/office/drawing/2014/main" id="{CDAEE054-B6DF-4C16-95F7-D8874AE05CA0}"/>
              </a:ext>
            </a:extLst>
          </p:cNvPr>
          <p:cNvSpPr/>
          <p:nvPr/>
        </p:nvSpPr>
        <p:spPr>
          <a:xfrm>
            <a:off x="61189" y="2118571"/>
            <a:ext cx="2595967" cy="312393"/>
          </a:xfrm>
          <a:prstGeom prst="roundRect">
            <a:avLst>
              <a:gd name="adj" fmla="val 50000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en-US" altLang="ko-KR" sz="1400" b="1" dirty="0">
                <a:solidFill>
                  <a:schemeClr val="bg1"/>
                </a:solidFill>
                <a:latin typeface="Noto Sans KR"/>
                <a:ea typeface="Noto Sans KR"/>
              </a:rPr>
              <a:t>4. </a:t>
            </a:r>
            <a:r>
              <a:rPr lang="ko-KR" altLang="en-US" sz="1400" b="1" dirty="0">
                <a:solidFill>
                  <a:schemeClr val="bg1"/>
                </a:solidFill>
                <a:latin typeface="Noto Sans KR"/>
                <a:ea typeface="Noto Sans KR"/>
              </a:rPr>
              <a:t>스캔프로그램 작성</a:t>
            </a:r>
          </a:p>
        </p:txBody>
      </p:sp>
      <p:sp>
        <p:nvSpPr>
          <p:cNvPr id="45" name="직사각형 20">
            <a:extLst>
              <a:ext uri="{FF2B5EF4-FFF2-40B4-BE49-F238E27FC236}">
                <a16:creationId xmlns:a16="http://schemas.microsoft.com/office/drawing/2014/main" id="{0192278F-EC8B-4134-B8FA-F9EC1FD01FC2}"/>
              </a:ext>
            </a:extLst>
          </p:cNvPr>
          <p:cNvSpPr/>
          <p:nvPr/>
        </p:nvSpPr>
        <p:spPr>
          <a:xfrm>
            <a:off x="2740818" y="2041529"/>
            <a:ext cx="3139440" cy="47005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Light"/>
                <a:ea typeface="Noto Sans KR Medium"/>
              </a:rPr>
              <a:t>Ex)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Light"/>
                <a:ea typeface="Noto Sans KR Medium"/>
              </a:rPr>
              <a:t>접점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Light"/>
                <a:ea typeface="Noto Sans KR Medium"/>
              </a:rPr>
              <a:t>p20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Light"/>
                <a:ea typeface="Noto Sans KR Medium"/>
              </a:rPr>
              <a:t>이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Light"/>
                <a:ea typeface="Noto Sans KR Medium"/>
              </a:rPr>
              <a:t>on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Light"/>
                <a:ea typeface="Noto Sans KR Medium"/>
              </a:rPr>
              <a:t>이 되면 채널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Light"/>
                <a:ea typeface="Noto Sans KR Medium"/>
              </a:rPr>
              <a:t>0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Light"/>
                <a:ea typeface="Noto Sans KR Medium"/>
              </a:rPr>
              <a:t>의 입력 값을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Light"/>
                <a:ea typeface="Noto Sans KR Medium"/>
              </a:rPr>
              <a:t>m200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Light"/>
                <a:ea typeface="Noto Sans KR Medium"/>
              </a:rPr>
              <a:t>주소로 받기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831FE01D-398E-440E-909B-307EB58F6CBD}"/>
              </a:ext>
            </a:extLst>
          </p:cNvPr>
          <p:cNvSpPr/>
          <p:nvPr/>
        </p:nvSpPr>
        <p:spPr>
          <a:xfrm>
            <a:off x="2638424" y="3363147"/>
            <a:ext cx="204789" cy="16971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638B3EF-A870-48CB-88E8-E604CD373D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89" y="2551843"/>
            <a:ext cx="6065805" cy="3278813"/>
          </a:xfrm>
          <a:prstGeom prst="rect">
            <a:avLst/>
          </a:prstGeom>
        </p:spPr>
      </p:pic>
      <p:sp>
        <p:nvSpPr>
          <p:cNvPr id="42" name="직사각형 41">
            <a:extLst>
              <a:ext uri="{FF2B5EF4-FFF2-40B4-BE49-F238E27FC236}">
                <a16:creationId xmlns:a16="http://schemas.microsoft.com/office/drawing/2014/main" id="{8256FA18-7AD8-4435-BB66-6F74A37471C9}"/>
              </a:ext>
            </a:extLst>
          </p:cNvPr>
          <p:cNvSpPr/>
          <p:nvPr/>
        </p:nvSpPr>
        <p:spPr>
          <a:xfrm>
            <a:off x="2643115" y="3398725"/>
            <a:ext cx="176285" cy="11199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dirty="0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21E57219-F93F-457F-A6BA-F63E667B6A08}"/>
              </a:ext>
            </a:extLst>
          </p:cNvPr>
          <p:cNvSpPr/>
          <p:nvPr/>
        </p:nvSpPr>
        <p:spPr>
          <a:xfrm>
            <a:off x="2405140" y="3176323"/>
            <a:ext cx="264160" cy="235657"/>
          </a:xfrm>
          <a:prstGeom prst="ellipse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6842362E-6B65-401B-9835-235D161571B3}"/>
              </a:ext>
            </a:extLst>
          </p:cNvPr>
          <p:cNvSpPr/>
          <p:nvPr/>
        </p:nvSpPr>
        <p:spPr>
          <a:xfrm>
            <a:off x="3168735" y="3294151"/>
            <a:ext cx="264160" cy="235657"/>
          </a:xfrm>
          <a:prstGeom prst="ellipse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064E88D-E7C2-431A-BB9C-F82C43E077D2}"/>
              </a:ext>
            </a:extLst>
          </p:cNvPr>
          <p:cNvSpPr/>
          <p:nvPr/>
        </p:nvSpPr>
        <p:spPr>
          <a:xfrm>
            <a:off x="3394075" y="3510717"/>
            <a:ext cx="666750" cy="10243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1ED7E40-399B-4580-8F51-B18E6705ED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7081" y="2554383"/>
            <a:ext cx="5893730" cy="3276273"/>
          </a:xfrm>
          <a:prstGeom prst="rect">
            <a:avLst/>
          </a:prstGeom>
        </p:spPr>
      </p:pic>
      <p:sp>
        <p:nvSpPr>
          <p:cNvPr id="40" name="직사각형 39">
            <a:extLst>
              <a:ext uri="{FF2B5EF4-FFF2-40B4-BE49-F238E27FC236}">
                <a16:creationId xmlns:a16="http://schemas.microsoft.com/office/drawing/2014/main" id="{BAB560ED-AC76-44A4-8CD1-EA1B641C6514}"/>
              </a:ext>
            </a:extLst>
          </p:cNvPr>
          <p:cNvSpPr/>
          <p:nvPr/>
        </p:nvSpPr>
        <p:spPr>
          <a:xfrm>
            <a:off x="7648575" y="3987800"/>
            <a:ext cx="784224" cy="8572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5A369B7-F70C-40E6-B9C4-3DF36D651092}"/>
              </a:ext>
            </a:extLst>
          </p:cNvPr>
          <p:cNvSpPr/>
          <p:nvPr/>
        </p:nvSpPr>
        <p:spPr>
          <a:xfrm>
            <a:off x="10417174" y="4994275"/>
            <a:ext cx="355601" cy="9525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282CCCB0-2C6C-4055-9200-0AB10E70AF7E}"/>
              </a:ext>
            </a:extLst>
          </p:cNvPr>
          <p:cNvSpPr/>
          <p:nvPr/>
        </p:nvSpPr>
        <p:spPr>
          <a:xfrm>
            <a:off x="7397327" y="3752143"/>
            <a:ext cx="264160" cy="235657"/>
          </a:xfrm>
          <a:prstGeom prst="ellipse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55C5762D-77F1-44CC-BABD-9209862481A3}"/>
              </a:ext>
            </a:extLst>
          </p:cNvPr>
          <p:cNvSpPr/>
          <p:nvPr/>
        </p:nvSpPr>
        <p:spPr>
          <a:xfrm>
            <a:off x="10153014" y="4755444"/>
            <a:ext cx="264160" cy="235657"/>
          </a:xfrm>
          <a:prstGeom prst="ellipse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8371778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/>
          <p:cNvCxnSpPr>
            <a:endCxn id="36" idx="1"/>
          </p:cNvCxnSpPr>
          <p:nvPr/>
        </p:nvCxnSpPr>
        <p:spPr>
          <a:xfrm>
            <a:off x="431371" y="344703"/>
            <a:ext cx="10256279" cy="1929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-14515" y="149948"/>
            <a:ext cx="1088572" cy="384043"/>
          </a:xfrm>
          <a:prstGeom prst="rect">
            <a:avLst/>
          </a:prstGeom>
          <a:solidFill>
            <a:srgbClr val="2CA2E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>
              <a:latin typeface="맑은 고딕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1126708" y="345453"/>
            <a:ext cx="1233624" cy="0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이등변 삼각형 28"/>
          <p:cNvSpPr/>
          <p:nvPr/>
        </p:nvSpPr>
        <p:spPr>
          <a:xfrm rot="5400000">
            <a:off x="928279" y="295729"/>
            <a:ext cx="386628" cy="95087"/>
          </a:xfrm>
          <a:prstGeom prst="triangle">
            <a:avLst>
              <a:gd name="adj" fmla="val 50000"/>
            </a:avLst>
          </a:prstGeom>
          <a:solidFill>
            <a:srgbClr val="2CA2E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>
              <a:latin typeface="맑은 고딕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-14527" y="137251"/>
            <a:ext cx="1088572" cy="417600"/>
          </a:xfrm>
          <a:prstGeom prst="rect">
            <a:avLst/>
          </a:prstGeom>
          <a:solidFill>
            <a:srgbClr val="2CA2E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>
              <a:latin typeface="맑은 고딕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086925" y="70699"/>
            <a:ext cx="352371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0070C0"/>
                </a:solidFill>
                <a:latin typeface="맑은 고딕"/>
                <a:ea typeface="맑은 고딕"/>
              </a:rPr>
              <a:t>TERALEADER </a:t>
            </a:r>
            <a:r>
              <a:rPr lang="en-US" altLang="ko-KR" sz="1051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/>
                <a:ea typeface="맑은 고딕"/>
              </a:rPr>
              <a:t>World Best R&amp;D Technology!</a:t>
            </a:r>
            <a:endParaRPr lang="ko-KR" altLang="en-US" sz="1200" b="1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맑은 고딕"/>
              <a:ea typeface="맑은 고딕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0824300" y="6186902"/>
            <a:ext cx="1225484" cy="584463"/>
          </a:xfrm>
          <a:prstGeom prst="rect">
            <a:avLst/>
          </a:prstGeom>
          <a:solidFill>
            <a:schemeClr val="bg1"/>
          </a:solidFill>
          <a:ln w="19050" cap="flat" cmpd="sng" algn="ctr">
            <a:noFill/>
            <a:prstDash val="solid"/>
            <a:round/>
            <a:headEnd w="med" len="med"/>
            <a:tailEnd w="med" len="med"/>
          </a:ln>
          <a:effectLst/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defTabSz="914332">
              <a:spcBef>
                <a:spcPct val="0"/>
              </a:spcBef>
              <a:spcAft>
                <a:spcPct val="0"/>
              </a:spcAft>
              <a:defRPr/>
            </a:pPr>
            <a:endParaRPr lang="ko-KR" altLang="en-US">
              <a:latin typeface="맑은 고딕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1008056" y="593415"/>
            <a:ext cx="378000" cy="50400"/>
          </a:xfrm>
          <a:prstGeom prst="rect">
            <a:avLst/>
          </a:prstGeom>
          <a:solidFill>
            <a:srgbClr val="0070C0"/>
          </a:solidFill>
          <a:ln w="19050" cap="flat" cmpd="sng" algn="ctr">
            <a:noFill/>
            <a:prstDash val="solid"/>
            <a:round/>
            <a:headEnd w="med" len="med"/>
            <a:tailEnd w="med" len="med"/>
          </a:ln>
          <a:effectLst>
            <a:outerShdw blurRad="19050" dist="1524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defTabSz="914332">
              <a:spcBef>
                <a:spcPct val="0"/>
              </a:spcBef>
              <a:spcAft>
                <a:spcPct val="0"/>
              </a:spcAft>
              <a:defRPr/>
            </a:pPr>
            <a:endParaRPr lang="ko-KR" altLang="en-US">
              <a:latin typeface="맑은 고딕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10687650" y="183541"/>
            <a:ext cx="60959" cy="36090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>
              <a:latin typeface="맑은 고딕"/>
            </a:endParaRPr>
          </a:p>
        </p:txBody>
      </p:sp>
      <p:cxnSp>
        <p:nvCxnSpPr>
          <p:cNvPr id="120" name="직선 연결선 26"/>
          <p:cNvCxnSpPr/>
          <p:nvPr/>
        </p:nvCxnSpPr>
        <p:spPr>
          <a:xfrm rot="10800000" flipV="1">
            <a:off x="1477737" y="1008591"/>
            <a:ext cx="1051969" cy="5679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itle 15"/>
          <p:cNvSpPr txBox="1"/>
          <p:nvPr/>
        </p:nvSpPr>
        <p:spPr>
          <a:xfrm>
            <a:off x="926568" y="565133"/>
            <a:ext cx="11357112" cy="562527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marR="0" lvl="0" indent="0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2800" b="1" spc="-15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맑은 고딕"/>
                <a:ea typeface="맑은 고딕"/>
              </a:rPr>
              <a:t>02</a:t>
            </a:r>
            <a:r>
              <a:rPr lang="en-US" altLang="ko-KR" sz="2000" b="1" spc="-150" dirty="0">
                <a:solidFill>
                  <a:srgbClr val="0070C0"/>
                </a:solidFill>
                <a:latin typeface="맑은 고딕"/>
                <a:ea typeface="맑은 고딕"/>
              </a:rPr>
              <a:t>   XG5000</a:t>
            </a:r>
            <a:endParaRPr lang="en-US" altLang="ko-KR" sz="1400" spc="-150" dirty="0">
              <a:solidFill>
                <a:srgbClr val="858585"/>
              </a:solidFill>
              <a:latin typeface="맑은 고딕"/>
              <a:ea typeface="맑은 고딕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19D8C0A-B67E-4720-BA05-83493AE6E700}"/>
              </a:ext>
            </a:extLst>
          </p:cNvPr>
          <p:cNvSpPr txBox="1"/>
          <p:nvPr/>
        </p:nvSpPr>
        <p:spPr>
          <a:xfrm>
            <a:off x="10863109" y="263135"/>
            <a:ext cx="114962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900" dirty="0">
                <a:ln w="9525">
                  <a:solidFill>
                    <a:prstClr val="white">
                      <a:alpha val="0"/>
                    </a:prstClr>
                  </a:solidFill>
                </a:ln>
                <a:solidFill>
                  <a:srgbClr val="56565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맑은 고딕"/>
              </a:rPr>
              <a:t>PLC</a:t>
            </a:r>
            <a:endParaRPr kumimoji="0" lang="ko-KR" altLang="en-US" sz="900" b="0" i="0" u="none" strike="noStrike" kern="1200" cap="none" spc="0" normalizeH="0" baseline="0" dirty="0">
              <a:ln w="9525">
                <a:solidFill>
                  <a:prstClr val="white">
                    <a:alpha val="0"/>
                  </a:prstClr>
                </a:solidFill>
              </a:ln>
              <a:solidFill>
                <a:srgbClr val="565656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uLnTx/>
              <a:uFillTx/>
              <a:ea typeface="맑은 고딕"/>
            </a:endParaRPr>
          </a:p>
        </p:txBody>
      </p:sp>
      <p:pic>
        <p:nvPicPr>
          <p:cNvPr id="22" name="그림 21">
            <a:hlinkClick r:id="rId3" action="ppaction://hlinksldjump"/>
            <a:extLst>
              <a:ext uri="{FF2B5EF4-FFF2-40B4-BE49-F238E27FC236}">
                <a16:creationId xmlns:a16="http://schemas.microsoft.com/office/drawing/2014/main" id="{27092B52-B0F5-4C56-ABCE-1C47CB07D51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0863109" y="6285911"/>
            <a:ext cx="1225195" cy="493735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3D0790E1-E0BF-49E1-A553-7D7260016F49}"/>
              </a:ext>
            </a:extLst>
          </p:cNvPr>
          <p:cNvSpPr txBox="1"/>
          <p:nvPr/>
        </p:nvSpPr>
        <p:spPr>
          <a:xfrm>
            <a:off x="1239237" y="1086537"/>
            <a:ext cx="2595967" cy="371192"/>
          </a:xfrm>
          <a:prstGeom prst="rect">
            <a:avLst/>
          </a:prstGeom>
        </p:spPr>
        <p:txBody>
          <a:bodyPr vert="horz" wrap="none" lIns="91440" tIns="45720" rIns="91440" bIns="45720" anchor="t">
            <a:spAutoFit/>
          </a:bodyPr>
          <a:lstStyle/>
          <a:p>
            <a:pPr marL="285750" indent="-285750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altLang="ko-KR" dirty="0">
                <a:solidFill>
                  <a:schemeClr val="tx1"/>
                </a:solidFill>
              </a:rPr>
              <a:t>XG5000 </a:t>
            </a:r>
            <a:r>
              <a:rPr lang="ko-KR" altLang="en-US" dirty="0">
                <a:solidFill>
                  <a:schemeClr val="tx1"/>
                </a:solidFill>
              </a:rPr>
              <a:t>모듈 사용법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21" name="직사각형 43">
            <a:extLst>
              <a:ext uri="{FF2B5EF4-FFF2-40B4-BE49-F238E27FC236}">
                <a16:creationId xmlns:a16="http://schemas.microsoft.com/office/drawing/2014/main" id="{AC3E1544-5A84-4FFA-A482-5D73F0762322}"/>
              </a:ext>
            </a:extLst>
          </p:cNvPr>
          <p:cNvSpPr/>
          <p:nvPr/>
        </p:nvSpPr>
        <p:spPr>
          <a:xfrm>
            <a:off x="1239237" y="1368668"/>
            <a:ext cx="5092083" cy="3123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ko-KR" sz="13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/>
                <a:ea typeface="나눔고딕"/>
              </a:rPr>
              <a:t>- XBF-AD04C(</a:t>
            </a:r>
            <a:r>
              <a:rPr lang="ko-KR" altLang="en-US" sz="13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/>
                <a:ea typeface="나눔고딕"/>
              </a:rPr>
              <a:t>아날로그 입력</a:t>
            </a:r>
            <a:r>
              <a:rPr lang="en-US" altLang="ko-KR" sz="13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/>
                <a:ea typeface="나눔고딕"/>
              </a:rPr>
              <a:t>) </a:t>
            </a:r>
            <a:r>
              <a:rPr lang="ko-KR" altLang="en-US" sz="13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/>
                <a:ea typeface="나눔고딕"/>
              </a:rPr>
              <a:t>사용법</a:t>
            </a:r>
            <a:r>
              <a:rPr lang="en-US" altLang="ko-KR" sz="13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/>
                <a:ea typeface="나눔고딕"/>
              </a:rPr>
              <a:t>.</a:t>
            </a:r>
            <a:endParaRPr lang="en-US" altLang="ko-KR" sz="1300" dirty="0">
              <a:solidFill>
                <a:schemeClr val="tx1">
                  <a:lumMod val="65000"/>
                  <a:lumOff val="35000"/>
                </a:schemeClr>
              </a:solidFill>
              <a:latin typeface="나눔고딕"/>
              <a:ea typeface="나눔고딕"/>
            </a:endParaRPr>
          </a:p>
        </p:txBody>
      </p:sp>
      <p:sp>
        <p:nvSpPr>
          <p:cNvPr id="44" name="사각형: 둥근 모서리 30">
            <a:extLst>
              <a:ext uri="{FF2B5EF4-FFF2-40B4-BE49-F238E27FC236}">
                <a16:creationId xmlns:a16="http://schemas.microsoft.com/office/drawing/2014/main" id="{CDAEE054-B6DF-4C16-95F7-D8874AE05CA0}"/>
              </a:ext>
            </a:extLst>
          </p:cNvPr>
          <p:cNvSpPr/>
          <p:nvPr/>
        </p:nvSpPr>
        <p:spPr>
          <a:xfrm>
            <a:off x="61189" y="2118571"/>
            <a:ext cx="2595967" cy="312393"/>
          </a:xfrm>
          <a:prstGeom prst="roundRect">
            <a:avLst>
              <a:gd name="adj" fmla="val 50000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en-US" altLang="ko-KR" sz="1400" b="1" dirty="0">
                <a:solidFill>
                  <a:schemeClr val="bg1"/>
                </a:solidFill>
                <a:latin typeface="Noto Sans KR"/>
                <a:ea typeface="Noto Sans KR"/>
              </a:rPr>
              <a:t>4. </a:t>
            </a:r>
            <a:r>
              <a:rPr lang="ko-KR" altLang="en-US" sz="1400" b="1" dirty="0">
                <a:solidFill>
                  <a:schemeClr val="bg1"/>
                </a:solidFill>
                <a:latin typeface="Noto Sans KR"/>
                <a:ea typeface="Noto Sans KR"/>
              </a:rPr>
              <a:t>스캔프로그램 작성</a:t>
            </a:r>
          </a:p>
        </p:txBody>
      </p:sp>
      <p:sp>
        <p:nvSpPr>
          <p:cNvPr id="45" name="직사각형 20">
            <a:extLst>
              <a:ext uri="{FF2B5EF4-FFF2-40B4-BE49-F238E27FC236}">
                <a16:creationId xmlns:a16="http://schemas.microsoft.com/office/drawing/2014/main" id="{0192278F-EC8B-4134-B8FA-F9EC1FD01FC2}"/>
              </a:ext>
            </a:extLst>
          </p:cNvPr>
          <p:cNvSpPr/>
          <p:nvPr/>
        </p:nvSpPr>
        <p:spPr>
          <a:xfrm>
            <a:off x="2740818" y="2041529"/>
            <a:ext cx="3139440" cy="47005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Light"/>
                <a:ea typeface="Noto Sans KR Medium"/>
              </a:rPr>
              <a:t>Ex)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Light"/>
                <a:ea typeface="Noto Sans KR Medium"/>
              </a:rPr>
              <a:t>접점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Light"/>
                <a:ea typeface="Noto Sans KR Medium"/>
              </a:rPr>
              <a:t>p20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Light"/>
                <a:ea typeface="Noto Sans KR Medium"/>
              </a:rPr>
              <a:t>이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Light"/>
                <a:ea typeface="Noto Sans KR Medium"/>
              </a:rPr>
              <a:t>on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Light"/>
                <a:ea typeface="Noto Sans KR Medium"/>
              </a:rPr>
              <a:t>이 되면 채널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Light"/>
                <a:ea typeface="Noto Sans KR Medium"/>
              </a:rPr>
              <a:t>0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Light"/>
                <a:ea typeface="Noto Sans KR Medium"/>
              </a:rPr>
              <a:t>의 입력 값을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Light"/>
                <a:ea typeface="Noto Sans KR Medium"/>
              </a:rPr>
              <a:t>m200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Light"/>
                <a:ea typeface="Noto Sans KR Medium"/>
              </a:rPr>
              <a:t>주소로 받기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3950A32-B53E-4BB3-9F48-275A59C723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2270" y="2554383"/>
            <a:ext cx="5893730" cy="3282786"/>
          </a:xfrm>
          <a:prstGeom prst="rect">
            <a:avLst/>
          </a:prstGeom>
        </p:spPr>
      </p:pic>
      <p:sp>
        <p:nvSpPr>
          <p:cNvPr id="34" name="직사각형 33">
            <a:extLst>
              <a:ext uri="{FF2B5EF4-FFF2-40B4-BE49-F238E27FC236}">
                <a16:creationId xmlns:a16="http://schemas.microsoft.com/office/drawing/2014/main" id="{9064E88D-E7C2-431A-BB9C-F82C43E077D2}"/>
              </a:ext>
            </a:extLst>
          </p:cNvPr>
          <p:cNvSpPr/>
          <p:nvPr/>
        </p:nvSpPr>
        <p:spPr>
          <a:xfrm>
            <a:off x="2718407" y="3384550"/>
            <a:ext cx="456593" cy="9566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8256FA18-7AD8-4435-BB66-6F74A37471C9}"/>
              </a:ext>
            </a:extLst>
          </p:cNvPr>
          <p:cNvSpPr/>
          <p:nvPr/>
        </p:nvSpPr>
        <p:spPr>
          <a:xfrm>
            <a:off x="3376613" y="5024437"/>
            <a:ext cx="366712" cy="10053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dirty="0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21E57219-F93F-457F-A6BA-F63E667B6A08}"/>
              </a:ext>
            </a:extLst>
          </p:cNvPr>
          <p:cNvSpPr/>
          <p:nvPr/>
        </p:nvSpPr>
        <p:spPr>
          <a:xfrm>
            <a:off x="2454247" y="3143302"/>
            <a:ext cx="264160" cy="235657"/>
          </a:xfrm>
          <a:prstGeom prst="ellipse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6842362E-6B65-401B-9835-235D161571B3}"/>
              </a:ext>
            </a:extLst>
          </p:cNvPr>
          <p:cNvSpPr/>
          <p:nvPr/>
        </p:nvSpPr>
        <p:spPr>
          <a:xfrm>
            <a:off x="3149135" y="4788780"/>
            <a:ext cx="264160" cy="235657"/>
          </a:xfrm>
          <a:prstGeom prst="ellipse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6F8F941-90E0-4694-948D-ABF1267A7A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88037" y="2554383"/>
            <a:ext cx="5929804" cy="3282786"/>
          </a:xfrm>
          <a:prstGeom prst="rect">
            <a:avLst/>
          </a:prstGeom>
        </p:spPr>
      </p:pic>
      <p:sp>
        <p:nvSpPr>
          <p:cNvPr id="37" name="사각형: 둥근 모서리 30">
            <a:extLst>
              <a:ext uri="{FF2B5EF4-FFF2-40B4-BE49-F238E27FC236}">
                <a16:creationId xmlns:a16="http://schemas.microsoft.com/office/drawing/2014/main" id="{8FB13607-B507-43FB-BC27-B58E4B159EBF}"/>
              </a:ext>
            </a:extLst>
          </p:cNvPr>
          <p:cNvSpPr/>
          <p:nvPr/>
        </p:nvSpPr>
        <p:spPr>
          <a:xfrm>
            <a:off x="6271776" y="2118571"/>
            <a:ext cx="2595967" cy="312393"/>
          </a:xfrm>
          <a:prstGeom prst="roundRect">
            <a:avLst>
              <a:gd name="adj" fmla="val 50000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en-US" altLang="ko-KR" sz="1400" b="1" dirty="0">
                <a:solidFill>
                  <a:schemeClr val="bg1"/>
                </a:solidFill>
                <a:latin typeface="Noto Sans KR"/>
                <a:ea typeface="Noto Sans KR"/>
              </a:rPr>
              <a:t>5. </a:t>
            </a:r>
            <a:r>
              <a:rPr lang="ko-KR" altLang="en-US" sz="1400" b="1" dirty="0">
                <a:solidFill>
                  <a:schemeClr val="bg1"/>
                </a:solidFill>
                <a:latin typeface="Noto Sans KR"/>
                <a:ea typeface="Noto Sans KR"/>
              </a:rPr>
              <a:t>완성</a:t>
            </a:r>
          </a:p>
        </p:txBody>
      </p:sp>
    </p:spTree>
    <p:extLst>
      <p:ext uri="{BB962C8B-B14F-4D97-AF65-F5344CB8AC3E}">
        <p14:creationId xmlns:p14="http://schemas.microsoft.com/office/powerpoint/2010/main" val="1380989108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E56104AD-D9A6-4AAE-A7BD-1BB6E63442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648918"/>
            <a:ext cx="6090558" cy="3457997"/>
          </a:xfrm>
          <a:prstGeom prst="rect">
            <a:avLst/>
          </a:prstGeom>
        </p:spPr>
      </p:pic>
      <p:cxnSp>
        <p:nvCxnSpPr>
          <p:cNvPr id="35" name="직선 연결선 34"/>
          <p:cNvCxnSpPr>
            <a:endCxn id="36" idx="1"/>
          </p:cNvCxnSpPr>
          <p:nvPr/>
        </p:nvCxnSpPr>
        <p:spPr>
          <a:xfrm>
            <a:off x="431371" y="344703"/>
            <a:ext cx="10256279" cy="1929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-14515" y="149948"/>
            <a:ext cx="1088572" cy="384043"/>
          </a:xfrm>
          <a:prstGeom prst="rect">
            <a:avLst/>
          </a:prstGeom>
          <a:solidFill>
            <a:srgbClr val="2CA2E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>
              <a:latin typeface="맑은 고딕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1126708" y="345453"/>
            <a:ext cx="1233624" cy="0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이등변 삼각형 28"/>
          <p:cNvSpPr/>
          <p:nvPr/>
        </p:nvSpPr>
        <p:spPr>
          <a:xfrm rot="5400000">
            <a:off x="928279" y="295729"/>
            <a:ext cx="386628" cy="95087"/>
          </a:xfrm>
          <a:prstGeom prst="triangle">
            <a:avLst>
              <a:gd name="adj" fmla="val 50000"/>
            </a:avLst>
          </a:prstGeom>
          <a:solidFill>
            <a:srgbClr val="2CA2E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>
              <a:latin typeface="맑은 고딕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-14527" y="137251"/>
            <a:ext cx="1088572" cy="417600"/>
          </a:xfrm>
          <a:prstGeom prst="rect">
            <a:avLst/>
          </a:prstGeom>
          <a:solidFill>
            <a:srgbClr val="2CA2E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>
              <a:latin typeface="맑은 고딕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086925" y="70699"/>
            <a:ext cx="352371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0070C0"/>
                </a:solidFill>
                <a:latin typeface="맑은 고딕"/>
                <a:ea typeface="맑은 고딕"/>
              </a:rPr>
              <a:t>TERALEADER </a:t>
            </a:r>
            <a:r>
              <a:rPr lang="en-US" altLang="ko-KR" sz="1051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/>
                <a:ea typeface="맑은 고딕"/>
              </a:rPr>
              <a:t>World Best R&amp;D Technology!</a:t>
            </a:r>
            <a:endParaRPr lang="ko-KR" altLang="en-US" sz="1200" b="1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맑은 고딕"/>
              <a:ea typeface="맑은 고딕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0824300" y="6186902"/>
            <a:ext cx="1225484" cy="584463"/>
          </a:xfrm>
          <a:prstGeom prst="rect">
            <a:avLst/>
          </a:prstGeom>
          <a:solidFill>
            <a:schemeClr val="bg1"/>
          </a:solidFill>
          <a:ln w="19050" cap="flat" cmpd="sng" algn="ctr">
            <a:noFill/>
            <a:prstDash val="solid"/>
            <a:round/>
            <a:headEnd w="med" len="med"/>
            <a:tailEnd w="med" len="med"/>
          </a:ln>
          <a:effectLst/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defTabSz="914332">
              <a:spcBef>
                <a:spcPct val="0"/>
              </a:spcBef>
              <a:spcAft>
                <a:spcPct val="0"/>
              </a:spcAft>
              <a:defRPr/>
            </a:pPr>
            <a:endParaRPr lang="ko-KR" altLang="en-US">
              <a:latin typeface="맑은 고딕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1008056" y="593415"/>
            <a:ext cx="378000" cy="50400"/>
          </a:xfrm>
          <a:prstGeom prst="rect">
            <a:avLst/>
          </a:prstGeom>
          <a:solidFill>
            <a:srgbClr val="0070C0"/>
          </a:solidFill>
          <a:ln w="19050" cap="flat" cmpd="sng" algn="ctr">
            <a:noFill/>
            <a:prstDash val="solid"/>
            <a:round/>
            <a:headEnd w="med" len="med"/>
            <a:tailEnd w="med" len="med"/>
          </a:ln>
          <a:effectLst>
            <a:outerShdw blurRad="19050" dist="1524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defTabSz="914332">
              <a:spcBef>
                <a:spcPct val="0"/>
              </a:spcBef>
              <a:spcAft>
                <a:spcPct val="0"/>
              </a:spcAft>
              <a:defRPr/>
            </a:pPr>
            <a:endParaRPr lang="ko-KR" altLang="en-US">
              <a:latin typeface="맑은 고딕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10687650" y="183541"/>
            <a:ext cx="60959" cy="36090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>
              <a:latin typeface="맑은 고딕"/>
            </a:endParaRPr>
          </a:p>
        </p:txBody>
      </p:sp>
      <p:cxnSp>
        <p:nvCxnSpPr>
          <p:cNvPr id="120" name="직선 연결선 26"/>
          <p:cNvCxnSpPr/>
          <p:nvPr/>
        </p:nvCxnSpPr>
        <p:spPr>
          <a:xfrm rot="10800000" flipV="1">
            <a:off x="1477737" y="1008591"/>
            <a:ext cx="1051969" cy="5679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itle 15"/>
          <p:cNvSpPr txBox="1"/>
          <p:nvPr/>
        </p:nvSpPr>
        <p:spPr>
          <a:xfrm>
            <a:off x="926568" y="565133"/>
            <a:ext cx="11357112" cy="562527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marR="0" lvl="0" indent="0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2800" b="1" spc="-15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맑은 고딕"/>
                <a:ea typeface="맑은 고딕"/>
              </a:rPr>
              <a:t>02</a:t>
            </a:r>
            <a:r>
              <a:rPr lang="en-US" altLang="ko-KR" sz="2000" b="1" spc="-150" dirty="0">
                <a:solidFill>
                  <a:srgbClr val="0070C0"/>
                </a:solidFill>
                <a:latin typeface="맑은 고딕"/>
                <a:ea typeface="맑은 고딕"/>
              </a:rPr>
              <a:t>   XG5000</a:t>
            </a:r>
            <a:endParaRPr lang="en-US" altLang="ko-KR" sz="1400" spc="-150" dirty="0">
              <a:solidFill>
                <a:srgbClr val="858585"/>
              </a:solidFill>
              <a:latin typeface="맑은 고딕"/>
              <a:ea typeface="맑은 고딕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19D8C0A-B67E-4720-BA05-83493AE6E700}"/>
              </a:ext>
            </a:extLst>
          </p:cNvPr>
          <p:cNvSpPr txBox="1"/>
          <p:nvPr/>
        </p:nvSpPr>
        <p:spPr>
          <a:xfrm>
            <a:off x="10863109" y="263135"/>
            <a:ext cx="114962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900" dirty="0">
                <a:ln w="9525">
                  <a:solidFill>
                    <a:prstClr val="white">
                      <a:alpha val="0"/>
                    </a:prstClr>
                  </a:solidFill>
                </a:ln>
                <a:solidFill>
                  <a:srgbClr val="56565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맑은 고딕"/>
              </a:rPr>
              <a:t>PLC</a:t>
            </a:r>
            <a:endParaRPr kumimoji="0" lang="ko-KR" altLang="en-US" sz="900" b="0" i="0" u="none" strike="noStrike" kern="1200" cap="none" spc="0" normalizeH="0" baseline="0" dirty="0">
              <a:ln w="9525">
                <a:solidFill>
                  <a:prstClr val="white">
                    <a:alpha val="0"/>
                  </a:prstClr>
                </a:solidFill>
              </a:ln>
              <a:solidFill>
                <a:srgbClr val="565656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uLnTx/>
              <a:uFillTx/>
              <a:ea typeface="맑은 고딕"/>
            </a:endParaRPr>
          </a:p>
        </p:txBody>
      </p:sp>
      <p:sp>
        <p:nvSpPr>
          <p:cNvPr id="24" name="사각형: 둥근 모서리 30">
            <a:extLst>
              <a:ext uri="{FF2B5EF4-FFF2-40B4-BE49-F238E27FC236}">
                <a16:creationId xmlns:a16="http://schemas.microsoft.com/office/drawing/2014/main" id="{240AD3DB-3C3A-42A5-8A38-98CBC4E6F158}"/>
              </a:ext>
            </a:extLst>
          </p:cNvPr>
          <p:cNvSpPr/>
          <p:nvPr/>
        </p:nvSpPr>
        <p:spPr>
          <a:xfrm>
            <a:off x="121674" y="2189498"/>
            <a:ext cx="2595967" cy="312393"/>
          </a:xfrm>
          <a:prstGeom prst="roundRect">
            <a:avLst>
              <a:gd name="adj" fmla="val 50000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en-US" altLang="ko-KR" sz="1400" b="1" dirty="0">
                <a:solidFill>
                  <a:schemeClr val="bg1"/>
                </a:solidFill>
                <a:latin typeface="Noto Sans KR"/>
                <a:ea typeface="Noto Sans KR"/>
              </a:rPr>
              <a:t>1. XBF-DV04C </a:t>
            </a:r>
            <a:r>
              <a:rPr lang="ko-KR" altLang="en-US" sz="1400" b="1" dirty="0">
                <a:solidFill>
                  <a:schemeClr val="bg1"/>
                </a:solidFill>
                <a:latin typeface="Noto Sans KR"/>
                <a:ea typeface="Noto Sans KR"/>
              </a:rPr>
              <a:t>위치 확인</a:t>
            </a:r>
          </a:p>
        </p:txBody>
      </p:sp>
      <p:pic>
        <p:nvPicPr>
          <p:cNvPr id="22" name="그림 21">
            <a:hlinkClick r:id="rId4" action="ppaction://hlinksldjump"/>
            <a:extLst>
              <a:ext uri="{FF2B5EF4-FFF2-40B4-BE49-F238E27FC236}">
                <a16:creationId xmlns:a16="http://schemas.microsoft.com/office/drawing/2014/main" id="{27092B52-B0F5-4C56-ABCE-1C47CB07D51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0863109" y="6285911"/>
            <a:ext cx="1225195" cy="493735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3D0790E1-E0BF-49E1-A553-7D7260016F49}"/>
              </a:ext>
            </a:extLst>
          </p:cNvPr>
          <p:cNvSpPr txBox="1"/>
          <p:nvPr/>
        </p:nvSpPr>
        <p:spPr>
          <a:xfrm>
            <a:off x="1239237" y="1086537"/>
            <a:ext cx="2595967" cy="371192"/>
          </a:xfrm>
          <a:prstGeom prst="rect">
            <a:avLst/>
          </a:prstGeom>
        </p:spPr>
        <p:txBody>
          <a:bodyPr vert="horz" wrap="none" lIns="91440" tIns="45720" rIns="91440" bIns="45720" anchor="t">
            <a:spAutoFit/>
          </a:bodyPr>
          <a:lstStyle/>
          <a:p>
            <a:pPr marL="285750" indent="-285750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altLang="ko-KR" dirty="0">
                <a:solidFill>
                  <a:schemeClr val="tx1"/>
                </a:solidFill>
              </a:rPr>
              <a:t>XG5000 </a:t>
            </a:r>
            <a:r>
              <a:rPr lang="ko-KR" altLang="en-US" dirty="0">
                <a:solidFill>
                  <a:schemeClr val="tx1"/>
                </a:solidFill>
              </a:rPr>
              <a:t>모듈 사용법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21" name="직사각형 43">
            <a:extLst>
              <a:ext uri="{FF2B5EF4-FFF2-40B4-BE49-F238E27FC236}">
                <a16:creationId xmlns:a16="http://schemas.microsoft.com/office/drawing/2014/main" id="{AC3E1544-5A84-4FFA-A482-5D73F0762322}"/>
              </a:ext>
            </a:extLst>
          </p:cNvPr>
          <p:cNvSpPr/>
          <p:nvPr/>
        </p:nvSpPr>
        <p:spPr>
          <a:xfrm>
            <a:off x="1239237" y="1368668"/>
            <a:ext cx="5092083" cy="3123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ko-KR" sz="13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/>
                <a:ea typeface="나눔고딕"/>
              </a:rPr>
              <a:t>- XBF-DV04C(</a:t>
            </a:r>
            <a:r>
              <a:rPr lang="ko-KR" altLang="en-US" sz="13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/>
                <a:ea typeface="나눔고딕"/>
              </a:rPr>
              <a:t>아날로그 출력</a:t>
            </a:r>
            <a:r>
              <a:rPr lang="en-US" altLang="ko-KR" sz="13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/>
                <a:ea typeface="나눔고딕"/>
              </a:rPr>
              <a:t>) </a:t>
            </a:r>
            <a:r>
              <a:rPr lang="ko-KR" altLang="en-US" sz="13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/>
                <a:ea typeface="나눔고딕"/>
              </a:rPr>
              <a:t>사용법</a:t>
            </a:r>
            <a:r>
              <a:rPr lang="en-US" altLang="ko-KR" sz="13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/>
                <a:ea typeface="나눔고딕"/>
              </a:rPr>
              <a:t>.</a:t>
            </a:r>
            <a:endParaRPr lang="en-US" altLang="ko-KR" sz="1300" dirty="0">
              <a:solidFill>
                <a:schemeClr val="tx1">
                  <a:lumMod val="65000"/>
                  <a:lumOff val="35000"/>
                </a:schemeClr>
              </a:solidFill>
              <a:latin typeface="나눔고딕"/>
              <a:ea typeface="나눔고딕"/>
            </a:endParaRPr>
          </a:p>
        </p:txBody>
      </p:sp>
      <p:pic>
        <p:nvPicPr>
          <p:cNvPr id="23" name="그림 22" descr="텍스트이(가) 표시된 사진  자동 생성된 설명">
            <a:extLst>
              <a:ext uri="{FF2B5EF4-FFF2-40B4-BE49-F238E27FC236}">
                <a16:creationId xmlns:a16="http://schemas.microsoft.com/office/drawing/2014/main" id="{B5B37523-422E-47D7-BD83-D693C226EA3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2960" r="32640"/>
          <a:stretch>
            <a:fillRect/>
          </a:stretch>
        </p:blipFill>
        <p:spPr>
          <a:xfrm rot="5400000">
            <a:off x="1313525" y="1457067"/>
            <a:ext cx="3457996" cy="5841699"/>
          </a:xfrm>
          <a:prstGeom prst="rect">
            <a:avLst/>
          </a:prstGeom>
        </p:spPr>
      </p:pic>
      <p:sp>
        <p:nvSpPr>
          <p:cNvPr id="31" name="타원 5">
            <a:extLst>
              <a:ext uri="{FF2B5EF4-FFF2-40B4-BE49-F238E27FC236}">
                <a16:creationId xmlns:a16="http://schemas.microsoft.com/office/drawing/2014/main" id="{71D874D5-321D-4A90-A6E9-E9019DF2CA76}"/>
              </a:ext>
            </a:extLst>
          </p:cNvPr>
          <p:cNvSpPr/>
          <p:nvPr/>
        </p:nvSpPr>
        <p:spPr>
          <a:xfrm>
            <a:off x="957364" y="3078011"/>
            <a:ext cx="351692" cy="584439"/>
          </a:xfrm>
          <a:prstGeom prst="ellipse">
            <a:avLst/>
          </a:prstGeom>
          <a:solidFill>
            <a:srgbClr val="283CF6">
              <a:alpha val="48630"/>
            </a:srgbClr>
          </a:solidFill>
          <a:ln w="0" cap="flat" cmpd="sng" algn="ctr">
            <a:solidFill>
              <a:srgbClr val="001AFF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33" name="타원 5">
            <a:extLst>
              <a:ext uri="{FF2B5EF4-FFF2-40B4-BE49-F238E27FC236}">
                <a16:creationId xmlns:a16="http://schemas.microsoft.com/office/drawing/2014/main" id="{BEA35D89-4BD3-4C34-B91C-05430B57928A}"/>
              </a:ext>
            </a:extLst>
          </p:cNvPr>
          <p:cNvSpPr/>
          <p:nvPr/>
        </p:nvSpPr>
        <p:spPr>
          <a:xfrm>
            <a:off x="2424210" y="3072841"/>
            <a:ext cx="351692" cy="584439"/>
          </a:xfrm>
          <a:prstGeom prst="ellipse">
            <a:avLst/>
          </a:prstGeom>
          <a:solidFill>
            <a:srgbClr val="283CF6">
              <a:alpha val="48630"/>
            </a:srgbClr>
          </a:solidFill>
          <a:ln w="0" cap="flat" cmpd="sng" algn="ctr">
            <a:solidFill>
              <a:srgbClr val="001AFF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34" name="타원 5">
            <a:extLst>
              <a:ext uri="{FF2B5EF4-FFF2-40B4-BE49-F238E27FC236}">
                <a16:creationId xmlns:a16="http://schemas.microsoft.com/office/drawing/2014/main" id="{6B982EB8-7D50-4048-901E-ECED15816F96}"/>
              </a:ext>
            </a:extLst>
          </p:cNvPr>
          <p:cNvSpPr/>
          <p:nvPr/>
        </p:nvSpPr>
        <p:spPr>
          <a:xfrm>
            <a:off x="3076829" y="3072841"/>
            <a:ext cx="351692" cy="584439"/>
          </a:xfrm>
          <a:prstGeom prst="ellipse">
            <a:avLst/>
          </a:prstGeom>
          <a:solidFill>
            <a:srgbClr val="283CF6">
              <a:alpha val="48630"/>
            </a:srgbClr>
          </a:solidFill>
          <a:ln w="0" cap="flat" cmpd="sng" algn="ctr">
            <a:solidFill>
              <a:srgbClr val="001AFF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37" name="타원 5">
            <a:extLst>
              <a:ext uri="{FF2B5EF4-FFF2-40B4-BE49-F238E27FC236}">
                <a16:creationId xmlns:a16="http://schemas.microsoft.com/office/drawing/2014/main" id="{BB6B9CB4-60AD-4494-91F4-E58365BC8BB0}"/>
              </a:ext>
            </a:extLst>
          </p:cNvPr>
          <p:cNvSpPr/>
          <p:nvPr/>
        </p:nvSpPr>
        <p:spPr>
          <a:xfrm>
            <a:off x="3784890" y="3072841"/>
            <a:ext cx="351692" cy="584439"/>
          </a:xfrm>
          <a:prstGeom prst="ellipse">
            <a:avLst/>
          </a:prstGeom>
          <a:solidFill>
            <a:srgbClr val="283CF6">
              <a:alpha val="48630"/>
            </a:srgbClr>
          </a:solidFill>
          <a:ln w="0" cap="flat" cmpd="sng" algn="ctr">
            <a:solidFill>
              <a:srgbClr val="001AFF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57B09884-E4CA-44D7-9C01-8F33570A0CB3}"/>
              </a:ext>
            </a:extLst>
          </p:cNvPr>
          <p:cNvCxnSpPr>
            <a:cxnSpLocks/>
            <a:stCxn id="51" idx="0"/>
            <a:endCxn id="41" idx="2"/>
          </p:cNvCxnSpPr>
          <p:nvPr/>
        </p:nvCxnSpPr>
        <p:spPr>
          <a:xfrm flipH="1" flipV="1">
            <a:off x="4093766" y="2537675"/>
            <a:ext cx="475385" cy="535166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20">
            <a:extLst>
              <a:ext uri="{FF2B5EF4-FFF2-40B4-BE49-F238E27FC236}">
                <a16:creationId xmlns:a16="http://schemas.microsoft.com/office/drawing/2014/main" id="{F34C3785-EFB7-4AD6-BAAC-048AE817CF9F}"/>
              </a:ext>
            </a:extLst>
          </p:cNvPr>
          <p:cNvSpPr/>
          <p:nvPr/>
        </p:nvSpPr>
        <p:spPr>
          <a:xfrm>
            <a:off x="3252675" y="1922069"/>
            <a:ext cx="1682182" cy="61560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ko-KR" alt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Noto Sans KR Light"/>
                <a:ea typeface="Noto Sans KR Medium"/>
              </a:rPr>
              <a:t>다섯번째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Light"/>
                <a:ea typeface="Noto Sans KR Medium"/>
              </a:rPr>
              <a:t> 위치 확인</a:t>
            </a:r>
          </a:p>
        </p:txBody>
      </p:sp>
      <p:sp>
        <p:nvSpPr>
          <p:cNvPr id="42" name="사각형: 둥근 모서리 30">
            <a:extLst>
              <a:ext uri="{FF2B5EF4-FFF2-40B4-BE49-F238E27FC236}">
                <a16:creationId xmlns:a16="http://schemas.microsoft.com/office/drawing/2014/main" id="{DD22F09D-096E-43C2-B8F4-89CA170D9F29}"/>
              </a:ext>
            </a:extLst>
          </p:cNvPr>
          <p:cNvSpPr/>
          <p:nvPr/>
        </p:nvSpPr>
        <p:spPr>
          <a:xfrm>
            <a:off x="6042785" y="2189498"/>
            <a:ext cx="2595967" cy="312393"/>
          </a:xfrm>
          <a:prstGeom prst="roundRect">
            <a:avLst>
              <a:gd name="adj" fmla="val 50000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en-US" altLang="ko-KR" sz="1400" b="1" dirty="0">
                <a:solidFill>
                  <a:schemeClr val="bg1"/>
                </a:solidFill>
                <a:latin typeface="Noto Sans KR"/>
                <a:ea typeface="Noto Sans KR"/>
              </a:rPr>
              <a:t>2. I/O </a:t>
            </a:r>
            <a:r>
              <a:rPr lang="ko-KR" altLang="en-US" sz="1400" b="1" dirty="0">
                <a:solidFill>
                  <a:schemeClr val="bg1"/>
                </a:solidFill>
                <a:latin typeface="Noto Sans KR"/>
                <a:ea typeface="Noto Sans KR"/>
              </a:rPr>
              <a:t>파라미터 설정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1F2E67D8-2A93-4578-AEC3-A76722569C05}"/>
              </a:ext>
            </a:extLst>
          </p:cNvPr>
          <p:cNvSpPr/>
          <p:nvPr/>
        </p:nvSpPr>
        <p:spPr>
          <a:xfrm>
            <a:off x="6325735" y="3939291"/>
            <a:ext cx="441779" cy="9021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19752966-DE4F-4066-912C-EBBC03B00BBB}"/>
              </a:ext>
            </a:extLst>
          </p:cNvPr>
          <p:cNvSpPr/>
          <p:nvPr/>
        </p:nvSpPr>
        <p:spPr>
          <a:xfrm>
            <a:off x="8727942" y="5341047"/>
            <a:ext cx="781183" cy="8184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82817DA-BF49-4547-AEB3-BD4DE50C7A97}"/>
              </a:ext>
            </a:extLst>
          </p:cNvPr>
          <p:cNvSpPr/>
          <p:nvPr/>
        </p:nvSpPr>
        <p:spPr>
          <a:xfrm>
            <a:off x="9046157" y="5817303"/>
            <a:ext cx="993193" cy="8184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F9C97DEE-5F87-40D9-957D-AE4631D0B42D}"/>
              </a:ext>
            </a:extLst>
          </p:cNvPr>
          <p:cNvSpPr/>
          <p:nvPr/>
        </p:nvSpPr>
        <p:spPr>
          <a:xfrm>
            <a:off x="8463782" y="5105390"/>
            <a:ext cx="264160" cy="235657"/>
          </a:xfrm>
          <a:prstGeom prst="ellipse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6ED65172-424B-42E9-B56B-D7F0C7C00362}"/>
              </a:ext>
            </a:extLst>
          </p:cNvPr>
          <p:cNvSpPr/>
          <p:nvPr/>
        </p:nvSpPr>
        <p:spPr>
          <a:xfrm>
            <a:off x="6042785" y="3697284"/>
            <a:ext cx="264160" cy="235657"/>
          </a:xfrm>
          <a:prstGeom prst="ellipse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0682395C-9AAE-4BA1-A424-5B43E082FD11}"/>
              </a:ext>
            </a:extLst>
          </p:cNvPr>
          <p:cNvSpPr/>
          <p:nvPr/>
        </p:nvSpPr>
        <p:spPr>
          <a:xfrm>
            <a:off x="8781997" y="5581646"/>
            <a:ext cx="264160" cy="235657"/>
          </a:xfrm>
          <a:prstGeom prst="ellipse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3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51" name="타원 5">
            <a:extLst>
              <a:ext uri="{FF2B5EF4-FFF2-40B4-BE49-F238E27FC236}">
                <a16:creationId xmlns:a16="http://schemas.microsoft.com/office/drawing/2014/main" id="{F0A28992-186E-4391-BEED-AB85B751E22B}"/>
              </a:ext>
            </a:extLst>
          </p:cNvPr>
          <p:cNvSpPr/>
          <p:nvPr/>
        </p:nvSpPr>
        <p:spPr>
          <a:xfrm>
            <a:off x="4393305" y="3072841"/>
            <a:ext cx="351692" cy="584439"/>
          </a:xfrm>
          <a:prstGeom prst="ellipse">
            <a:avLst/>
          </a:prstGeom>
          <a:solidFill>
            <a:srgbClr val="FF0000">
              <a:alpha val="48630"/>
            </a:srgbClr>
          </a:solidFill>
          <a:ln w="0" cap="flat" cmpd="sng" algn="ctr">
            <a:solidFill>
              <a:srgbClr val="001AFF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 dirty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52" name="타원 5">
            <a:extLst>
              <a:ext uri="{FF2B5EF4-FFF2-40B4-BE49-F238E27FC236}">
                <a16:creationId xmlns:a16="http://schemas.microsoft.com/office/drawing/2014/main" id="{8CF9387D-FAE3-4C3B-86D2-6773831EB87C}"/>
              </a:ext>
            </a:extLst>
          </p:cNvPr>
          <p:cNvSpPr/>
          <p:nvPr/>
        </p:nvSpPr>
        <p:spPr>
          <a:xfrm>
            <a:off x="1778213" y="3072841"/>
            <a:ext cx="351692" cy="584439"/>
          </a:xfrm>
          <a:prstGeom prst="ellipse">
            <a:avLst/>
          </a:prstGeom>
          <a:solidFill>
            <a:srgbClr val="283CF6">
              <a:alpha val="48630"/>
            </a:srgbClr>
          </a:solidFill>
          <a:ln w="0" cap="flat" cmpd="sng" algn="ctr">
            <a:solidFill>
              <a:srgbClr val="001AFF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38" name="직사각형 20">
            <a:hlinkClick r:id="rId7" action="ppaction://hlinkfile"/>
            <a:extLst>
              <a:ext uri="{FF2B5EF4-FFF2-40B4-BE49-F238E27FC236}">
                <a16:creationId xmlns:a16="http://schemas.microsoft.com/office/drawing/2014/main" id="{E723D24D-4C15-47A9-8AA0-AA58E16B683F}"/>
              </a:ext>
            </a:extLst>
          </p:cNvPr>
          <p:cNvSpPr/>
          <p:nvPr/>
        </p:nvSpPr>
        <p:spPr>
          <a:xfrm>
            <a:off x="7309728" y="1107737"/>
            <a:ext cx="4444832" cy="61560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Light"/>
                <a:ea typeface="Noto Sans KR Medium"/>
              </a:rPr>
              <a:t>자세한 설명은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Light"/>
                <a:ea typeface="Noto Sans KR Medium"/>
              </a:rPr>
              <a:t>Student/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Light"/>
                <a:ea typeface="Noto Sans KR Medium"/>
              </a:rPr>
              <a:t>이건창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Light"/>
                <a:ea typeface="Noto Sans KR Medium"/>
              </a:rPr>
              <a:t>/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Light"/>
                <a:ea typeface="Noto Sans KR Medium"/>
              </a:rPr>
              <a:t>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Light"/>
                <a:ea typeface="Noto Sans KR Medium"/>
              </a:rPr>
              <a:t>plc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Light"/>
                <a:ea typeface="Noto Sans KR Medium"/>
              </a:rPr>
              <a:t>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Light"/>
                <a:ea typeface="Noto Sans KR Medium"/>
              </a:rPr>
              <a:t>pdf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Light"/>
                <a:ea typeface="Noto Sans KR Medium"/>
              </a:rPr>
              <a:t>에 있는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Light"/>
                <a:ea typeface="Noto Sans KR Medium"/>
              </a:rPr>
              <a:t>XBF-AD04A_T16_Manual_V2.2_202110_KR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Light"/>
                <a:ea typeface="Noto Sans KR Medium"/>
              </a:rPr>
              <a:t>를 참고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Light"/>
                <a:ea typeface="Noto Sans KR Medium"/>
              </a:rPr>
              <a:t>.(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Light"/>
                <a:ea typeface="Noto Sans KR Medium"/>
              </a:rPr>
              <a:t>클릭 시 연결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Light"/>
                <a:ea typeface="Noto Sans KR Medium"/>
              </a:rPr>
              <a:t>)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Noto Sans KR Light"/>
              <a:ea typeface="Noto Sans KR Medium"/>
            </a:endParaRPr>
          </a:p>
        </p:txBody>
      </p:sp>
    </p:spTree>
    <p:extLst>
      <p:ext uri="{BB962C8B-B14F-4D97-AF65-F5344CB8AC3E}">
        <p14:creationId xmlns:p14="http://schemas.microsoft.com/office/powerpoint/2010/main" val="533937273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56785BA2-3472-448A-839E-43CA36EC69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0787" y="2711516"/>
            <a:ext cx="5901947" cy="346221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D93AB68-EB1C-4E74-A386-447FBEB7B8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696" y="2711516"/>
            <a:ext cx="5740471" cy="3462213"/>
          </a:xfrm>
          <a:prstGeom prst="rect">
            <a:avLst/>
          </a:prstGeom>
        </p:spPr>
      </p:pic>
      <p:cxnSp>
        <p:nvCxnSpPr>
          <p:cNvPr id="35" name="직선 연결선 34"/>
          <p:cNvCxnSpPr>
            <a:endCxn id="36" idx="1"/>
          </p:cNvCxnSpPr>
          <p:nvPr/>
        </p:nvCxnSpPr>
        <p:spPr>
          <a:xfrm>
            <a:off x="431371" y="344703"/>
            <a:ext cx="10256279" cy="1929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-14515" y="149948"/>
            <a:ext cx="1088572" cy="384043"/>
          </a:xfrm>
          <a:prstGeom prst="rect">
            <a:avLst/>
          </a:prstGeom>
          <a:solidFill>
            <a:srgbClr val="2CA2E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>
              <a:latin typeface="맑은 고딕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1126708" y="345453"/>
            <a:ext cx="1233624" cy="0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이등변 삼각형 28"/>
          <p:cNvSpPr/>
          <p:nvPr/>
        </p:nvSpPr>
        <p:spPr>
          <a:xfrm rot="5400000">
            <a:off x="928279" y="295729"/>
            <a:ext cx="386628" cy="95087"/>
          </a:xfrm>
          <a:prstGeom prst="triangle">
            <a:avLst>
              <a:gd name="adj" fmla="val 50000"/>
            </a:avLst>
          </a:prstGeom>
          <a:solidFill>
            <a:srgbClr val="2CA2E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>
              <a:latin typeface="맑은 고딕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-14527" y="137251"/>
            <a:ext cx="1088572" cy="417600"/>
          </a:xfrm>
          <a:prstGeom prst="rect">
            <a:avLst/>
          </a:prstGeom>
          <a:solidFill>
            <a:srgbClr val="2CA2E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>
              <a:latin typeface="맑은 고딕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086925" y="70699"/>
            <a:ext cx="352371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0070C0"/>
                </a:solidFill>
                <a:latin typeface="맑은 고딕"/>
                <a:ea typeface="맑은 고딕"/>
              </a:rPr>
              <a:t>TERALEADER </a:t>
            </a:r>
            <a:r>
              <a:rPr lang="en-US" altLang="ko-KR" sz="1051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/>
                <a:ea typeface="맑은 고딕"/>
              </a:rPr>
              <a:t>World Best R&amp;D Technology!</a:t>
            </a:r>
            <a:endParaRPr lang="ko-KR" altLang="en-US" sz="1200" b="1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맑은 고딕"/>
              <a:ea typeface="맑은 고딕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0824300" y="6186902"/>
            <a:ext cx="1225484" cy="584463"/>
          </a:xfrm>
          <a:prstGeom prst="rect">
            <a:avLst/>
          </a:prstGeom>
          <a:solidFill>
            <a:schemeClr val="bg1"/>
          </a:solidFill>
          <a:ln w="19050" cap="flat" cmpd="sng" algn="ctr">
            <a:noFill/>
            <a:prstDash val="solid"/>
            <a:round/>
            <a:headEnd w="med" len="med"/>
            <a:tailEnd w="med" len="med"/>
          </a:ln>
          <a:effectLst/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defTabSz="914332">
              <a:spcBef>
                <a:spcPct val="0"/>
              </a:spcBef>
              <a:spcAft>
                <a:spcPct val="0"/>
              </a:spcAft>
              <a:defRPr/>
            </a:pPr>
            <a:endParaRPr lang="ko-KR" altLang="en-US">
              <a:latin typeface="맑은 고딕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1008056" y="593415"/>
            <a:ext cx="378000" cy="50400"/>
          </a:xfrm>
          <a:prstGeom prst="rect">
            <a:avLst/>
          </a:prstGeom>
          <a:solidFill>
            <a:srgbClr val="0070C0"/>
          </a:solidFill>
          <a:ln w="19050" cap="flat" cmpd="sng" algn="ctr">
            <a:noFill/>
            <a:prstDash val="solid"/>
            <a:round/>
            <a:headEnd w="med" len="med"/>
            <a:tailEnd w="med" len="med"/>
          </a:ln>
          <a:effectLst>
            <a:outerShdw blurRad="19050" dist="1524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defTabSz="914332">
              <a:spcBef>
                <a:spcPct val="0"/>
              </a:spcBef>
              <a:spcAft>
                <a:spcPct val="0"/>
              </a:spcAft>
              <a:defRPr/>
            </a:pPr>
            <a:endParaRPr lang="ko-KR" altLang="en-US">
              <a:latin typeface="맑은 고딕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10687650" y="183541"/>
            <a:ext cx="60959" cy="36090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>
              <a:latin typeface="맑은 고딕"/>
            </a:endParaRPr>
          </a:p>
        </p:txBody>
      </p:sp>
      <p:cxnSp>
        <p:nvCxnSpPr>
          <p:cNvPr id="120" name="직선 연결선 26"/>
          <p:cNvCxnSpPr/>
          <p:nvPr/>
        </p:nvCxnSpPr>
        <p:spPr>
          <a:xfrm rot="10800000" flipV="1">
            <a:off x="1477737" y="1008591"/>
            <a:ext cx="1051969" cy="5679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itle 15"/>
          <p:cNvSpPr txBox="1"/>
          <p:nvPr/>
        </p:nvSpPr>
        <p:spPr>
          <a:xfrm>
            <a:off x="926568" y="565133"/>
            <a:ext cx="11357112" cy="562527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marR="0" lvl="0" indent="0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2800" b="1" spc="-15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맑은 고딕"/>
                <a:ea typeface="맑은 고딕"/>
              </a:rPr>
              <a:t>02</a:t>
            </a:r>
            <a:r>
              <a:rPr lang="en-US" altLang="ko-KR" sz="2000" b="1" spc="-150" dirty="0">
                <a:solidFill>
                  <a:srgbClr val="0070C0"/>
                </a:solidFill>
                <a:latin typeface="맑은 고딕"/>
                <a:ea typeface="맑은 고딕"/>
              </a:rPr>
              <a:t>   XG5000</a:t>
            </a:r>
            <a:endParaRPr lang="en-US" altLang="ko-KR" sz="1400" spc="-150" dirty="0">
              <a:solidFill>
                <a:srgbClr val="858585"/>
              </a:solidFill>
              <a:latin typeface="맑은 고딕"/>
              <a:ea typeface="맑은 고딕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19D8C0A-B67E-4720-BA05-83493AE6E700}"/>
              </a:ext>
            </a:extLst>
          </p:cNvPr>
          <p:cNvSpPr txBox="1"/>
          <p:nvPr/>
        </p:nvSpPr>
        <p:spPr>
          <a:xfrm>
            <a:off x="10863109" y="263135"/>
            <a:ext cx="114962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900" dirty="0">
                <a:ln w="9525">
                  <a:solidFill>
                    <a:prstClr val="white">
                      <a:alpha val="0"/>
                    </a:prstClr>
                  </a:solidFill>
                </a:ln>
                <a:solidFill>
                  <a:srgbClr val="56565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맑은 고딕"/>
              </a:rPr>
              <a:t>PLC</a:t>
            </a:r>
            <a:endParaRPr kumimoji="0" lang="ko-KR" altLang="en-US" sz="900" b="0" i="0" u="none" strike="noStrike" kern="1200" cap="none" spc="0" normalizeH="0" baseline="0" dirty="0">
              <a:ln w="9525">
                <a:solidFill>
                  <a:prstClr val="white">
                    <a:alpha val="0"/>
                  </a:prstClr>
                </a:solidFill>
              </a:ln>
              <a:solidFill>
                <a:srgbClr val="565656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uLnTx/>
              <a:uFillTx/>
              <a:ea typeface="맑은 고딕"/>
            </a:endParaRPr>
          </a:p>
        </p:txBody>
      </p:sp>
      <p:sp>
        <p:nvSpPr>
          <p:cNvPr id="24" name="사각형: 둥근 모서리 30">
            <a:extLst>
              <a:ext uri="{FF2B5EF4-FFF2-40B4-BE49-F238E27FC236}">
                <a16:creationId xmlns:a16="http://schemas.microsoft.com/office/drawing/2014/main" id="{240AD3DB-3C3A-42A5-8A38-98CBC4E6F158}"/>
              </a:ext>
            </a:extLst>
          </p:cNvPr>
          <p:cNvSpPr/>
          <p:nvPr/>
        </p:nvSpPr>
        <p:spPr>
          <a:xfrm>
            <a:off x="121674" y="2129861"/>
            <a:ext cx="2595967" cy="312393"/>
          </a:xfrm>
          <a:prstGeom prst="roundRect">
            <a:avLst>
              <a:gd name="adj" fmla="val 50000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en-US" altLang="ko-KR" sz="1400" b="1" dirty="0">
                <a:solidFill>
                  <a:schemeClr val="bg1"/>
                </a:solidFill>
                <a:latin typeface="Noto Sans KR"/>
                <a:ea typeface="Noto Sans KR"/>
              </a:rPr>
              <a:t>3. </a:t>
            </a:r>
            <a:r>
              <a:rPr lang="ko-KR" altLang="en-US" sz="1400" b="1" dirty="0">
                <a:solidFill>
                  <a:schemeClr val="bg1"/>
                </a:solidFill>
                <a:latin typeface="Noto Sans KR"/>
                <a:ea typeface="Noto Sans KR"/>
              </a:rPr>
              <a:t>아날로그 출력 모듈 설정</a:t>
            </a:r>
          </a:p>
        </p:txBody>
      </p:sp>
      <p:pic>
        <p:nvPicPr>
          <p:cNvPr id="22" name="그림 21">
            <a:hlinkClick r:id="rId5" action="ppaction://hlinksldjump"/>
            <a:extLst>
              <a:ext uri="{FF2B5EF4-FFF2-40B4-BE49-F238E27FC236}">
                <a16:creationId xmlns:a16="http://schemas.microsoft.com/office/drawing/2014/main" id="{27092B52-B0F5-4C56-ABCE-1C47CB07D51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0863109" y="6285911"/>
            <a:ext cx="1225195" cy="493735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3D0790E1-E0BF-49E1-A553-7D7260016F49}"/>
              </a:ext>
            </a:extLst>
          </p:cNvPr>
          <p:cNvSpPr txBox="1"/>
          <p:nvPr/>
        </p:nvSpPr>
        <p:spPr>
          <a:xfrm>
            <a:off x="1239237" y="1086537"/>
            <a:ext cx="2595967" cy="371192"/>
          </a:xfrm>
          <a:prstGeom prst="rect">
            <a:avLst/>
          </a:prstGeom>
        </p:spPr>
        <p:txBody>
          <a:bodyPr vert="horz" wrap="none" lIns="91440" tIns="45720" rIns="91440" bIns="45720" anchor="t">
            <a:spAutoFit/>
          </a:bodyPr>
          <a:lstStyle/>
          <a:p>
            <a:pPr marL="285750" indent="-285750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altLang="ko-KR" dirty="0">
                <a:solidFill>
                  <a:schemeClr val="tx1"/>
                </a:solidFill>
              </a:rPr>
              <a:t>XG5000 </a:t>
            </a:r>
            <a:r>
              <a:rPr lang="ko-KR" altLang="en-US" dirty="0">
                <a:solidFill>
                  <a:schemeClr val="tx1"/>
                </a:solidFill>
              </a:rPr>
              <a:t>모듈 사용법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21" name="직사각형 43">
            <a:extLst>
              <a:ext uri="{FF2B5EF4-FFF2-40B4-BE49-F238E27FC236}">
                <a16:creationId xmlns:a16="http://schemas.microsoft.com/office/drawing/2014/main" id="{AC3E1544-5A84-4FFA-A482-5D73F0762322}"/>
              </a:ext>
            </a:extLst>
          </p:cNvPr>
          <p:cNvSpPr/>
          <p:nvPr/>
        </p:nvSpPr>
        <p:spPr>
          <a:xfrm>
            <a:off x="1239237" y="1368668"/>
            <a:ext cx="5092083" cy="3123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ko-KR" sz="13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/>
                <a:ea typeface="나눔고딕"/>
              </a:rPr>
              <a:t>- XBF-DV04C(</a:t>
            </a:r>
            <a:r>
              <a:rPr lang="ko-KR" altLang="en-US" sz="13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/>
                <a:ea typeface="나눔고딕"/>
              </a:rPr>
              <a:t>아날로그 출력</a:t>
            </a:r>
            <a:r>
              <a:rPr lang="en-US" altLang="ko-KR" sz="13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/>
                <a:ea typeface="나눔고딕"/>
              </a:rPr>
              <a:t>) </a:t>
            </a:r>
            <a:r>
              <a:rPr lang="ko-KR" altLang="en-US" sz="13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/>
                <a:ea typeface="나눔고딕"/>
              </a:rPr>
              <a:t>사용법</a:t>
            </a:r>
            <a:r>
              <a:rPr lang="en-US" altLang="ko-KR" sz="13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/>
                <a:ea typeface="나눔고딕"/>
              </a:rPr>
              <a:t>.</a:t>
            </a:r>
            <a:endParaRPr lang="en-US" altLang="ko-KR" sz="1300" dirty="0">
              <a:solidFill>
                <a:schemeClr val="tx1">
                  <a:lumMod val="65000"/>
                  <a:lumOff val="35000"/>
                </a:schemeClr>
              </a:solidFill>
              <a:latin typeface="나눔고딕"/>
              <a:ea typeface="나눔고딕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1F2E67D8-2A93-4578-AEC3-A76722569C05}"/>
              </a:ext>
            </a:extLst>
          </p:cNvPr>
          <p:cNvSpPr/>
          <p:nvPr/>
        </p:nvSpPr>
        <p:spPr>
          <a:xfrm>
            <a:off x="2583152" y="5405438"/>
            <a:ext cx="736312" cy="8389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57B09884-E4CA-44D7-9C01-8F33570A0CB3}"/>
              </a:ext>
            </a:extLst>
          </p:cNvPr>
          <p:cNvCxnSpPr>
            <a:cxnSpLocks/>
            <a:stCxn id="43" idx="0"/>
            <a:endCxn id="41" idx="2"/>
          </p:cNvCxnSpPr>
          <p:nvPr/>
        </p:nvCxnSpPr>
        <p:spPr>
          <a:xfrm flipV="1">
            <a:off x="2951308" y="4105642"/>
            <a:ext cx="1287317" cy="1299796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20">
            <a:extLst>
              <a:ext uri="{FF2B5EF4-FFF2-40B4-BE49-F238E27FC236}">
                <a16:creationId xmlns:a16="http://schemas.microsoft.com/office/drawing/2014/main" id="{F34C3785-EFB7-4AD6-BAAC-048AE817CF9F}"/>
              </a:ext>
            </a:extLst>
          </p:cNvPr>
          <p:cNvSpPr/>
          <p:nvPr/>
        </p:nvSpPr>
        <p:spPr>
          <a:xfrm>
            <a:off x="3676650" y="3490036"/>
            <a:ext cx="1123950" cy="61560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oto Sans KR Light"/>
                <a:ea typeface="Noto Sans KR Medium"/>
              </a:rPr>
              <a:t>더블클릭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Noto Sans KR Light"/>
              <a:ea typeface="Noto Sans KR Medium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82817DA-BF49-4547-AEB3-BD4DE50C7A97}"/>
              </a:ext>
            </a:extLst>
          </p:cNvPr>
          <p:cNvSpPr/>
          <p:nvPr/>
        </p:nvSpPr>
        <p:spPr>
          <a:xfrm>
            <a:off x="8181975" y="3867150"/>
            <a:ext cx="1978024" cy="114300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88DBB728-5C30-4B1C-A5AA-8D828139E654}"/>
              </a:ext>
            </a:extLst>
          </p:cNvPr>
          <p:cNvCxnSpPr>
            <a:cxnSpLocks/>
            <a:stCxn id="45" idx="0"/>
            <a:endCxn id="52" idx="2"/>
          </p:cNvCxnSpPr>
          <p:nvPr/>
        </p:nvCxnSpPr>
        <p:spPr>
          <a:xfrm flipV="1">
            <a:off x="9170987" y="2207429"/>
            <a:ext cx="0" cy="1659721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20">
            <a:extLst>
              <a:ext uri="{FF2B5EF4-FFF2-40B4-BE49-F238E27FC236}">
                <a16:creationId xmlns:a16="http://schemas.microsoft.com/office/drawing/2014/main" id="{2035469F-4E57-4502-9992-F06F506D771A}"/>
              </a:ext>
            </a:extLst>
          </p:cNvPr>
          <p:cNvSpPr/>
          <p:nvPr/>
        </p:nvSpPr>
        <p:spPr>
          <a:xfrm>
            <a:off x="7740574" y="1591823"/>
            <a:ext cx="2860825" cy="61560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Light"/>
                <a:ea typeface="Noto Sans KR Medium"/>
              </a:rPr>
              <a:t>원하는 설정 고른 후 확인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Light"/>
                <a:ea typeface="Noto Sans KR Medium"/>
              </a:rPr>
              <a:t>(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Light"/>
                <a:ea typeface="Noto Sans KR Medium"/>
              </a:rPr>
              <a:t>관련 설정에 대한 설명은 다음 페이지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Light"/>
                <a:ea typeface="Noto Sans KR Medium"/>
              </a:rPr>
              <a:t>)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Noto Sans KR Light"/>
              <a:ea typeface="Noto Sans KR Medium"/>
            </a:endParaRPr>
          </a:p>
        </p:txBody>
      </p:sp>
    </p:spTree>
    <p:extLst>
      <p:ext uri="{BB962C8B-B14F-4D97-AF65-F5344CB8AC3E}">
        <p14:creationId xmlns:p14="http://schemas.microsoft.com/office/powerpoint/2010/main" val="1631989440"/>
      </p:ext>
    </p:extLst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/>
          <p:cNvCxnSpPr>
            <a:endCxn id="36" idx="1"/>
          </p:cNvCxnSpPr>
          <p:nvPr/>
        </p:nvCxnSpPr>
        <p:spPr>
          <a:xfrm>
            <a:off x="431371" y="344703"/>
            <a:ext cx="10256279" cy="1929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-14515" y="149948"/>
            <a:ext cx="1088572" cy="384043"/>
          </a:xfrm>
          <a:prstGeom prst="rect">
            <a:avLst/>
          </a:prstGeom>
          <a:solidFill>
            <a:srgbClr val="2CA2E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>
              <a:latin typeface="맑은 고딕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1126708" y="345453"/>
            <a:ext cx="1233624" cy="0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이등변 삼각형 28"/>
          <p:cNvSpPr/>
          <p:nvPr/>
        </p:nvSpPr>
        <p:spPr>
          <a:xfrm rot="5400000">
            <a:off x="928279" y="295729"/>
            <a:ext cx="386628" cy="95087"/>
          </a:xfrm>
          <a:prstGeom prst="triangle">
            <a:avLst>
              <a:gd name="adj" fmla="val 50000"/>
            </a:avLst>
          </a:prstGeom>
          <a:solidFill>
            <a:srgbClr val="2CA2E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>
              <a:latin typeface="맑은 고딕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-14527" y="137251"/>
            <a:ext cx="1088572" cy="417600"/>
          </a:xfrm>
          <a:prstGeom prst="rect">
            <a:avLst/>
          </a:prstGeom>
          <a:solidFill>
            <a:srgbClr val="2CA2E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>
              <a:latin typeface="맑은 고딕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086925" y="70699"/>
            <a:ext cx="352371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0070C0"/>
                </a:solidFill>
                <a:latin typeface="맑은 고딕"/>
                <a:ea typeface="맑은 고딕"/>
              </a:rPr>
              <a:t>TERALEADER </a:t>
            </a:r>
            <a:r>
              <a:rPr lang="en-US" altLang="ko-KR" sz="1051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/>
                <a:ea typeface="맑은 고딕"/>
              </a:rPr>
              <a:t>World Best R&amp;D Technology!</a:t>
            </a:r>
            <a:endParaRPr lang="ko-KR" altLang="en-US" sz="1200" b="1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맑은 고딕"/>
              <a:ea typeface="맑은 고딕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0824300" y="6186902"/>
            <a:ext cx="1225484" cy="584463"/>
          </a:xfrm>
          <a:prstGeom prst="rect">
            <a:avLst/>
          </a:prstGeom>
          <a:solidFill>
            <a:schemeClr val="bg1"/>
          </a:solidFill>
          <a:ln w="19050" cap="flat" cmpd="sng" algn="ctr">
            <a:noFill/>
            <a:prstDash val="solid"/>
            <a:round/>
            <a:headEnd w="med" len="med"/>
            <a:tailEnd w="med" len="med"/>
          </a:ln>
          <a:effectLst/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defTabSz="914332">
              <a:spcBef>
                <a:spcPct val="0"/>
              </a:spcBef>
              <a:spcAft>
                <a:spcPct val="0"/>
              </a:spcAft>
              <a:defRPr/>
            </a:pPr>
            <a:endParaRPr lang="ko-KR" altLang="en-US">
              <a:latin typeface="맑은 고딕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1008056" y="593415"/>
            <a:ext cx="378000" cy="50400"/>
          </a:xfrm>
          <a:prstGeom prst="rect">
            <a:avLst/>
          </a:prstGeom>
          <a:solidFill>
            <a:srgbClr val="0070C0"/>
          </a:solidFill>
          <a:ln w="19050" cap="flat" cmpd="sng" algn="ctr">
            <a:noFill/>
            <a:prstDash val="solid"/>
            <a:round/>
            <a:headEnd w="med" len="med"/>
            <a:tailEnd w="med" len="med"/>
          </a:ln>
          <a:effectLst>
            <a:outerShdw blurRad="19050" dist="1524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defTabSz="914332">
              <a:spcBef>
                <a:spcPct val="0"/>
              </a:spcBef>
              <a:spcAft>
                <a:spcPct val="0"/>
              </a:spcAft>
              <a:defRPr/>
            </a:pPr>
            <a:endParaRPr lang="ko-KR" altLang="en-US">
              <a:latin typeface="맑은 고딕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10687650" y="183541"/>
            <a:ext cx="60959" cy="36090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>
              <a:latin typeface="맑은 고딕"/>
            </a:endParaRPr>
          </a:p>
        </p:txBody>
      </p:sp>
      <p:cxnSp>
        <p:nvCxnSpPr>
          <p:cNvPr id="120" name="직선 연결선 26"/>
          <p:cNvCxnSpPr/>
          <p:nvPr/>
        </p:nvCxnSpPr>
        <p:spPr>
          <a:xfrm rot="10800000" flipV="1">
            <a:off x="1477737" y="1008591"/>
            <a:ext cx="1051969" cy="5679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itle 15"/>
          <p:cNvSpPr txBox="1"/>
          <p:nvPr/>
        </p:nvSpPr>
        <p:spPr>
          <a:xfrm>
            <a:off x="926568" y="565133"/>
            <a:ext cx="11357112" cy="562527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marR="0" lvl="0" indent="0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2800" b="1" spc="-15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맑은 고딕"/>
                <a:ea typeface="맑은 고딕"/>
              </a:rPr>
              <a:t>02</a:t>
            </a:r>
            <a:r>
              <a:rPr lang="en-US" altLang="ko-KR" sz="2000" b="1" spc="-150" dirty="0">
                <a:solidFill>
                  <a:srgbClr val="0070C0"/>
                </a:solidFill>
                <a:latin typeface="맑은 고딕"/>
                <a:ea typeface="맑은 고딕"/>
              </a:rPr>
              <a:t>   XG5000</a:t>
            </a:r>
            <a:endParaRPr lang="en-US" altLang="ko-KR" sz="1400" spc="-150" dirty="0">
              <a:solidFill>
                <a:srgbClr val="858585"/>
              </a:solidFill>
              <a:latin typeface="맑은 고딕"/>
              <a:ea typeface="맑은 고딕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19D8C0A-B67E-4720-BA05-83493AE6E700}"/>
              </a:ext>
            </a:extLst>
          </p:cNvPr>
          <p:cNvSpPr txBox="1"/>
          <p:nvPr/>
        </p:nvSpPr>
        <p:spPr>
          <a:xfrm>
            <a:off x="10863109" y="263135"/>
            <a:ext cx="114962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900" dirty="0">
                <a:ln w="9525">
                  <a:solidFill>
                    <a:prstClr val="white">
                      <a:alpha val="0"/>
                    </a:prstClr>
                  </a:solidFill>
                </a:ln>
                <a:solidFill>
                  <a:srgbClr val="56565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맑은 고딕"/>
              </a:rPr>
              <a:t>PLC</a:t>
            </a:r>
            <a:endParaRPr kumimoji="0" lang="ko-KR" altLang="en-US" sz="900" b="0" i="0" u="none" strike="noStrike" kern="1200" cap="none" spc="0" normalizeH="0" baseline="0" dirty="0">
              <a:ln w="9525">
                <a:solidFill>
                  <a:prstClr val="white">
                    <a:alpha val="0"/>
                  </a:prstClr>
                </a:solidFill>
              </a:ln>
              <a:solidFill>
                <a:srgbClr val="565656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uLnTx/>
              <a:uFillTx/>
              <a:ea typeface="맑은 고딕"/>
            </a:endParaRPr>
          </a:p>
        </p:txBody>
      </p:sp>
      <p:pic>
        <p:nvPicPr>
          <p:cNvPr id="22" name="그림 21">
            <a:hlinkClick r:id="rId3" action="ppaction://hlinksldjump"/>
            <a:extLst>
              <a:ext uri="{FF2B5EF4-FFF2-40B4-BE49-F238E27FC236}">
                <a16:creationId xmlns:a16="http://schemas.microsoft.com/office/drawing/2014/main" id="{27092B52-B0F5-4C56-ABCE-1C47CB07D51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0863109" y="6285911"/>
            <a:ext cx="1225195" cy="493735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3D0790E1-E0BF-49E1-A553-7D7260016F49}"/>
              </a:ext>
            </a:extLst>
          </p:cNvPr>
          <p:cNvSpPr txBox="1"/>
          <p:nvPr/>
        </p:nvSpPr>
        <p:spPr>
          <a:xfrm>
            <a:off x="1239237" y="1086537"/>
            <a:ext cx="2595967" cy="371192"/>
          </a:xfrm>
          <a:prstGeom prst="rect">
            <a:avLst/>
          </a:prstGeom>
        </p:spPr>
        <p:txBody>
          <a:bodyPr vert="horz" wrap="none" lIns="91440" tIns="45720" rIns="91440" bIns="45720" anchor="t">
            <a:spAutoFit/>
          </a:bodyPr>
          <a:lstStyle/>
          <a:p>
            <a:pPr marL="285750" indent="-285750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altLang="ko-KR" dirty="0">
                <a:solidFill>
                  <a:schemeClr val="tx1"/>
                </a:solidFill>
              </a:rPr>
              <a:t>XG5000 </a:t>
            </a:r>
            <a:r>
              <a:rPr lang="ko-KR" altLang="en-US" dirty="0">
                <a:solidFill>
                  <a:schemeClr val="tx1"/>
                </a:solidFill>
              </a:rPr>
              <a:t>모듈 사용법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21" name="직사각형 43">
            <a:extLst>
              <a:ext uri="{FF2B5EF4-FFF2-40B4-BE49-F238E27FC236}">
                <a16:creationId xmlns:a16="http://schemas.microsoft.com/office/drawing/2014/main" id="{AC3E1544-5A84-4FFA-A482-5D73F0762322}"/>
              </a:ext>
            </a:extLst>
          </p:cNvPr>
          <p:cNvSpPr/>
          <p:nvPr/>
        </p:nvSpPr>
        <p:spPr>
          <a:xfrm>
            <a:off x="1239237" y="1368668"/>
            <a:ext cx="5092083" cy="3123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ko-KR" sz="13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/>
                <a:ea typeface="나눔고딕"/>
              </a:rPr>
              <a:t>- XBF-DV04C(</a:t>
            </a:r>
            <a:r>
              <a:rPr lang="ko-KR" altLang="en-US" sz="13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/>
                <a:ea typeface="나눔고딕"/>
              </a:rPr>
              <a:t>아날로그 출력</a:t>
            </a:r>
            <a:r>
              <a:rPr lang="en-US" altLang="ko-KR" sz="13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/>
                <a:ea typeface="나눔고딕"/>
              </a:rPr>
              <a:t>) </a:t>
            </a:r>
            <a:r>
              <a:rPr lang="ko-KR" altLang="en-US" sz="13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/>
                <a:ea typeface="나눔고딕"/>
              </a:rPr>
              <a:t>사용법</a:t>
            </a:r>
            <a:r>
              <a:rPr lang="en-US" altLang="ko-KR" sz="13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/>
                <a:ea typeface="나눔고딕"/>
              </a:rPr>
              <a:t>.</a:t>
            </a:r>
            <a:endParaRPr lang="en-US" altLang="ko-KR" sz="1300" dirty="0">
              <a:solidFill>
                <a:schemeClr val="tx1">
                  <a:lumMod val="65000"/>
                  <a:lumOff val="35000"/>
                </a:schemeClr>
              </a:solidFill>
              <a:latin typeface="나눔고딕"/>
              <a:ea typeface="나눔고딕"/>
            </a:endParaRPr>
          </a:p>
        </p:txBody>
      </p:sp>
      <p:sp>
        <p:nvSpPr>
          <p:cNvPr id="33" name="직사각형 20">
            <a:extLst>
              <a:ext uri="{FF2B5EF4-FFF2-40B4-BE49-F238E27FC236}">
                <a16:creationId xmlns:a16="http://schemas.microsoft.com/office/drawing/2014/main" id="{A8457BD9-B8B7-40A4-AE13-FE2EC0E8FB78}"/>
              </a:ext>
            </a:extLst>
          </p:cNvPr>
          <p:cNvSpPr/>
          <p:nvPr/>
        </p:nvSpPr>
        <p:spPr>
          <a:xfrm>
            <a:off x="7088765" y="2179627"/>
            <a:ext cx="4812947" cy="383037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Noto Sans KR Light"/>
              <a:ea typeface="Noto Sans KR Medium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ko-KR" alt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Light"/>
                <a:ea typeface="Noto Sans KR Medium"/>
              </a:rPr>
              <a:t>운전 채널</a:t>
            </a:r>
            <a:r>
              <a:rPr lang="en-US" altLang="ko-KR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Light"/>
                <a:ea typeface="Noto Sans KR Medium"/>
              </a:rPr>
              <a:t>: </a:t>
            </a:r>
            <a:r>
              <a:rPr lang="ko-KR" alt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Light"/>
                <a:ea typeface="Noto Sans KR Medium"/>
              </a:rPr>
              <a:t>정지</a:t>
            </a:r>
            <a:r>
              <a:rPr lang="en-US" altLang="ko-KR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Light"/>
                <a:ea typeface="Noto Sans KR Medium"/>
              </a:rPr>
              <a:t>/</a:t>
            </a:r>
            <a:r>
              <a:rPr lang="ko-KR" alt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Light"/>
                <a:ea typeface="Noto Sans KR Medium"/>
              </a:rPr>
              <a:t>운전 </a:t>
            </a:r>
            <a:r>
              <a:rPr lang="en-US" altLang="ko-KR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Light"/>
                <a:ea typeface="Noto Sans KR Medium"/>
              </a:rPr>
              <a:t>(</a:t>
            </a:r>
            <a:r>
              <a:rPr lang="ko-KR" alt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Light"/>
                <a:ea typeface="Noto Sans KR Medium"/>
              </a:rPr>
              <a:t>사용 여부에 따라 설정</a:t>
            </a:r>
            <a:r>
              <a:rPr lang="en-US" altLang="ko-KR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Light"/>
                <a:ea typeface="Noto Sans KR Medium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en-US" altLang="ko-KR" sz="800" dirty="0">
              <a:solidFill>
                <a:schemeClr val="tx1">
                  <a:lumMod val="65000"/>
                  <a:lumOff val="35000"/>
                </a:schemeClr>
              </a:solidFill>
              <a:latin typeface="Noto Sans KR Light"/>
              <a:ea typeface="Noto Sans KR Medium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ko-KR" alt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Light"/>
                <a:ea typeface="Noto Sans KR Medium"/>
              </a:rPr>
              <a:t>입력 범위</a:t>
            </a:r>
            <a:r>
              <a:rPr lang="en-US" altLang="ko-KR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Light"/>
                <a:ea typeface="Noto Sans KR Medium"/>
              </a:rPr>
              <a:t>: -10V ~ 10V, 0 ~ 20mA</a:t>
            </a:r>
            <a:r>
              <a:rPr lang="ko-KR" alt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Light"/>
                <a:ea typeface="Noto Sans KR Medium"/>
              </a:rPr>
              <a:t>까지 설정 가능</a:t>
            </a:r>
            <a:r>
              <a:rPr lang="en-US" altLang="ko-KR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Light"/>
                <a:ea typeface="Noto Sans KR Medium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en-US" altLang="ko-KR" sz="800" dirty="0">
              <a:solidFill>
                <a:schemeClr val="tx1">
                  <a:lumMod val="65000"/>
                  <a:lumOff val="35000"/>
                </a:schemeClr>
              </a:solidFill>
              <a:latin typeface="Noto Sans KR Light"/>
              <a:ea typeface="Noto Sans KR Medium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ko-KR" alt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Light"/>
                <a:ea typeface="Noto Sans KR Medium"/>
              </a:rPr>
              <a:t>입력 데이터 타입</a:t>
            </a:r>
            <a:r>
              <a:rPr lang="en-US" altLang="ko-KR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Light"/>
                <a:ea typeface="Noto Sans KR Medium"/>
              </a:rPr>
              <a:t>: </a:t>
            </a:r>
            <a:r>
              <a:rPr lang="ko-KR" alt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Light"/>
                <a:ea typeface="Noto Sans KR Medium"/>
              </a:rPr>
              <a:t>회로 구성 시 사용자가 출력할 데이터 값을 제어하는 단위</a:t>
            </a:r>
            <a:r>
              <a:rPr lang="en-US" altLang="ko-KR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Light"/>
                <a:ea typeface="Noto Sans KR Medium"/>
              </a:rPr>
              <a:t>.</a:t>
            </a:r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Light"/>
                <a:ea typeface="Noto Sans KR Medium"/>
              </a:rPr>
              <a:t> ex) 0V~10V</a:t>
            </a: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Light"/>
                <a:ea typeface="Noto Sans KR Medium"/>
              </a:rPr>
              <a:t>를 </a:t>
            </a:r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Light"/>
                <a:ea typeface="Noto Sans KR Medium"/>
              </a:rPr>
              <a:t>0~16000</a:t>
            </a: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Light"/>
                <a:ea typeface="Noto Sans KR Medium"/>
              </a:rPr>
              <a:t>로 제어할 경우</a:t>
            </a:r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Light"/>
                <a:ea typeface="Noto Sans KR Medium"/>
              </a:rPr>
              <a:t>:</a:t>
            </a: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Light"/>
                <a:ea typeface="Noto Sans KR Medium"/>
              </a:rPr>
              <a:t> </a:t>
            </a:r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Light"/>
                <a:ea typeface="Noto Sans KR Medium"/>
              </a:rPr>
              <a:t>0 = 0V, 10V = 16000, 5V=8000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en-US" altLang="ko-KR" sz="800" dirty="0">
              <a:solidFill>
                <a:schemeClr val="tx1">
                  <a:lumMod val="65000"/>
                  <a:lumOff val="35000"/>
                </a:schemeClr>
              </a:solidFill>
              <a:latin typeface="Noto Sans KR Light"/>
              <a:ea typeface="Noto Sans KR Medium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ko-KR" alt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Light"/>
                <a:ea typeface="Noto Sans KR Medium"/>
              </a:rPr>
              <a:t>채널 출력 상태 설정</a:t>
            </a:r>
            <a:r>
              <a:rPr lang="en-US" altLang="ko-KR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Light"/>
                <a:ea typeface="Noto Sans KR Medium"/>
              </a:rPr>
              <a:t>: RUN</a:t>
            </a:r>
            <a:r>
              <a:rPr lang="ko-KR" alt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Light"/>
                <a:ea typeface="Noto Sans KR Medium"/>
              </a:rPr>
              <a:t>에서 </a:t>
            </a:r>
            <a:r>
              <a:rPr lang="en-US" altLang="ko-KR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Light"/>
                <a:ea typeface="Noto Sans KR Medium"/>
              </a:rPr>
              <a:t>STOP</a:t>
            </a:r>
            <a:r>
              <a:rPr lang="ko-KR" alt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Light"/>
                <a:ea typeface="Noto Sans KR Medium"/>
              </a:rPr>
              <a:t>으로 전환 시 채널의 출력 상태 설정</a:t>
            </a:r>
            <a:r>
              <a:rPr lang="en-US" altLang="ko-KR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Light"/>
                <a:ea typeface="Noto Sans KR Medium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en-US" altLang="ko-KR" sz="800" dirty="0">
              <a:solidFill>
                <a:schemeClr val="tx1">
                  <a:lumMod val="65000"/>
                  <a:lumOff val="35000"/>
                </a:schemeClr>
              </a:solidFill>
              <a:latin typeface="Noto Sans KR Light"/>
              <a:ea typeface="Noto Sans KR Medium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ko-KR" alt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Light"/>
                <a:ea typeface="Noto Sans KR Medium"/>
              </a:rPr>
              <a:t>직선 보간</a:t>
            </a:r>
            <a:r>
              <a:rPr lang="en-US" altLang="ko-KR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Light"/>
                <a:ea typeface="Noto Sans KR Medium"/>
              </a:rPr>
              <a:t>, S</a:t>
            </a:r>
            <a:r>
              <a:rPr lang="ko-KR" alt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Light"/>
                <a:ea typeface="Noto Sans KR Medium"/>
              </a:rPr>
              <a:t>형 보간 방법 설정</a:t>
            </a:r>
            <a:r>
              <a:rPr lang="en-US" altLang="ko-KR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Light"/>
                <a:ea typeface="Noto Sans KR Medium"/>
              </a:rPr>
              <a:t>.</a:t>
            </a: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16E8AB68-7C7C-4EE4-A3D7-306489EA2F7C}"/>
              </a:ext>
            </a:extLst>
          </p:cNvPr>
          <p:cNvGrpSpPr/>
          <p:nvPr/>
        </p:nvGrpSpPr>
        <p:grpSpPr>
          <a:xfrm>
            <a:off x="431371" y="1900451"/>
            <a:ext cx="6503017" cy="4109546"/>
            <a:chOff x="7276154" y="2142606"/>
            <a:chExt cx="3586955" cy="1825725"/>
          </a:xfrm>
        </p:grpSpPr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98238E44-11A8-4E49-85DC-86B7AE464A1E}"/>
                </a:ext>
              </a:extLst>
            </p:cNvPr>
            <p:cNvSpPr/>
            <p:nvPr/>
          </p:nvSpPr>
          <p:spPr>
            <a:xfrm>
              <a:off x="7346186" y="2266634"/>
              <a:ext cx="3516923" cy="170169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>
                <a:latin typeface="Noto Sans KR Light" panose="020B0300000000000000" pitchFamily="34" charset="-127"/>
                <a:ea typeface="Noto Sans KR Medium" panose="020B0600000000000000" pitchFamily="34" charset="-127"/>
              </a:endParaRPr>
            </a:p>
          </p:txBody>
        </p:sp>
        <p:sp>
          <p:nvSpPr>
            <p:cNvPr id="42" name="한쪽 모서리가 잘린 사각형 5">
              <a:extLst>
                <a:ext uri="{FF2B5EF4-FFF2-40B4-BE49-F238E27FC236}">
                  <a16:creationId xmlns:a16="http://schemas.microsoft.com/office/drawing/2014/main" id="{53F91F40-5F99-4306-8927-306F7913DEC1}"/>
                </a:ext>
              </a:extLst>
            </p:cNvPr>
            <p:cNvSpPr/>
            <p:nvPr/>
          </p:nvSpPr>
          <p:spPr>
            <a:xfrm>
              <a:off x="7283162" y="2142606"/>
              <a:ext cx="1672906" cy="136636"/>
            </a:xfrm>
            <a:custGeom>
              <a:avLst/>
              <a:gdLst/>
              <a:ahLst/>
              <a:cxnLst/>
              <a:rect l="l" t="t" r="r" b="b"/>
              <a:pathLst>
                <a:path w="2418557" h="360040">
                  <a:moveTo>
                    <a:pt x="0" y="0"/>
                  </a:moveTo>
                  <a:lnTo>
                    <a:pt x="2136379" y="0"/>
                  </a:lnTo>
                  <a:lnTo>
                    <a:pt x="2418557" y="360040"/>
                  </a:lnTo>
                  <a:lnTo>
                    <a:pt x="0" y="360040"/>
                  </a:lnTo>
                  <a:close/>
                </a:path>
              </a:pathLst>
            </a:custGeom>
            <a:solidFill>
              <a:schemeClr val="accent5"/>
            </a:solidFill>
            <a:ln w="15875" cap="rnd" cmpd="sng" algn="ctr">
              <a:noFill/>
              <a:prstDash val="solid"/>
              <a:tailEnd type="none"/>
            </a:ln>
            <a:effectLst/>
          </p:spPr>
          <p:txBody>
            <a:bodyPr wrap="square" lIns="0" tIns="0" rIns="0" bIns="36000" rtlCol="0" anchor="ctr" anchorCtr="0"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1400" kern="0" spc="-70" dirty="0">
                  <a:gradFill>
                    <a:gsLst>
                      <a:gs pos="100000">
                        <a:prstClr val="white"/>
                      </a:gs>
                      <a:gs pos="38000">
                        <a:prstClr val="white"/>
                      </a:gs>
                    </a:gsLst>
                    <a:lin ang="5400000" scaled="0"/>
                  </a:gra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아날로그 출력 파라미터  설정</a:t>
              </a:r>
              <a:endParaRPr kumimoji="0" lang="ko-KR" altLang="en-US" sz="1400" b="0" i="0" u="none" strike="noStrike" kern="0" cap="none" spc="-70" normalizeH="0" noProof="0" dirty="0">
                <a:ln>
                  <a:noFill/>
                </a:ln>
                <a:gradFill>
                  <a:gsLst>
                    <a:gs pos="100000">
                      <a:prstClr val="white"/>
                    </a:gs>
                    <a:gs pos="38000">
                      <a:prstClr val="white"/>
                    </a:gs>
                  </a:gsLst>
                  <a:lin ang="5400000" scaled="0"/>
                </a:gradFill>
                <a:effectLst/>
                <a:uLnTx/>
                <a:uFillTx/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  <p:sp>
          <p:nvSpPr>
            <p:cNvPr id="44" name="직각 삼각형 43">
              <a:extLst>
                <a:ext uri="{FF2B5EF4-FFF2-40B4-BE49-F238E27FC236}">
                  <a16:creationId xmlns:a16="http://schemas.microsoft.com/office/drawing/2014/main" id="{122424E4-D1D2-4670-88A5-253CCB970721}"/>
                </a:ext>
              </a:extLst>
            </p:cNvPr>
            <p:cNvSpPr/>
            <p:nvPr/>
          </p:nvSpPr>
          <p:spPr>
            <a:xfrm flipH="1" flipV="1">
              <a:off x="7276154" y="2271497"/>
              <a:ext cx="108184" cy="108301"/>
            </a:xfrm>
            <a:prstGeom prst="rtTriangle">
              <a:avLst/>
            </a:prstGeom>
            <a:solidFill>
              <a:schemeClr val="accent5">
                <a:lumMod val="75000"/>
              </a:schemeClr>
            </a:solidFill>
            <a:ln w="15875" cap="rnd" cmpd="sng" algn="ctr">
              <a:noFill/>
              <a:prstDash val="solid"/>
              <a:tailEnd type="none"/>
            </a:ln>
            <a:effectLst/>
          </p:spPr>
          <p:txBody>
            <a:bodyPr wrap="square" lIns="0" tIns="0" rIns="0" bIns="36000" rtlCol="0" anchor="ctr" anchorCtr="0"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0" cap="none" spc="-70" normalizeH="0" noProof="0" dirty="0">
                <a:ln>
                  <a:noFill/>
                </a:ln>
                <a:gradFill>
                  <a:gsLst>
                    <a:gs pos="100000">
                      <a:prstClr val="white"/>
                    </a:gs>
                    <a:gs pos="38000">
                      <a:prstClr val="white"/>
                    </a:gs>
                  </a:gsLst>
                  <a:lin ang="5400000" scaled="0"/>
                </a:gradFill>
                <a:effectLst/>
                <a:uLnTx/>
                <a:uFillTx/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</p:grpSp>
      <p:sp>
        <p:nvSpPr>
          <p:cNvPr id="48" name="사각형: 둥근 모서리 30">
            <a:extLst>
              <a:ext uri="{FF2B5EF4-FFF2-40B4-BE49-F238E27FC236}">
                <a16:creationId xmlns:a16="http://schemas.microsoft.com/office/drawing/2014/main" id="{7E869774-948B-41AA-9600-341514976214}"/>
              </a:ext>
            </a:extLst>
          </p:cNvPr>
          <p:cNvSpPr/>
          <p:nvPr/>
        </p:nvSpPr>
        <p:spPr>
          <a:xfrm>
            <a:off x="7146817" y="1900451"/>
            <a:ext cx="1343007" cy="405256"/>
          </a:xfrm>
          <a:prstGeom prst="roundRect">
            <a:avLst>
              <a:gd name="adj" fmla="val 50000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ko-KR" altLang="en-US" sz="1600" b="1" dirty="0">
                <a:solidFill>
                  <a:schemeClr val="bg1"/>
                </a:solidFill>
                <a:latin typeface="Noto Sans KR"/>
                <a:ea typeface="Noto Sans KR"/>
              </a:rPr>
              <a:t>세부 설명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EC2BAB0-C10D-4290-A1D9-C9476ECAC58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65" t="1295"/>
          <a:stretch/>
        </p:blipFill>
        <p:spPr>
          <a:xfrm>
            <a:off x="862013" y="2402345"/>
            <a:ext cx="5789880" cy="3369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208643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2DFC8F0C-B5F8-40B8-87B4-1EA6AD1290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1221" y="2568467"/>
            <a:ext cx="5979106" cy="325833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780625A-8176-4901-A423-B5021D53B2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787" y="2568467"/>
            <a:ext cx="5866898" cy="3258332"/>
          </a:xfrm>
          <a:prstGeom prst="rect">
            <a:avLst/>
          </a:prstGeom>
        </p:spPr>
      </p:pic>
      <p:cxnSp>
        <p:nvCxnSpPr>
          <p:cNvPr id="35" name="직선 연결선 34"/>
          <p:cNvCxnSpPr>
            <a:endCxn id="36" idx="1"/>
          </p:cNvCxnSpPr>
          <p:nvPr/>
        </p:nvCxnSpPr>
        <p:spPr>
          <a:xfrm>
            <a:off x="431371" y="344703"/>
            <a:ext cx="10256279" cy="1929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-14515" y="149948"/>
            <a:ext cx="1088572" cy="384043"/>
          </a:xfrm>
          <a:prstGeom prst="rect">
            <a:avLst/>
          </a:prstGeom>
          <a:solidFill>
            <a:srgbClr val="2CA2E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>
              <a:latin typeface="맑은 고딕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1126708" y="345453"/>
            <a:ext cx="1233624" cy="0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이등변 삼각형 28"/>
          <p:cNvSpPr/>
          <p:nvPr/>
        </p:nvSpPr>
        <p:spPr>
          <a:xfrm rot="5400000">
            <a:off x="928279" y="295729"/>
            <a:ext cx="386628" cy="95087"/>
          </a:xfrm>
          <a:prstGeom prst="triangle">
            <a:avLst>
              <a:gd name="adj" fmla="val 50000"/>
            </a:avLst>
          </a:prstGeom>
          <a:solidFill>
            <a:srgbClr val="2CA2E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>
              <a:latin typeface="맑은 고딕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-14527" y="137251"/>
            <a:ext cx="1088572" cy="417600"/>
          </a:xfrm>
          <a:prstGeom prst="rect">
            <a:avLst/>
          </a:prstGeom>
          <a:solidFill>
            <a:srgbClr val="2CA2E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>
              <a:latin typeface="맑은 고딕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086925" y="70699"/>
            <a:ext cx="352371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0070C0"/>
                </a:solidFill>
                <a:latin typeface="맑은 고딕"/>
                <a:ea typeface="맑은 고딕"/>
              </a:rPr>
              <a:t>TERALEADER </a:t>
            </a:r>
            <a:r>
              <a:rPr lang="en-US" altLang="ko-KR" sz="1051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/>
                <a:ea typeface="맑은 고딕"/>
              </a:rPr>
              <a:t>World Best R&amp;D Technology!</a:t>
            </a:r>
            <a:endParaRPr lang="ko-KR" altLang="en-US" sz="1200" b="1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맑은 고딕"/>
              <a:ea typeface="맑은 고딕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0824300" y="6186902"/>
            <a:ext cx="1225484" cy="584463"/>
          </a:xfrm>
          <a:prstGeom prst="rect">
            <a:avLst/>
          </a:prstGeom>
          <a:solidFill>
            <a:schemeClr val="bg1"/>
          </a:solidFill>
          <a:ln w="19050" cap="flat" cmpd="sng" algn="ctr">
            <a:noFill/>
            <a:prstDash val="solid"/>
            <a:round/>
            <a:headEnd w="med" len="med"/>
            <a:tailEnd w="med" len="med"/>
          </a:ln>
          <a:effectLst/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defTabSz="914332">
              <a:spcBef>
                <a:spcPct val="0"/>
              </a:spcBef>
              <a:spcAft>
                <a:spcPct val="0"/>
              </a:spcAft>
              <a:defRPr/>
            </a:pPr>
            <a:endParaRPr lang="ko-KR" altLang="en-US">
              <a:latin typeface="맑은 고딕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1008056" y="593415"/>
            <a:ext cx="378000" cy="50400"/>
          </a:xfrm>
          <a:prstGeom prst="rect">
            <a:avLst/>
          </a:prstGeom>
          <a:solidFill>
            <a:srgbClr val="0070C0"/>
          </a:solidFill>
          <a:ln w="19050" cap="flat" cmpd="sng" algn="ctr">
            <a:noFill/>
            <a:prstDash val="solid"/>
            <a:round/>
            <a:headEnd w="med" len="med"/>
            <a:tailEnd w="med" len="med"/>
          </a:ln>
          <a:effectLst>
            <a:outerShdw blurRad="19050" dist="1524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defTabSz="914332">
              <a:spcBef>
                <a:spcPct val="0"/>
              </a:spcBef>
              <a:spcAft>
                <a:spcPct val="0"/>
              </a:spcAft>
              <a:defRPr/>
            </a:pPr>
            <a:endParaRPr lang="ko-KR" altLang="en-US">
              <a:latin typeface="맑은 고딕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10687650" y="183541"/>
            <a:ext cx="60959" cy="36090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>
              <a:latin typeface="맑은 고딕"/>
            </a:endParaRPr>
          </a:p>
        </p:txBody>
      </p:sp>
      <p:cxnSp>
        <p:nvCxnSpPr>
          <p:cNvPr id="120" name="직선 연결선 26"/>
          <p:cNvCxnSpPr/>
          <p:nvPr/>
        </p:nvCxnSpPr>
        <p:spPr>
          <a:xfrm rot="10800000" flipV="1">
            <a:off x="1477737" y="1008591"/>
            <a:ext cx="1051969" cy="5679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itle 15"/>
          <p:cNvSpPr txBox="1"/>
          <p:nvPr/>
        </p:nvSpPr>
        <p:spPr>
          <a:xfrm>
            <a:off x="926568" y="565133"/>
            <a:ext cx="11357112" cy="562527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marR="0" lvl="0" indent="0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2800" b="1" spc="-15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맑은 고딕"/>
                <a:ea typeface="맑은 고딕"/>
              </a:rPr>
              <a:t>02</a:t>
            </a:r>
            <a:r>
              <a:rPr lang="en-US" altLang="ko-KR" sz="2000" b="1" spc="-150" dirty="0">
                <a:solidFill>
                  <a:srgbClr val="0070C0"/>
                </a:solidFill>
                <a:latin typeface="맑은 고딕"/>
                <a:ea typeface="맑은 고딕"/>
              </a:rPr>
              <a:t>   XG5000</a:t>
            </a:r>
            <a:endParaRPr lang="en-US" altLang="ko-KR" sz="1400" spc="-150" dirty="0">
              <a:solidFill>
                <a:srgbClr val="858585"/>
              </a:solidFill>
              <a:latin typeface="맑은 고딕"/>
              <a:ea typeface="맑은 고딕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19D8C0A-B67E-4720-BA05-83493AE6E700}"/>
              </a:ext>
            </a:extLst>
          </p:cNvPr>
          <p:cNvSpPr txBox="1"/>
          <p:nvPr/>
        </p:nvSpPr>
        <p:spPr>
          <a:xfrm>
            <a:off x="10863109" y="263135"/>
            <a:ext cx="114962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900" dirty="0">
                <a:ln w="9525">
                  <a:solidFill>
                    <a:prstClr val="white">
                      <a:alpha val="0"/>
                    </a:prstClr>
                  </a:solidFill>
                </a:ln>
                <a:solidFill>
                  <a:srgbClr val="56565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맑은 고딕"/>
              </a:rPr>
              <a:t>PLC</a:t>
            </a:r>
            <a:endParaRPr kumimoji="0" lang="ko-KR" altLang="en-US" sz="900" b="0" i="0" u="none" strike="noStrike" kern="1200" cap="none" spc="0" normalizeH="0" baseline="0" dirty="0">
              <a:ln w="9525">
                <a:solidFill>
                  <a:prstClr val="white">
                    <a:alpha val="0"/>
                  </a:prstClr>
                </a:solidFill>
              </a:ln>
              <a:solidFill>
                <a:srgbClr val="565656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uLnTx/>
              <a:uFillTx/>
              <a:ea typeface="맑은 고딕"/>
            </a:endParaRPr>
          </a:p>
        </p:txBody>
      </p:sp>
      <p:sp>
        <p:nvSpPr>
          <p:cNvPr id="24" name="사각형: 둥근 모서리 30">
            <a:extLst>
              <a:ext uri="{FF2B5EF4-FFF2-40B4-BE49-F238E27FC236}">
                <a16:creationId xmlns:a16="http://schemas.microsoft.com/office/drawing/2014/main" id="{240AD3DB-3C3A-42A5-8A38-98CBC4E6F158}"/>
              </a:ext>
            </a:extLst>
          </p:cNvPr>
          <p:cNvSpPr/>
          <p:nvPr/>
        </p:nvSpPr>
        <p:spPr>
          <a:xfrm>
            <a:off x="121674" y="2189498"/>
            <a:ext cx="2595967" cy="312393"/>
          </a:xfrm>
          <a:prstGeom prst="roundRect">
            <a:avLst>
              <a:gd name="adj" fmla="val 50000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en-US" altLang="ko-KR" sz="1400" b="1" dirty="0">
                <a:solidFill>
                  <a:schemeClr val="bg1"/>
                </a:solidFill>
                <a:latin typeface="Noto Sans KR"/>
                <a:ea typeface="Noto Sans KR"/>
              </a:rPr>
              <a:t>3. </a:t>
            </a:r>
            <a:r>
              <a:rPr lang="ko-KR" altLang="en-US" sz="1400" b="1" dirty="0">
                <a:solidFill>
                  <a:schemeClr val="bg1"/>
                </a:solidFill>
                <a:latin typeface="Noto Sans KR"/>
                <a:ea typeface="Noto Sans KR"/>
              </a:rPr>
              <a:t>아날로그 출력 모듈 설정</a:t>
            </a:r>
          </a:p>
        </p:txBody>
      </p:sp>
      <p:pic>
        <p:nvPicPr>
          <p:cNvPr id="22" name="그림 21">
            <a:hlinkClick r:id="rId5" action="ppaction://hlinksldjump"/>
            <a:extLst>
              <a:ext uri="{FF2B5EF4-FFF2-40B4-BE49-F238E27FC236}">
                <a16:creationId xmlns:a16="http://schemas.microsoft.com/office/drawing/2014/main" id="{27092B52-B0F5-4C56-ABCE-1C47CB07D51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0863109" y="6285911"/>
            <a:ext cx="1225195" cy="493735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3D0790E1-E0BF-49E1-A553-7D7260016F49}"/>
              </a:ext>
            </a:extLst>
          </p:cNvPr>
          <p:cNvSpPr txBox="1"/>
          <p:nvPr/>
        </p:nvSpPr>
        <p:spPr>
          <a:xfrm>
            <a:off x="1239237" y="1086537"/>
            <a:ext cx="2595967" cy="371192"/>
          </a:xfrm>
          <a:prstGeom prst="rect">
            <a:avLst/>
          </a:prstGeom>
        </p:spPr>
        <p:txBody>
          <a:bodyPr vert="horz" wrap="none" lIns="91440" tIns="45720" rIns="91440" bIns="45720" anchor="t">
            <a:spAutoFit/>
          </a:bodyPr>
          <a:lstStyle/>
          <a:p>
            <a:pPr marL="285750" indent="-285750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altLang="ko-KR" dirty="0">
                <a:solidFill>
                  <a:schemeClr val="tx1"/>
                </a:solidFill>
              </a:rPr>
              <a:t>XG5000 </a:t>
            </a:r>
            <a:r>
              <a:rPr lang="ko-KR" altLang="en-US" dirty="0">
                <a:solidFill>
                  <a:schemeClr val="tx1"/>
                </a:solidFill>
              </a:rPr>
              <a:t>모듈 사용법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21" name="직사각형 43">
            <a:extLst>
              <a:ext uri="{FF2B5EF4-FFF2-40B4-BE49-F238E27FC236}">
                <a16:creationId xmlns:a16="http://schemas.microsoft.com/office/drawing/2014/main" id="{AC3E1544-5A84-4FFA-A482-5D73F0762322}"/>
              </a:ext>
            </a:extLst>
          </p:cNvPr>
          <p:cNvSpPr/>
          <p:nvPr/>
        </p:nvSpPr>
        <p:spPr>
          <a:xfrm>
            <a:off x="1239237" y="1368668"/>
            <a:ext cx="5092083" cy="3123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ko-KR" sz="13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/>
                <a:ea typeface="나눔고딕"/>
              </a:rPr>
              <a:t>- XBF-DV04C(</a:t>
            </a:r>
            <a:r>
              <a:rPr lang="ko-KR" altLang="en-US" sz="13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/>
                <a:ea typeface="나눔고딕"/>
              </a:rPr>
              <a:t>아날로그 출력</a:t>
            </a:r>
            <a:r>
              <a:rPr lang="en-US" altLang="ko-KR" sz="13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/>
                <a:ea typeface="나눔고딕"/>
              </a:rPr>
              <a:t>) </a:t>
            </a:r>
            <a:r>
              <a:rPr lang="ko-KR" altLang="en-US" sz="13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/>
                <a:ea typeface="나눔고딕"/>
              </a:rPr>
              <a:t>사용법</a:t>
            </a:r>
            <a:r>
              <a:rPr lang="en-US" altLang="ko-KR" sz="13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/>
                <a:ea typeface="나눔고딕"/>
              </a:rPr>
              <a:t>.</a:t>
            </a:r>
            <a:endParaRPr lang="en-US" altLang="ko-KR" sz="1300" dirty="0">
              <a:solidFill>
                <a:schemeClr val="tx1">
                  <a:lumMod val="65000"/>
                  <a:lumOff val="35000"/>
                </a:schemeClr>
              </a:solidFill>
              <a:latin typeface="나눔고딕"/>
              <a:ea typeface="나눔고딕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1F2E67D8-2A93-4578-AEC3-A76722569C05}"/>
              </a:ext>
            </a:extLst>
          </p:cNvPr>
          <p:cNvSpPr/>
          <p:nvPr/>
        </p:nvSpPr>
        <p:spPr>
          <a:xfrm>
            <a:off x="2848783" y="3933824"/>
            <a:ext cx="327806" cy="53816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57B09884-E4CA-44D7-9C01-8F33570A0CB3}"/>
              </a:ext>
            </a:extLst>
          </p:cNvPr>
          <p:cNvCxnSpPr>
            <a:cxnSpLocks/>
            <a:stCxn id="43" idx="3"/>
            <a:endCxn id="41" idx="1"/>
          </p:cNvCxnSpPr>
          <p:nvPr/>
        </p:nvCxnSpPr>
        <p:spPr>
          <a:xfrm flipV="1">
            <a:off x="3176589" y="4054474"/>
            <a:ext cx="1732213" cy="148432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20">
            <a:extLst>
              <a:ext uri="{FF2B5EF4-FFF2-40B4-BE49-F238E27FC236}">
                <a16:creationId xmlns:a16="http://schemas.microsoft.com/office/drawing/2014/main" id="{F34C3785-EFB7-4AD6-BAAC-048AE817CF9F}"/>
              </a:ext>
            </a:extLst>
          </p:cNvPr>
          <p:cNvSpPr/>
          <p:nvPr/>
        </p:nvSpPr>
        <p:spPr>
          <a:xfrm>
            <a:off x="4908802" y="3898277"/>
            <a:ext cx="691898" cy="31239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Light"/>
                <a:ea typeface="Noto Sans KR Medium"/>
              </a:rPr>
              <a:t>예시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6409D3CE-9338-4B19-B0EA-5E602A331BAE}"/>
              </a:ext>
            </a:extLst>
          </p:cNvPr>
          <p:cNvSpPr/>
          <p:nvPr/>
        </p:nvSpPr>
        <p:spPr>
          <a:xfrm>
            <a:off x="3404408" y="4600315"/>
            <a:ext cx="327806" cy="8773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49966E0-DF1C-477D-AB28-B2FCEDCB775F}"/>
              </a:ext>
            </a:extLst>
          </p:cNvPr>
          <p:cNvSpPr/>
          <p:nvPr/>
        </p:nvSpPr>
        <p:spPr>
          <a:xfrm>
            <a:off x="8316133" y="4559939"/>
            <a:ext cx="356380" cy="8826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E9919952-6C3A-42F1-8AF0-14EBB772A2DB}"/>
              </a:ext>
            </a:extLst>
          </p:cNvPr>
          <p:cNvSpPr/>
          <p:nvPr/>
        </p:nvSpPr>
        <p:spPr>
          <a:xfrm>
            <a:off x="9340850" y="4396534"/>
            <a:ext cx="288926" cy="7545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17FB9203-847D-4309-9C6A-0E01E29C7B50}"/>
              </a:ext>
            </a:extLst>
          </p:cNvPr>
          <p:cNvSpPr/>
          <p:nvPr/>
        </p:nvSpPr>
        <p:spPr>
          <a:xfrm>
            <a:off x="9109210" y="4124325"/>
            <a:ext cx="264160" cy="235657"/>
          </a:xfrm>
          <a:prstGeom prst="ellipse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E7B6B65F-05D9-4574-BA75-76C2F88B77F9}"/>
              </a:ext>
            </a:extLst>
          </p:cNvPr>
          <p:cNvSpPr/>
          <p:nvPr/>
        </p:nvSpPr>
        <p:spPr>
          <a:xfrm>
            <a:off x="8073148" y="4313048"/>
            <a:ext cx="264160" cy="235657"/>
          </a:xfrm>
          <a:prstGeom prst="ellipse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3789208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B14FC3D-284F-4C16-B33F-A772367001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67" y="2563861"/>
            <a:ext cx="5801901" cy="3258332"/>
          </a:xfrm>
          <a:prstGeom prst="rect">
            <a:avLst/>
          </a:prstGeom>
        </p:spPr>
      </p:pic>
      <p:cxnSp>
        <p:nvCxnSpPr>
          <p:cNvPr id="35" name="직선 연결선 34"/>
          <p:cNvCxnSpPr>
            <a:endCxn id="36" idx="1"/>
          </p:cNvCxnSpPr>
          <p:nvPr/>
        </p:nvCxnSpPr>
        <p:spPr>
          <a:xfrm>
            <a:off x="431371" y="344703"/>
            <a:ext cx="10256279" cy="1929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-14515" y="149948"/>
            <a:ext cx="1088572" cy="384043"/>
          </a:xfrm>
          <a:prstGeom prst="rect">
            <a:avLst/>
          </a:prstGeom>
          <a:solidFill>
            <a:srgbClr val="2CA2E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>
              <a:latin typeface="맑은 고딕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1126708" y="345453"/>
            <a:ext cx="1233624" cy="0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이등변 삼각형 28"/>
          <p:cNvSpPr/>
          <p:nvPr/>
        </p:nvSpPr>
        <p:spPr>
          <a:xfrm rot="5400000">
            <a:off x="928279" y="295729"/>
            <a:ext cx="386628" cy="95087"/>
          </a:xfrm>
          <a:prstGeom prst="triangle">
            <a:avLst>
              <a:gd name="adj" fmla="val 50000"/>
            </a:avLst>
          </a:prstGeom>
          <a:solidFill>
            <a:srgbClr val="2CA2E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>
              <a:latin typeface="맑은 고딕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-14527" y="137251"/>
            <a:ext cx="1088572" cy="417600"/>
          </a:xfrm>
          <a:prstGeom prst="rect">
            <a:avLst/>
          </a:prstGeom>
          <a:solidFill>
            <a:srgbClr val="2CA2E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>
              <a:latin typeface="맑은 고딕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086925" y="70699"/>
            <a:ext cx="352371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0070C0"/>
                </a:solidFill>
                <a:latin typeface="맑은 고딕"/>
                <a:ea typeface="맑은 고딕"/>
              </a:rPr>
              <a:t>TERALEADER </a:t>
            </a:r>
            <a:r>
              <a:rPr lang="en-US" altLang="ko-KR" sz="1051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/>
                <a:ea typeface="맑은 고딕"/>
              </a:rPr>
              <a:t>World Best R&amp;D Technology!</a:t>
            </a:r>
            <a:endParaRPr lang="ko-KR" altLang="en-US" sz="1200" b="1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맑은 고딕"/>
              <a:ea typeface="맑은 고딕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0824300" y="6186902"/>
            <a:ext cx="1225484" cy="584463"/>
          </a:xfrm>
          <a:prstGeom prst="rect">
            <a:avLst/>
          </a:prstGeom>
          <a:solidFill>
            <a:schemeClr val="bg1"/>
          </a:solidFill>
          <a:ln w="19050" cap="flat" cmpd="sng" algn="ctr">
            <a:noFill/>
            <a:prstDash val="solid"/>
            <a:round/>
            <a:headEnd w="med" len="med"/>
            <a:tailEnd w="med" len="med"/>
          </a:ln>
          <a:effectLst/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defTabSz="914332">
              <a:spcBef>
                <a:spcPct val="0"/>
              </a:spcBef>
              <a:spcAft>
                <a:spcPct val="0"/>
              </a:spcAft>
              <a:defRPr/>
            </a:pPr>
            <a:endParaRPr lang="ko-KR" altLang="en-US">
              <a:latin typeface="맑은 고딕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1008056" y="593415"/>
            <a:ext cx="378000" cy="50400"/>
          </a:xfrm>
          <a:prstGeom prst="rect">
            <a:avLst/>
          </a:prstGeom>
          <a:solidFill>
            <a:srgbClr val="0070C0"/>
          </a:solidFill>
          <a:ln w="19050" cap="flat" cmpd="sng" algn="ctr">
            <a:noFill/>
            <a:prstDash val="solid"/>
            <a:round/>
            <a:headEnd w="med" len="med"/>
            <a:tailEnd w="med" len="med"/>
          </a:ln>
          <a:effectLst>
            <a:outerShdw blurRad="19050" dist="1524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defTabSz="914332">
              <a:spcBef>
                <a:spcPct val="0"/>
              </a:spcBef>
              <a:spcAft>
                <a:spcPct val="0"/>
              </a:spcAft>
              <a:defRPr/>
            </a:pPr>
            <a:endParaRPr lang="ko-KR" altLang="en-US">
              <a:latin typeface="맑은 고딕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10687650" y="183541"/>
            <a:ext cx="60959" cy="36090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>
              <a:latin typeface="맑은 고딕"/>
            </a:endParaRPr>
          </a:p>
        </p:txBody>
      </p:sp>
      <p:cxnSp>
        <p:nvCxnSpPr>
          <p:cNvPr id="120" name="직선 연결선 26"/>
          <p:cNvCxnSpPr/>
          <p:nvPr/>
        </p:nvCxnSpPr>
        <p:spPr>
          <a:xfrm rot="10800000" flipV="1">
            <a:off x="1477737" y="1008591"/>
            <a:ext cx="1051969" cy="5679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itle 15"/>
          <p:cNvSpPr txBox="1"/>
          <p:nvPr/>
        </p:nvSpPr>
        <p:spPr>
          <a:xfrm>
            <a:off x="926568" y="565133"/>
            <a:ext cx="11357112" cy="562527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marR="0" lvl="0" indent="0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2800" b="1" spc="-15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맑은 고딕"/>
                <a:ea typeface="맑은 고딕"/>
              </a:rPr>
              <a:t>02</a:t>
            </a:r>
            <a:r>
              <a:rPr lang="en-US" altLang="ko-KR" sz="2000" b="1" spc="-150" dirty="0">
                <a:solidFill>
                  <a:srgbClr val="0070C0"/>
                </a:solidFill>
                <a:latin typeface="맑은 고딕"/>
                <a:ea typeface="맑은 고딕"/>
              </a:rPr>
              <a:t>   XG5000</a:t>
            </a:r>
            <a:endParaRPr lang="en-US" altLang="ko-KR" sz="1400" spc="-150" dirty="0">
              <a:solidFill>
                <a:srgbClr val="858585"/>
              </a:solidFill>
              <a:latin typeface="맑은 고딕"/>
              <a:ea typeface="맑은 고딕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19D8C0A-B67E-4720-BA05-83493AE6E700}"/>
              </a:ext>
            </a:extLst>
          </p:cNvPr>
          <p:cNvSpPr txBox="1"/>
          <p:nvPr/>
        </p:nvSpPr>
        <p:spPr>
          <a:xfrm>
            <a:off x="10863109" y="263135"/>
            <a:ext cx="114962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900" dirty="0">
                <a:ln w="9525">
                  <a:solidFill>
                    <a:prstClr val="white">
                      <a:alpha val="0"/>
                    </a:prstClr>
                  </a:solidFill>
                </a:ln>
                <a:solidFill>
                  <a:srgbClr val="56565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맑은 고딕"/>
              </a:rPr>
              <a:t>PLC</a:t>
            </a:r>
            <a:endParaRPr kumimoji="0" lang="ko-KR" altLang="en-US" sz="900" b="0" i="0" u="none" strike="noStrike" kern="1200" cap="none" spc="0" normalizeH="0" baseline="0" dirty="0">
              <a:ln w="9525">
                <a:solidFill>
                  <a:prstClr val="white">
                    <a:alpha val="0"/>
                  </a:prstClr>
                </a:solidFill>
              </a:ln>
              <a:solidFill>
                <a:srgbClr val="565656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uLnTx/>
              <a:uFillTx/>
              <a:ea typeface="맑은 고딕"/>
            </a:endParaRPr>
          </a:p>
        </p:txBody>
      </p:sp>
      <p:sp>
        <p:nvSpPr>
          <p:cNvPr id="24" name="사각형: 둥근 모서리 30">
            <a:extLst>
              <a:ext uri="{FF2B5EF4-FFF2-40B4-BE49-F238E27FC236}">
                <a16:creationId xmlns:a16="http://schemas.microsoft.com/office/drawing/2014/main" id="{240AD3DB-3C3A-42A5-8A38-98CBC4E6F158}"/>
              </a:ext>
            </a:extLst>
          </p:cNvPr>
          <p:cNvSpPr/>
          <p:nvPr/>
        </p:nvSpPr>
        <p:spPr>
          <a:xfrm>
            <a:off x="121674" y="2189498"/>
            <a:ext cx="2595967" cy="312393"/>
          </a:xfrm>
          <a:prstGeom prst="roundRect">
            <a:avLst>
              <a:gd name="adj" fmla="val 50000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en-US" altLang="ko-KR" sz="1400" b="1" dirty="0">
                <a:solidFill>
                  <a:schemeClr val="bg1"/>
                </a:solidFill>
                <a:latin typeface="Noto Sans KR"/>
                <a:ea typeface="Noto Sans KR"/>
              </a:rPr>
              <a:t>3. </a:t>
            </a:r>
            <a:r>
              <a:rPr lang="ko-KR" altLang="en-US" sz="1400" b="1" dirty="0">
                <a:solidFill>
                  <a:schemeClr val="bg1"/>
                </a:solidFill>
                <a:latin typeface="Noto Sans KR"/>
                <a:ea typeface="Noto Sans KR"/>
              </a:rPr>
              <a:t>아날로그 출력 모듈 설정</a:t>
            </a:r>
          </a:p>
        </p:txBody>
      </p:sp>
      <p:pic>
        <p:nvPicPr>
          <p:cNvPr id="22" name="그림 21">
            <a:hlinkClick r:id="rId4" action="ppaction://hlinksldjump"/>
            <a:extLst>
              <a:ext uri="{FF2B5EF4-FFF2-40B4-BE49-F238E27FC236}">
                <a16:creationId xmlns:a16="http://schemas.microsoft.com/office/drawing/2014/main" id="{27092B52-B0F5-4C56-ABCE-1C47CB07D51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0863109" y="6285911"/>
            <a:ext cx="1225195" cy="493735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3D0790E1-E0BF-49E1-A553-7D7260016F49}"/>
              </a:ext>
            </a:extLst>
          </p:cNvPr>
          <p:cNvSpPr txBox="1"/>
          <p:nvPr/>
        </p:nvSpPr>
        <p:spPr>
          <a:xfrm>
            <a:off x="1239237" y="1086537"/>
            <a:ext cx="2595967" cy="371192"/>
          </a:xfrm>
          <a:prstGeom prst="rect">
            <a:avLst/>
          </a:prstGeom>
        </p:spPr>
        <p:txBody>
          <a:bodyPr vert="horz" wrap="none" lIns="91440" tIns="45720" rIns="91440" bIns="45720" anchor="t">
            <a:spAutoFit/>
          </a:bodyPr>
          <a:lstStyle/>
          <a:p>
            <a:pPr marL="285750" indent="-285750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altLang="ko-KR" dirty="0">
                <a:solidFill>
                  <a:schemeClr val="tx1"/>
                </a:solidFill>
              </a:rPr>
              <a:t>XG5000 </a:t>
            </a:r>
            <a:r>
              <a:rPr lang="ko-KR" altLang="en-US" dirty="0">
                <a:solidFill>
                  <a:schemeClr val="tx1"/>
                </a:solidFill>
              </a:rPr>
              <a:t>모듈 사용법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21" name="직사각형 43">
            <a:extLst>
              <a:ext uri="{FF2B5EF4-FFF2-40B4-BE49-F238E27FC236}">
                <a16:creationId xmlns:a16="http://schemas.microsoft.com/office/drawing/2014/main" id="{AC3E1544-5A84-4FFA-A482-5D73F0762322}"/>
              </a:ext>
            </a:extLst>
          </p:cNvPr>
          <p:cNvSpPr/>
          <p:nvPr/>
        </p:nvSpPr>
        <p:spPr>
          <a:xfrm>
            <a:off x="1239237" y="1368668"/>
            <a:ext cx="5092083" cy="3123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ko-KR" sz="13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/>
                <a:ea typeface="나눔고딕"/>
              </a:rPr>
              <a:t>- XBF-DV04C(</a:t>
            </a:r>
            <a:r>
              <a:rPr lang="ko-KR" altLang="en-US" sz="13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/>
                <a:ea typeface="나눔고딕"/>
              </a:rPr>
              <a:t>아날로그 출력</a:t>
            </a:r>
            <a:r>
              <a:rPr lang="en-US" altLang="ko-KR" sz="13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/>
                <a:ea typeface="나눔고딕"/>
              </a:rPr>
              <a:t>) </a:t>
            </a:r>
            <a:r>
              <a:rPr lang="ko-KR" altLang="en-US" sz="13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/>
                <a:ea typeface="나눔고딕"/>
              </a:rPr>
              <a:t>사용법</a:t>
            </a:r>
            <a:r>
              <a:rPr lang="en-US" altLang="ko-KR" sz="13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/>
                <a:ea typeface="나눔고딕"/>
              </a:rPr>
              <a:t>.</a:t>
            </a:r>
            <a:endParaRPr lang="en-US" altLang="ko-KR" sz="1300" dirty="0">
              <a:solidFill>
                <a:schemeClr val="tx1">
                  <a:lumMod val="65000"/>
                  <a:lumOff val="35000"/>
                </a:schemeClr>
              </a:solidFill>
              <a:latin typeface="나눔고딕"/>
              <a:ea typeface="나눔고딕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6409D3CE-9338-4B19-B0EA-5E602A331BAE}"/>
              </a:ext>
            </a:extLst>
          </p:cNvPr>
          <p:cNvSpPr/>
          <p:nvPr/>
        </p:nvSpPr>
        <p:spPr>
          <a:xfrm>
            <a:off x="4816317" y="3369469"/>
            <a:ext cx="329517" cy="8933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1F2E67D8-2A93-4578-AEC3-A76722569C05}"/>
              </a:ext>
            </a:extLst>
          </p:cNvPr>
          <p:cNvSpPr/>
          <p:nvPr/>
        </p:nvSpPr>
        <p:spPr>
          <a:xfrm>
            <a:off x="2832101" y="3512717"/>
            <a:ext cx="492124" cy="141742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57B09884-E4CA-44D7-9C01-8F33570A0CB3}"/>
              </a:ext>
            </a:extLst>
          </p:cNvPr>
          <p:cNvCxnSpPr>
            <a:cxnSpLocks/>
          </p:cNvCxnSpPr>
          <p:nvPr/>
        </p:nvCxnSpPr>
        <p:spPr>
          <a:xfrm>
            <a:off x="3324225" y="4274355"/>
            <a:ext cx="1360012" cy="385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20">
            <a:extLst>
              <a:ext uri="{FF2B5EF4-FFF2-40B4-BE49-F238E27FC236}">
                <a16:creationId xmlns:a16="http://schemas.microsoft.com/office/drawing/2014/main" id="{035340D1-E45C-4F10-90E9-F7700EE1E3E8}"/>
              </a:ext>
            </a:extLst>
          </p:cNvPr>
          <p:cNvSpPr/>
          <p:nvPr/>
        </p:nvSpPr>
        <p:spPr>
          <a:xfrm>
            <a:off x="4683645" y="3851386"/>
            <a:ext cx="1298575" cy="8674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Light"/>
                <a:ea typeface="Noto Sans KR Medium"/>
              </a:rPr>
              <a:t>아날로그 입력 모듈에 대한 변수 자동등록 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831FE01D-398E-440E-909B-307EB58F6CBD}"/>
              </a:ext>
            </a:extLst>
          </p:cNvPr>
          <p:cNvSpPr/>
          <p:nvPr/>
        </p:nvSpPr>
        <p:spPr>
          <a:xfrm>
            <a:off x="352356" y="3976688"/>
            <a:ext cx="414408" cy="8572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3057AB99-66D5-4D49-A046-9FBE0DBAD866}"/>
              </a:ext>
            </a:extLst>
          </p:cNvPr>
          <p:cNvSpPr/>
          <p:nvPr/>
        </p:nvSpPr>
        <p:spPr>
          <a:xfrm>
            <a:off x="104935" y="3748584"/>
            <a:ext cx="264160" cy="235657"/>
          </a:xfrm>
          <a:prstGeom prst="ellipse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A9323D8C-CD7A-45AB-8E67-B64D0245570C}"/>
              </a:ext>
            </a:extLst>
          </p:cNvPr>
          <p:cNvSpPr/>
          <p:nvPr/>
        </p:nvSpPr>
        <p:spPr>
          <a:xfrm>
            <a:off x="4552157" y="3136670"/>
            <a:ext cx="264160" cy="235657"/>
          </a:xfrm>
          <a:prstGeom prst="ellipse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44" name="사각형: 둥근 모서리 30">
            <a:extLst>
              <a:ext uri="{FF2B5EF4-FFF2-40B4-BE49-F238E27FC236}">
                <a16:creationId xmlns:a16="http://schemas.microsoft.com/office/drawing/2014/main" id="{CDAEE054-B6DF-4C16-95F7-D8874AE05CA0}"/>
              </a:ext>
            </a:extLst>
          </p:cNvPr>
          <p:cNvSpPr/>
          <p:nvPr/>
        </p:nvSpPr>
        <p:spPr>
          <a:xfrm>
            <a:off x="6088642" y="2189498"/>
            <a:ext cx="2595967" cy="312393"/>
          </a:xfrm>
          <a:prstGeom prst="roundRect">
            <a:avLst>
              <a:gd name="adj" fmla="val 50000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en-US" altLang="ko-KR" sz="1400" b="1" dirty="0">
                <a:solidFill>
                  <a:schemeClr val="bg1"/>
                </a:solidFill>
                <a:latin typeface="Noto Sans KR"/>
                <a:ea typeface="Noto Sans KR"/>
              </a:rPr>
              <a:t>4. </a:t>
            </a:r>
            <a:r>
              <a:rPr lang="ko-KR" altLang="en-US" sz="1400" b="1" dirty="0">
                <a:solidFill>
                  <a:schemeClr val="bg1"/>
                </a:solidFill>
                <a:latin typeface="Noto Sans KR"/>
                <a:ea typeface="Noto Sans KR"/>
              </a:rPr>
              <a:t>스캔프로그램 작성</a:t>
            </a:r>
          </a:p>
        </p:txBody>
      </p:sp>
      <p:sp>
        <p:nvSpPr>
          <p:cNvPr id="53" name="직사각형 20">
            <a:extLst>
              <a:ext uri="{FF2B5EF4-FFF2-40B4-BE49-F238E27FC236}">
                <a16:creationId xmlns:a16="http://schemas.microsoft.com/office/drawing/2014/main" id="{E87B89E2-5134-408C-8594-75025CEBEEF0}"/>
              </a:ext>
            </a:extLst>
          </p:cNvPr>
          <p:cNvSpPr/>
          <p:nvPr/>
        </p:nvSpPr>
        <p:spPr>
          <a:xfrm>
            <a:off x="5332932" y="1028294"/>
            <a:ext cx="3139440" cy="60099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Light"/>
                <a:ea typeface="Noto Sans KR Medium"/>
              </a:rPr>
              <a:t>아날로그 입력 모듈에서 작성방법에 대하여 상세하게 설명했으므로 회로도 구성 예시만 설명 하겠음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Light"/>
                <a:ea typeface="Noto Sans KR Medium"/>
              </a:rPr>
              <a:t>.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Noto Sans KR Light"/>
              <a:ea typeface="Noto Sans KR Medium"/>
            </a:endParaRPr>
          </a:p>
        </p:txBody>
      </p:sp>
      <p:sp>
        <p:nvSpPr>
          <p:cNvPr id="38" name="직사각형 20">
            <a:extLst>
              <a:ext uri="{FF2B5EF4-FFF2-40B4-BE49-F238E27FC236}">
                <a16:creationId xmlns:a16="http://schemas.microsoft.com/office/drawing/2014/main" id="{A0CF2B22-9DD4-4E36-A8B1-F51357E24B34}"/>
              </a:ext>
            </a:extLst>
          </p:cNvPr>
          <p:cNvSpPr/>
          <p:nvPr/>
        </p:nvSpPr>
        <p:spPr>
          <a:xfrm>
            <a:off x="8684609" y="2019486"/>
            <a:ext cx="3365175" cy="53468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Light"/>
                <a:ea typeface="Noto Sans KR Medium"/>
              </a:rPr>
              <a:t>Ex)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Light"/>
                <a:ea typeface="Noto Sans KR Medium"/>
              </a:rPr>
              <a:t>접점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Light"/>
                <a:ea typeface="Noto Sans KR Medium"/>
              </a:rPr>
              <a:t>P21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Light"/>
                <a:ea typeface="Noto Sans KR Medium"/>
              </a:rPr>
              <a:t>이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Light"/>
                <a:ea typeface="Noto Sans KR Medium"/>
              </a:rPr>
              <a:t>ON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Light"/>
                <a:ea typeface="Noto Sans KR Medium"/>
              </a:rPr>
              <a:t>이 되면 주소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Light"/>
                <a:ea typeface="Noto Sans KR Medium"/>
              </a:rPr>
              <a:t>M201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Light"/>
                <a:ea typeface="Noto Sans KR Medium"/>
              </a:rPr>
              <a:t>에 있는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Light"/>
                <a:ea typeface="Noto Sans KR Medium"/>
              </a:rPr>
              <a:t>8000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Light"/>
                <a:ea typeface="Noto Sans KR Medium"/>
              </a:rPr>
              <a:t>의 값을 받아 채널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Light"/>
                <a:ea typeface="Noto Sans KR Medium"/>
              </a:rPr>
              <a:t>0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Light"/>
                <a:ea typeface="Noto Sans KR Medium"/>
              </a:rPr>
              <a:t>로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Light"/>
                <a:ea typeface="Noto Sans KR Medium"/>
              </a:rPr>
              <a:t>5V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Light"/>
                <a:ea typeface="Noto Sans KR Medium"/>
              </a:rPr>
              <a:t>아날로그 출력하기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Light"/>
                <a:ea typeface="Noto Sans KR Medium"/>
              </a:rPr>
              <a:t>.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Noto Sans KR Light"/>
              <a:ea typeface="Noto Sans KR Medium"/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7D438468-16DF-4C27-A60F-F5F76B57B5F8}"/>
              </a:ext>
            </a:extLst>
          </p:cNvPr>
          <p:cNvCxnSpPr>
            <a:cxnSpLocks/>
            <a:stCxn id="44" idx="0"/>
            <a:endCxn id="53" idx="2"/>
          </p:cNvCxnSpPr>
          <p:nvPr/>
        </p:nvCxnSpPr>
        <p:spPr>
          <a:xfrm flipH="1" flipV="1">
            <a:off x="6902652" y="1629285"/>
            <a:ext cx="483974" cy="56021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EF4CC784-C5C7-4F57-9976-7B7FA1E7A0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54257" y="2563861"/>
            <a:ext cx="5925976" cy="3258332"/>
          </a:xfrm>
          <a:prstGeom prst="rect">
            <a:avLst/>
          </a:prstGeom>
        </p:spPr>
      </p:pic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2A2CDD8E-262D-43C0-B71E-E49FAFFC7937}"/>
              </a:ext>
            </a:extLst>
          </p:cNvPr>
          <p:cNvCxnSpPr>
            <a:cxnSpLocks/>
          </p:cNvCxnSpPr>
          <p:nvPr/>
        </p:nvCxnSpPr>
        <p:spPr>
          <a:xfrm flipV="1">
            <a:off x="10365284" y="1464845"/>
            <a:ext cx="0" cy="5546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20">
            <a:extLst>
              <a:ext uri="{FF2B5EF4-FFF2-40B4-BE49-F238E27FC236}">
                <a16:creationId xmlns:a16="http://schemas.microsoft.com/office/drawing/2014/main" id="{DFE3D661-3841-4F48-B379-483843C1E0BB}"/>
              </a:ext>
            </a:extLst>
          </p:cNvPr>
          <p:cNvSpPr/>
          <p:nvPr/>
        </p:nvSpPr>
        <p:spPr>
          <a:xfrm>
            <a:off x="8795564" y="884772"/>
            <a:ext cx="3139440" cy="60099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Light"/>
                <a:ea typeface="Noto Sans KR Medium"/>
              </a:rPr>
              <a:t>8000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Light"/>
                <a:ea typeface="Noto Sans KR Medium"/>
              </a:rPr>
              <a:t>이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Light"/>
                <a:ea typeface="Noto Sans KR Medium"/>
              </a:rPr>
              <a:t>5V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Light"/>
                <a:ea typeface="Noto Sans KR Medium"/>
              </a:rPr>
              <a:t>인 이유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Light"/>
                <a:ea typeface="Noto Sans KR Medium"/>
              </a:rPr>
              <a:t>: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Light"/>
                <a:ea typeface="Noto Sans KR Medium"/>
              </a:rPr>
              <a:t>바로 전의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Light"/>
                <a:ea typeface="Noto Sans KR Medium"/>
              </a:rPr>
              <a:t>page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Light"/>
                <a:ea typeface="Noto Sans KR Medium"/>
              </a:rPr>
              <a:t>에서 출력범위를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Light"/>
                <a:ea typeface="Noto Sans KR Medium"/>
              </a:rPr>
              <a:t>0~10V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Light"/>
                <a:ea typeface="Noto Sans KR Medium"/>
              </a:rPr>
              <a:t>로 설정하고 입력데이터 범위를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Light"/>
                <a:ea typeface="Noto Sans KR Medium"/>
              </a:rPr>
              <a:t>0~16000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Light"/>
                <a:ea typeface="Noto Sans KR Medium"/>
              </a:rPr>
              <a:t>으로 설정했기 때문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Light"/>
                <a:ea typeface="Noto Sans KR Medium"/>
              </a:rPr>
              <a:t>.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Noto Sans KR Light"/>
              <a:ea typeface="Noto Sans KR Medium"/>
            </a:endParaRPr>
          </a:p>
        </p:txBody>
      </p:sp>
    </p:spTree>
    <p:extLst>
      <p:ext uri="{BB962C8B-B14F-4D97-AF65-F5344CB8AC3E}">
        <p14:creationId xmlns:p14="http://schemas.microsoft.com/office/powerpoint/2010/main" val="615831224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240D7AE-A409-4E0A-B068-E9B13F0973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3250" y="2648918"/>
            <a:ext cx="5910565" cy="3457997"/>
          </a:xfrm>
          <a:prstGeom prst="rect">
            <a:avLst/>
          </a:prstGeom>
        </p:spPr>
      </p:pic>
      <p:cxnSp>
        <p:nvCxnSpPr>
          <p:cNvPr id="35" name="직선 연결선 34"/>
          <p:cNvCxnSpPr>
            <a:endCxn id="36" idx="1"/>
          </p:cNvCxnSpPr>
          <p:nvPr/>
        </p:nvCxnSpPr>
        <p:spPr>
          <a:xfrm>
            <a:off x="431371" y="344703"/>
            <a:ext cx="10256279" cy="1929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-14515" y="149948"/>
            <a:ext cx="1088572" cy="384043"/>
          </a:xfrm>
          <a:prstGeom prst="rect">
            <a:avLst/>
          </a:prstGeom>
          <a:solidFill>
            <a:srgbClr val="2CA2E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>
              <a:latin typeface="맑은 고딕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1126708" y="345453"/>
            <a:ext cx="1233624" cy="0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이등변 삼각형 28"/>
          <p:cNvSpPr/>
          <p:nvPr/>
        </p:nvSpPr>
        <p:spPr>
          <a:xfrm rot="5400000">
            <a:off x="928279" y="295729"/>
            <a:ext cx="386628" cy="95087"/>
          </a:xfrm>
          <a:prstGeom prst="triangle">
            <a:avLst>
              <a:gd name="adj" fmla="val 50000"/>
            </a:avLst>
          </a:prstGeom>
          <a:solidFill>
            <a:srgbClr val="2CA2E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>
              <a:latin typeface="맑은 고딕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-14527" y="137251"/>
            <a:ext cx="1088572" cy="417600"/>
          </a:xfrm>
          <a:prstGeom prst="rect">
            <a:avLst/>
          </a:prstGeom>
          <a:solidFill>
            <a:srgbClr val="2CA2E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>
              <a:latin typeface="맑은 고딕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086925" y="70699"/>
            <a:ext cx="352371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0070C0"/>
                </a:solidFill>
                <a:latin typeface="맑은 고딕"/>
                <a:ea typeface="맑은 고딕"/>
              </a:rPr>
              <a:t>TERALEADER </a:t>
            </a:r>
            <a:r>
              <a:rPr lang="en-US" altLang="ko-KR" sz="1051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/>
                <a:ea typeface="맑은 고딕"/>
              </a:rPr>
              <a:t>World Best R&amp;D Technology!</a:t>
            </a:r>
            <a:endParaRPr lang="ko-KR" altLang="en-US" sz="1200" b="1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맑은 고딕"/>
              <a:ea typeface="맑은 고딕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0824300" y="6186902"/>
            <a:ext cx="1225484" cy="584463"/>
          </a:xfrm>
          <a:prstGeom prst="rect">
            <a:avLst/>
          </a:prstGeom>
          <a:solidFill>
            <a:schemeClr val="bg1"/>
          </a:solidFill>
          <a:ln w="19050" cap="flat" cmpd="sng" algn="ctr">
            <a:noFill/>
            <a:prstDash val="solid"/>
            <a:round/>
            <a:headEnd w="med" len="med"/>
            <a:tailEnd w="med" len="med"/>
          </a:ln>
          <a:effectLst/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defTabSz="914332">
              <a:spcBef>
                <a:spcPct val="0"/>
              </a:spcBef>
              <a:spcAft>
                <a:spcPct val="0"/>
              </a:spcAft>
              <a:defRPr/>
            </a:pPr>
            <a:endParaRPr lang="ko-KR" altLang="en-US">
              <a:latin typeface="맑은 고딕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1008056" y="593415"/>
            <a:ext cx="378000" cy="50400"/>
          </a:xfrm>
          <a:prstGeom prst="rect">
            <a:avLst/>
          </a:prstGeom>
          <a:solidFill>
            <a:srgbClr val="0070C0"/>
          </a:solidFill>
          <a:ln w="19050" cap="flat" cmpd="sng" algn="ctr">
            <a:noFill/>
            <a:prstDash val="solid"/>
            <a:round/>
            <a:headEnd w="med" len="med"/>
            <a:tailEnd w="med" len="med"/>
          </a:ln>
          <a:effectLst>
            <a:outerShdw blurRad="19050" dist="1524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defTabSz="914332">
              <a:spcBef>
                <a:spcPct val="0"/>
              </a:spcBef>
              <a:spcAft>
                <a:spcPct val="0"/>
              </a:spcAft>
              <a:defRPr/>
            </a:pPr>
            <a:endParaRPr lang="ko-KR" altLang="en-US">
              <a:latin typeface="맑은 고딕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10687650" y="183541"/>
            <a:ext cx="60959" cy="36090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>
              <a:latin typeface="맑은 고딕"/>
            </a:endParaRPr>
          </a:p>
        </p:txBody>
      </p:sp>
      <p:cxnSp>
        <p:nvCxnSpPr>
          <p:cNvPr id="120" name="직선 연결선 26"/>
          <p:cNvCxnSpPr/>
          <p:nvPr/>
        </p:nvCxnSpPr>
        <p:spPr>
          <a:xfrm rot="10800000" flipV="1">
            <a:off x="1477737" y="1008591"/>
            <a:ext cx="1051969" cy="5679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itle 15"/>
          <p:cNvSpPr txBox="1"/>
          <p:nvPr/>
        </p:nvSpPr>
        <p:spPr>
          <a:xfrm>
            <a:off x="926568" y="565133"/>
            <a:ext cx="11357112" cy="562527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marR="0" lvl="0" indent="0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2800" b="1" spc="-15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맑은 고딕"/>
                <a:ea typeface="맑은 고딕"/>
              </a:rPr>
              <a:t>02</a:t>
            </a:r>
            <a:r>
              <a:rPr lang="en-US" altLang="ko-KR" sz="2000" b="1" spc="-150" dirty="0">
                <a:solidFill>
                  <a:srgbClr val="0070C0"/>
                </a:solidFill>
                <a:latin typeface="맑은 고딕"/>
                <a:ea typeface="맑은 고딕"/>
              </a:rPr>
              <a:t>   XG5000</a:t>
            </a:r>
            <a:endParaRPr lang="en-US" altLang="ko-KR" sz="1400" spc="-150" dirty="0">
              <a:solidFill>
                <a:srgbClr val="858585"/>
              </a:solidFill>
              <a:latin typeface="맑은 고딕"/>
              <a:ea typeface="맑은 고딕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19D8C0A-B67E-4720-BA05-83493AE6E700}"/>
              </a:ext>
            </a:extLst>
          </p:cNvPr>
          <p:cNvSpPr txBox="1"/>
          <p:nvPr/>
        </p:nvSpPr>
        <p:spPr>
          <a:xfrm>
            <a:off x="10863109" y="263135"/>
            <a:ext cx="114962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900" dirty="0">
                <a:ln w="9525">
                  <a:solidFill>
                    <a:prstClr val="white">
                      <a:alpha val="0"/>
                    </a:prstClr>
                  </a:solidFill>
                </a:ln>
                <a:solidFill>
                  <a:srgbClr val="56565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맑은 고딕"/>
              </a:rPr>
              <a:t>PLC</a:t>
            </a:r>
            <a:endParaRPr kumimoji="0" lang="ko-KR" altLang="en-US" sz="900" b="0" i="0" u="none" strike="noStrike" kern="1200" cap="none" spc="0" normalizeH="0" baseline="0" dirty="0">
              <a:ln w="9525">
                <a:solidFill>
                  <a:prstClr val="white">
                    <a:alpha val="0"/>
                  </a:prstClr>
                </a:solidFill>
              </a:ln>
              <a:solidFill>
                <a:srgbClr val="565656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uLnTx/>
              <a:uFillTx/>
              <a:ea typeface="맑은 고딕"/>
            </a:endParaRPr>
          </a:p>
        </p:txBody>
      </p:sp>
      <p:sp>
        <p:nvSpPr>
          <p:cNvPr id="24" name="사각형: 둥근 모서리 30">
            <a:extLst>
              <a:ext uri="{FF2B5EF4-FFF2-40B4-BE49-F238E27FC236}">
                <a16:creationId xmlns:a16="http://schemas.microsoft.com/office/drawing/2014/main" id="{240AD3DB-3C3A-42A5-8A38-98CBC4E6F158}"/>
              </a:ext>
            </a:extLst>
          </p:cNvPr>
          <p:cNvSpPr/>
          <p:nvPr/>
        </p:nvSpPr>
        <p:spPr>
          <a:xfrm>
            <a:off x="121674" y="2189498"/>
            <a:ext cx="2595967" cy="312393"/>
          </a:xfrm>
          <a:prstGeom prst="roundRect">
            <a:avLst>
              <a:gd name="adj" fmla="val 50000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en-US" altLang="ko-KR" sz="1400" b="1" dirty="0">
                <a:solidFill>
                  <a:schemeClr val="bg1"/>
                </a:solidFill>
                <a:latin typeface="Noto Sans KR"/>
                <a:ea typeface="Noto Sans KR"/>
              </a:rPr>
              <a:t>1. XBF-TN32A </a:t>
            </a:r>
            <a:r>
              <a:rPr lang="ko-KR" altLang="en-US" sz="1400" b="1" dirty="0">
                <a:solidFill>
                  <a:schemeClr val="bg1"/>
                </a:solidFill>
                <a:latin typeface="Noto Sans KR"/>
                <a:ea typeface="Noto Sans KR"/>
              </a:rPr>
              <a:t>위치 확인</a:t>
            </a:r>
          </a:p>
        </p:txBody>
      </p:sp>
      <p:pic>
        <p:nvPicPr>
          <p:cNvPr id="22" name="그림 21">
            <a:hlinkClick r:id="rId4" action="ppaction://hlinksldjump"/>
            <a:extLst>
              <a:ext uri="{FF2B5EF4-FFF2-40B4-BE49-F238E27FC236}">
                <a16:creationId xmlns:a16="http://schemas.microsoft.com/office/drawing/2014/main" id="{27092B52-B0F5-4C56-ABCE-1C47CB07D51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0863109" y="6285911"/>
            <a:ext cx="1225195" cy="493735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3D0790E1-E0BF-49E1-A553-7D7260016F49}"/>
              </a:ext>
            </a:extLst>
          </p:cNvPr>
          <p:cNvSpPr txBox="1"/>
          <p:nvPr/>
        </p:nvSpPr>
        <p:spPr>
          <a:xfrm>
            <a:off x="1239237" y="1086537"/>
            <a:ext cx="2595967" cy="371192"/>
          </a:xfrm>
          <a:prstGeom prst="rect">
            <a:avLst/>
          </a:prstGeom>
        </p:spPr>
        <p:txBody>
          <a:bodyPr vert="horz" wrap="none" lIns="91440" tIns="45720" rIns="91440" bIns="45720" anchor="t">
            <a:spAutoFit/>
          </a:bodyPr>
          <a:lstStyle/>
          <a:p>
            <a:pPr marL="285750" indent="-285750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altLang="ko-KR" dirty="0">
                <a:solidFill>
                  <a:schemeClr val="tx1"/>
                </a:solidFill>
              </a:rPr>
              <a:t>XG5000 </a:t>
            </a:r>
            <a:r>
              <a:rPr lang="ko-KR" altLang="en-US" dirty="0">
                <a:solidFill>
                  <a:schemeClr val="tx1"/>
                </a:solidFill>
              </a:rPr>
              <a:t>모듈 사용법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21" name="직사각형 43">
            <a:extLst>
              <a:ext uri="{FF2B5EF4-FFF2-40B4-BE49-F238E27FC236}">
                <a16:creationId xmlns:a16="http://schemas.microsoft.com/office/drawing/2014/main" id="{AC3E1544-5A84-4FFA-A482-5D73F0762322}"/>
              </a:ext>
            </a:extLst>
          </p:cNvPr>
          <p:cNvSpPr/>
          <p:nvPr/>
        </p:nvSpPr>
        <p:spPr>
          <a:xfrm>
            <a:off x="1239237" y="1368668"/>
            <a:ext cx="5092083" cy="3123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ko-KR" sz="13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/>
                <a:ea typeface="나눔고딕"/>
              </a:rPr>
              <a:t>- XBF-TN32A(</a:t>
            </a:r>
            <a:r>
              <a:rPr lang="ko-KR" altLang="en-US" sz="13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/>
                <a:ea typeface="나눔고딕"/>
              </a:rPr>
              <a:t>트랜지스터</a:t>
            </a:r>
            <a:r>
              <a:rPr lang="en-US" altLang="ko-KR" sz="13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/>
                <a:ea typeface="나눔고딕"/>
              </a:rPr>
              <a:t>) </a:t>
            </a:r>
            <a:r>
              <a:rPr lang="ko-KR" altLang="en-US" sz="13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/>
                <a:ea typeface="나눔고딕"/>
              </a:rPr>
              <a:t>사용법</a:t>
            </a:r>
            <a:r>
              <a:rPr lang="en-US" altLang="ko-KR" sz="13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/>
                <a:ea typeface="나눔고딕"/>
              </a:rPr>
              <a:t>.</a:t>
            </a:r>
            <a:endParaRPr lang="en-US" altLang="ko-KR" sz="1300" dirty="0">
              <a:solidFill>
                <a:schemeClr val="tx1">
                  <a:lumMod val="65000"/>
                  <a:lumOff val="35000"/>
                </a:schemeClr>
              </a:solidFill>
              <a:latin typeface="나눔고딕"/>
              <a:ea typeface="나눔고딕"/>
            </a:endParaRPr>
          </a:p>
        </p:txBody>
      </p:sp>
      <p:pic>
        <p:nvPicPr>
          <p:cNvPr id="23" name="그림 22" descr="텍스트이(가) 표시된 사진  자동 생성된 설명">
            <a:extLst>
              <a:ext uri="{FF2B5EF4-FFF2-40B4-BE49-F238E27FC236}">
                <a16:creationId xmlns:a16="http://schemas.microsoft.com/office/drawing/2014/main" id="{B5B37523-422E-47D7-BD83-D693C226EA3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2960" r="32640"/>
          <a:stretch>
            <a:fillRect/>
          </a:stretch>
        </p:blipFill>
        <p:spPr>
          <a:xfrm rot="5400000">
            <a:off x="1313525" y="1457067"/>
            <a:ext cx="3457996" cy="5841699"/>
          </a:xfrm>
          <a:prstGeom prst="rect">
            <a:avLst/>
          </a:prstGeom>
        </p:spPr>
      </p:pic>
      <p:sp>
        <p:nvSpPr>
          <p:cNvPr id="31" name="타원 5">
            <a:extLst>
              <a:ext uri="{FF2B5EF4-FFF2-40B4-BE49-F238E27FC236}">
                <a16:creationId xmlns:a16="http://schemas.microsoft.com/office/drawing/2014/main" id="{71D874D5-321D-4A90-A6E9-E9019DF2CA76}"/>
              </a:ext>
            </a:extLst>
          </p:cNvPr>
          <p:cNvSpPr/>
          <p:nvPr/>
        </p:nvSpPr>
        <p:spPr>
          <a:xfrm>
            <a:off x="957364" y="3078011"/>
            <a:ext cx="351692" cy="584439"/>
          </a:xfrm>
          <a:prstGeom prst="ellipse">
            <a:avLst/>
          </a:prstGeom>
          <a:solidFill>
            <a:srgbClr val="283CF6">
              <a:alpha val="48630"/>
            </a:srgbClr>
          </a:solidFill>
          <a:ln w="0" cap="flat" cmpd="sng" algn="ctr">
            <a:solidFill>
              <a:srgbClr val="001AFF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33" name="타원 5">
            <a:extLst>
              <a:ext uri="{FF2B5EF4-FFF2-40B4-BE49-F238E27FC236}">
                <a16:creationId xmlns:a16="http://schemas.microsoft.com/office/drawing/2014/main" id="{BEA35D89-4BD3-4C34-B91C-05430B57928A}"/>
              </a:ext>
            </a:extLst>
          </p:cNvPr>
          <p:cNvSpPr/>
          <p:nvPr/>
        </p:nvSpPr>
        <p:spPr>
          <a:xfrm>
            <a:off x="2424210" y="3072841"/>
            <a:ext cx="351692" cy="584439"/>
          </a:xfrm>
          <a:prstGeom prst="ellipse">
            <a:avLst/>
          </a:prstGeom>
          <a:solidFill>
            <a:srgbClr val="283CF6">
              <a:alpha val="48630"/>
            </a:srgbClr>
          </a:solidFill>
          <a:ln w="0" cap="flat" cmpd="sng" algn="ctr">
            <a:solidFill>
              <a:srgbClr val="001AFF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34" name="타원 5">
            <a:extLst>
              <a:ext uri="{FF2B5EF4-FFF2-40B4-BE49-F238E27FC236}">
                <a16:creationId xmlns:a16="http://schemas.microsoft.com/office/drawing/2014/main" id="{6B982EB8-7D50-4048-901E-ECED15816F96}"/>
              </a:ext>
            </a:extLst>
          </p:cNvPr>
          <p:cNvSpPr/>
          <p:nvPr/>
        </p:nvSpPr>
        <p:spPr>
          <a:xfrm>
            <a:off x="3076829" y="3072841"/>
            <a:ext cx="351692" cy="584439"/>
          </a:xfrm>
          <a:prstGeom prst="ellipse">
            <a:avLst/>
          </a:prstGeom>
          <a:solidFill>
            <a:srgbClr val="283CF6">
              <a:alpha val="48630"/>
            </a:srgbClr>
          </a:solidFill>
          <a:ln w="0" cap="flat" cmpd="sng" algn="ctr">
            <a:solidFill>
              <a:srgbClr val="001AFF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37" name="타원 5">
            <a:extLst>
              <a:ext uri="{FF2B5EF4-FFF2-40B4-BE49-F238E27FC236}">
                <a16:creationId xmlns:a16="http://schemas.microsoft.com/office/drawing/2014/main" id="{BB6B9CB4-60AD-4494-91F4-E58365BC8BB0}"/>
              </a:ext>
            </a:extLst>
          </p:cNvPr>
          <p:cNvSpPr/>
          <p:nvPr/>
        </p:nvSpPr>
        <p:spPr>
          <a:xfrm>
            <a:off x="4394693" y="3072841"/>
            <a:ext cx="351692" cy="584439"/>
          </a:xfrm>
          <a:prstGeom prst="ellipse">
            <a:avLst/>
          </a:prstGeom>
          <a:solidFill>
            <a:srgbClr val="283CF6">
              <a:alpha val="48630"/>
            </a:srgbClr>
          </a:solidFill>
          <a:ln w="0" cap="flat" cmpd="sng" algn="ctr">
            <a:solidFill>
              <a:srgbClr val="001AFF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 dirty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57B09884-E4CA-44D7-9C01-8F33570A0CB3}"/>
              </a:ext>
            </a:extLst>
          </p:cNvPr>
          <p:cNvCxnSpPr>
            <a:cxnSpLocks/>
            <a:stCxn id="51" idx="0"/>
            <a:endCxn id="41" idx="2"/>
          </p:cNvCxnSpPr>
          <p:nvPr/>
        </p:nvCxnSpPr>
        <p:spPr>
          <a:xfrm flipV="1">
            <a:off x="3917920" y="2537675"/>
            <a:ext cx="175846" cy="524566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20">
            <a:extLst>
              <a:ext uri="{FF2B5EF4-FFF2-40B4-BE49-F238E27FC236}">
                <a16:creationId xmlns:a16="http://schemas.microsoft.com/office/drawing/2014/main" id="{F34C3785-EFB7-4AD6-BAAC-048AE817CF9F}"/>
              </a:ext>
            </a:extLst>
          </p:cNvPr>
          <p:cNvSpPr/>
          <p:nvPr/>
        </p:nvSpPr>
        <p:spPr>
          <a:xfrm>
            <a:off x="3252675" y="1922069"/>
            <a:ext cx="1682182" cy="61560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Light"/>
                <a:ea typeface="Noto Sans KR Medium"/>
              </a:rPr>
              <a:t>네번째 위치 확인</a:t>
            </a:r>
          </a:p>
        </p:txBody>
      </p:sp>
      <p:sp>
        <p:nvSpPr>
          <p:cNvPr id="42" name="사각형: 둥근 모서리 30">
            <a:extLst>
              <a:ext uri="{FF2B5EF4-FFF2-40B4-BE49-F238E27FC236}">
                <a16:creationId xmlns:a16="http://schemas.microsoft.com/office/drawing/2014/main" id="{DD22F09D-096E-43C2-B8F4-89CA170D9F29}"/>
              </a:ext>
            </a:extLst>
          </p:cNvPr>
          <p:cNvSpPr/>
          <p:nvPr/>
        </p:nvSpPr>
        <p:spPr>
          <a:xfrm>
            <a:off x="6042785" y="2189498"/>
            <a:ext cx="2595967" cy="312393"/>
          </a:xfrm>
          <a:prstGeom prst="roundRect">
            <a:avLst>
              <a:gd name="adj" fmla="val 50000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en-US" altLang="ko-KR" sz="1400" b="1" dirty="0">
                <a:solidFill>
                  <a:schemeClr val="bg1"/>
                </a:solidFill>
                <a:latin typeface="Noto Sans KR"/>
                <a:ea typeface="Noto Sans KR"/>
              </a:rPr>
              <a:t>2. I/O </a:t>
            </a:r>
            <a:r>
              <a:rPr lang="ko-KR" altLang="en-US" sz="1400" b="1" dirty="0">
                <a:solidFill>
                  <a:schemeClr val="bg1"/>
                </a:solidFill>
                <a:latin typeface="Noto Sans KR"/>
                <a:ea typeface="Noto Sans KR"/>
              </a:rPr>
              <a:t>파라미터 설정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1F2E67D8-2A93-4578-AEC3-A76722569C05}"/>
              </a:ext>
            </a:extLst>
          </p:cNvPr>
          <p:cNvSpPr/>
          <p:nvPr/>
        </p:nvSpPr>
        <p:spPr>
          <a:xfrm>
            <a:off x="6387650" y="3939291"/>
            <a:ext cx="441779" cy="9021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19752966-DE4F-4066-912C-EBBC03B00BBB}"/>
              </a:ext>
            </a:extLst>
          </p:cNvPr>
          <p:cNvSpPr/>
          <p:nvPr/>
        </p:nvSpPr>
        <p:spPr>
          <a:xfrm>
            <a:off x="8727942" y="5250556"/>
            <a:ext cx="781183" cy="8184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82817DA-BF49-4547-AEB3-BD4DE50C7A97}"/>
              </a:ext>
            </a:extLst>
          </p:cNvPr>
          <p:cNvSpPr/>
          <p:nvPr/>
        </p:nvSpPr>
        <p:spPr>
          <a:xfrm>
            <a:off x="9039807" y="5805261"/>
            <a:ext cx="1196393" cy="8184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F9C97DEE-5F87-40D9-957D-AE4631D0B42D}"/>
              </a:ext>
            </a:extLst>
          </p:cNvPr>
          <p:cNvSpPr/>
          <p:nvPr/>
        </p:nvSpPr>
        <p:spPr>
          <a:xfrm>
            <a:off x="8463782" y="5014899"/>
            <a:ext cx="264160" cy="235657"/>
          </a:xfrm>
          <a:prstGeom prst="ellipse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6ED65172-424B-42E9-B56B-D7F0C7C00362}"/>
              </a:ext>
            </a:extLst>
          </p:cNvPr>
          <p:cNvSpPr/>
          <p:nvPr/>
        </p:nvSpPr>
        <p:spPr>
          <a:xfrm>
            <a:off x="6104700" y="3697284"/>
            <a:ext cx="264160" cy="235657"/>
          </a:xfrm>
          <a:prstGeom prst="ellipse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0682395C-9AAE-4BA1-A424-5B43E082FD11}"/>
              </a:ext>
            </a:extLst>
          </p:cNvPr>
          <p:cNvSpPr/>
          <p:nvPr/>
        </p:nvSpPr>
        <p:spPr>
          <a:xfrm>
            <a:off x="8781997" y="5581646"/>
            <a:ext cx="264160" cy="235657"/>
          </a:xfrm>
          <a:prstGeom prst="ellipse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3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51" name="타원 5">
            <a:extLst>
              <a:ext uri="{FF2B5EF4-FFF2-40B4-BE49-F238E27FC236}">
                <a16:creationId xmlns:a16="http://schemas.microsoft.com/office/drawing/2014/main" id="{F0A28992-186E-4391-BEED-AB85B751E22B}"/>
              </a:ext>
            </a:extLst>
          </p:cNvPr>
          <p:cNvSpPr/>
          <p:nvPr/>
        </p:nvSpPr>
        <p:spPr>
          <a:xfrm>
            <a:off x="3742074" y="3062241"/>
            <a:ext cx="351692" cy="584439"/>
          </a:xfrm>
          <a:prstGeom prst="ellipse">
            <a:avLst/>
          </a:prstGeom>
          <a:solidFill>
            <a:srgbClr val="FF0000">
              <a:alpha val="48630"/>
            </a:srgbClr>
          </a:solidFill>
          <a:ln w="0" cap="flat" cmpd="sng" algn="ctr">
            <a:solidFill>
              <a:srgbClr val="001AFF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 dirty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52" name="타원 5">
            <a:extLst>
              <a:ext uri="{FF2B5EF4-FFF2-40B4-BE49-F238E27FC236}">
                <a16:creationId xmlns:a16="http://schemas.microsoft.com/office/drawing/2014/main" id="{8CF9387D-FAE3-4C3B-86D2-6773831EB87C}"/>
              </a:ext>
            </a:extLst>
          </p:cNvPr>
          <p:cNvSpPr/>
          <p:nvPr/>
        </p:nvSpPr>
        <p:spPr>
          <a:xfrm>
            <a:off x="1778213" y="3072841"/>
            <a:ext cx="351692" cy="584439"/>
          </a:xfrm>
          <a:prstGeom prst="ellipse">
            <a:avLst/>
          </a:prstGeom>
          <a:solidFill>
            <a:srgbClr val="283CF6">
              <a:alpha val="48630"/>
            </a:srgbClr>
          </a:solidFill>
          <a:ln w="0" cap="flat" cmpd="sng" algn="ctr">
            <a:solidFill>
              <a:srgbClr val="001AFF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38" name="직사각형 20">
            <a:hlinkClick r:id="rId7" action="ppaction://hlinkfile"/>
            <a:extLst>
              <a:ext uri="{FF2B5EF4-FFF2-40B4-BE49-F238E27FC236}">
                <a16:creationId xmlns:a16="http://schemas.microsoft.com/office/drawing/2014/main" id="{E2DEA500-4F15-44C8-AB86-D863BDBA9270}"/>
              </a:ext>
            </a:extLst>
          </p:cNvPr>
          <p:cNvSpPr/>
          <p:nvPr/>
        </p:nvSpPr>
        <p:spPr>
          <a:xfrm>
            <a:off x="7309728" y="1107737"/>
            <a:ext cx="4577472" cy="61560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Light"/>
                <a:ea typeface="Noto Sans KR Medium"/>
              </a:rPr>
              <a:t>자세한 설명은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Light"/>
                <a:ea typeface="Noto Sans KR Medium"/>
              </a:rPr>
              <a:t>Student/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Light"/>
                <a:ea typeface="Noto Sans KR Medium"/>
              </a:rPr>
              <a:t>이건창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Light"/>
                <a:ea typeface="Noto Sans KR Medium"/>
              </a:rPr>
              <a:t>/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Light"/>
                <a:ea typeface="Noto Sans KR Medium"/>
              </a:rPr>
              <a:t>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Light"/>
                <a:ea typeface="Noto Sans KR Medium"/>
              </a:rPr>
              <a:t>plc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Light"/>
                <a:ea typeface="Noto Sans KR Medium"/>
              </a:rPr>
              <a:t>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Light"/>
                <a:ea typeface="Noto Sans KR Medium"/>
              </a:rPr>
              <a:t>pdf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Light"/>
                <a:ea typeface="Noto Sans KR Medium"/>
              </a:rPr>
              <a:t>에 있는 </a:t>
            </a:r>
            <a:r>
              <a:rPr lang="es-E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Light"/>
                <a:ea typeface="Noto Sans KR Medium"/>
              </a:rPr>
              <a:t>XBM-DR16S_T11_Manual_V2.2_202103_KR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Light"/>
                <a:ea typeface="Noto Sans KR Medium"/>
              </a:rPr>
              <a:t>을 참고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Light"/>
                <a:ea typeface="Noto Sans KR Medium"/>
              </a:rPr>
              <a:t>.(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Light"/>
                <a:ea typeface="Noto Sans KR Medium"/>
              </a:rPr>
              <a:t>클릭 시 연결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Light"/>
                <a:ea typeface="Noto Sans KR Medium"/>
              </a:rPr>
              <a:t>)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Noto Sans KR Light"/>
              <a:ea typeface="Noto Sans KR Medium"/>
            </a:endParaRPr>
          </a:p>
        </p:txBody>
      </p:sp>
    </p:spTree>
    <p:extLst>
      <p:ext uri="{BB962C8B-B14F-4D97-AF65-F5344CB8AC3E}">
        <p14:creationId xmlns:p14="http://schemas.microsoft.com/office/powerpoint/2010/main" val="1550590229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138912A-B20B-409F-ADBA-0F0286BEFF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667" y="2551054"/>
            <a:ext cx="5901948" cy="3446954"/>
          </a:xfrm>
          <a:prstGeom prst="rect">
            <a:avLst/>
          </a:prstGeom>
        </p:spPr>
      </p:pic>
      <p:cxnSp>
        <p:nvCxnSpPr>
          <p:cNvPr id="35" name="직선 연결선 34"/>
          <p:cNvCxnSpPr>
            <a:endCxn id="36" idx="1"/>
          </p:cNvCxnSpPr>
          <p:nvPr/>
        </p:nvCxnSpPr>
        <p:spPr>
          <a:xfrm>
            <a:off x="431371" y="344703"/>
            <a:ext cx="10256279" cy="1929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-14515" y="149948"/>
            <a:ext cx="1088572" cy="384043"/>
          </a:xfrm>
          <a:prstGeom prst="rect">
            <a:avLst/>
          </a:prstGeom>
          <a:solidFill>
            <a:srgbClr val="2CA2E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>
              <a:latin typeface="맑은 고딕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1126708" y="345453"/>
            <a:ext cx="1233624" cy="0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이등변 삼각형 28"/>
          <p:cNvSpPr/>
          <p:nvPr/>
        </p:nvSpPr>
        <p:spPr>
          <a:xfrm rot="5400000">
            <a:off x="928279" y="295729"/>
            <a:ext cx="386628" cy="95087"/>
          </a:xfrm>
          <a:prstGeom prst="triangle">
            <a:avLst>
              <a:gd name="adj" fmla="val 50000"/>
            </a:avLst>
          </a:prstGeom>
          <a:solidFill>
            <a:srgbClr val="2CA2E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>
              <a:latin typeface="맑은 고딕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-14527" y="137251"/>
            <a:ext cx="1088572" cy="417600"/>
          </a:xfrm>
          <a:prstGeom prst="rect">
            <a:avLst/>
          </a:prstGeom>
          <a:solidFill>
            <a:srgbClr val="2CA2E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>
              <a:latin typeface="맑은 고딕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086925" y="70699"/>
            <a:ext cx="352371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0070C0"/>
                </a:solidFill>
                <a:latin typeface="맑은 고딕"/>
                <a:ea typeface="맑은 고딕"/>
              </a:rPr>
              <a:t>TERALEADER </a:t>
            </a:r>
            <a:r>
              <a:rPr lang="en-US" altLang="ko-KR" sz="1051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/>
                <a:ea typeface="맑은 고딕"/>
              </a:rPr>
              <a:t>World Best R&amp;D Technology!</a:t>
            </a:r>
            <a:endParaRPr lang="ko-KR" altLang="en-US" sz="1200" b="1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맑은 고딕"/>
              <a:ea typeface="맑은 고딕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0824300" y="6186902"/>
            <a:ext cx="1225484" cy="584463"/>
          </a:xfrm>
          <a:prstGeom prst="rect">
            <a:avLst/>
          </a:prstGeom>
          <a:solidFill>
            <a:schemeClr val="bg1"/>
          </a:solidFill>
          <a:ln w="19050" cap="flat" cmpd="sng" algn="ctr">
            <a:noFill/>
            <a:prstDash val="solid"/>
            <a:round/>
            <a:headEnd w="med" len="med"/>
            <a:tailEnd w="med" len="med"/>
          </a:ln>
          <a:effectLst/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defTabSz="914332">
              <a:spcBef>
                <a:spcPct val="0"/>
              </a:spcBef>
              <a:spcAft>
                <a:spcPct val="0"/>
              </a:spcAft>
              <a:defRPr/>
            </a:pPr>
            <a:endParaRPr lang="ko-KR" altLang="en-US">
              <a:latin typeface="맑은 고딕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1008056" y="593415"/>
            <a:ext cx="378000" cy="50400"/>
          </a:xfrm>
          <a:prstGeom prst="rect">
            <a:avLst/>
          </a:prstGeom>
          <a:solidFill>
            <a:srgbClr val="0070C0"/>
          </a:solidFill>
          <a:ln w="19050" cap="flat" cmpd="sng" algn="ctr">
            <a:noFill/>
            <a:prstDash val="solid"/>
            <a:round/>
            <a:headEnd w="med" len="med"/>
            <a:tailEnd w="med" len="med"/>
          </a:ln>
          <a:effectLst>
            <a:outerShdw blurRad="19050" dist="1524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defTabSz="914332">
              <a:spcBef>
                <a:spcPct val="0"/>
              </a:spcBef>
              <a:spcAft>
                <a:spcPct val="0"/>
              </a:spcAft>
              <a:defRPr/>
            </a:pPr>
            <a:endParaRPr lang="ko-KR" altLang="en-US">
              <a:latin typeface="맑은 고딕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10687650" y="183541"/>
            <a:ext cx="60959" cy="36090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>
              <a:latin typeface="맑은 고딕"/>
            </a:endParaRPr>
          </a:p>
        </p:txBody>
      </p:sp>
      <p:cxnSp>
        <p:nvCxnSpPr>
          <p:cNvPr id="120" name="직선 연결선 26"/>
          <p:cNvCxnSpPr/>
          <p:nvPr/>
        </p:nvCxnSpPr>
        <p:spPr>
          <a:xfrm rot="10800000" flipV="1">
            <a:off x="1477737" y="1008591"/>
            <a:ext cx="1051969" cy="5679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itle 15"/>
          <p:cNvSpPr txBox="1"/>
          <p:nvPr/>
        </p:nvSpPr>
        <p:spPr>
          <a:xfrm>
            <a:off x="926568" y="565133"/>
            <a:ext cx="11357112" cy="562527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marR="0" lvl="0" indent="0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2800" b="1" spc="-15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맑은 고딕"/>
                <a:ea typeface="맑은 고딕"/>
              </a:rPr>
              <a:t>02</a:t>
            </a:r>
            <a:r>
              <a:rPr lang="en-US" altLang="ko-KR" sz="2000" b="1" spc="-150" dirty="0">
                <a:solidFill>
                  <a:srgbClr val="0070C0"/>
                </a:solidFill>
                <a:latin typeface="맑은 고딕"/>
                <a:ea typeface="맑은 고딕"/>
              </a:rPr>
              <a:t>   XG5000</a:t>
            </a:r>
            <a:endParaRPr lang="en-US" altLang="ko-KR" sz="1400" spc="-150" dirty="0">
              <a:solidFill>
                <a:srgbClr val="858585"/>
              </a:solidFill>
              <a:latin typeface="맑은 고딕"/>
              <a:ea typeface="맑은 고딕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19D8C0A-B67E-4720-BA05-83493AE6E700}"/>
              </a:ext>
            </a:extLst>
          </p:cNvPr>
          <p:cNvSpPr txBox="1"/>
          <p:nvPr/>
        </p:nvSpPr>
        <p:spPr>
          <a:xfrm>
            <a:off x="10863109" y="263135"/>
            <a:ext cx="114962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900" dirty="0">
                <a:ln w="9525">
                  <a:solidFill>
                    <a:prstClr val="white">
                      <a:alpha val="0"/>
                    </a:prstClr>
                  </a:solidFill>
                </a:ln>
                <a:solidFill>
                  <a:srgbClr val="56565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맑은 고딕"/>
              </a:rPr>
              <a:t>PLC</a:t>
            </a:r>
            <a:endParaRPr kumimoji="0" lang="ko-KR" altLang="en-US" sz="900" b="0" i="0" u="none" strike="noStrike" kern="1200" cap="none" spc="0" normalizeH="0" baseline="0" dirty="0">
              <a:ln w="9525">
                <a:solidFill>
                  <a:prstClr val="white">
                    <a:alpha val="0"/>
                  </a:prstClr>
                </a:solidFill>
              </a:ln>
              <a:solidFill>
                <a:srgbClr val="565656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uLnTx/>
              <a:uFillTx/>
              <a:ea typeface="맑은 고딕"/>
            </a:endParaRPr>
          </a:p>
        </p:txBody>
      </p:sp>
      <p:pic>
        <p:nvPicPr>
          <p:cNvPr id="22" name="그림 21">
            <a:hlinkClick r:id="rId4" action="ppaction://hlinksldjump"/>
            <a:extLst>
              <a:ext uri="{FF2B5EF4-FFF2-40B4-BE49-F238E27FC236}">
                <a16:creationId xmlns:a16="http://schemas.microsoft.com/office/drawing/2014/main" id="{27092B52-B0F5-4C56-ABCE-1C47CB07D51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0863109" y="6285911"/>
            <a:ext cx="1225195" cy="493735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3D0790E1-E0BF-49E1-A553-7D7260016F49}"/>
              </a:ext>
            </a:extLst>
          </p:cNvPr>
          <p:cNvSpPr txBox="1"/>
          <p:nvPr/>
        </p:nvSpPr>
        <p:spPr>
          <a:xfrm>
            <a:off x="1239237" y="1086537"/>
            <a:ext cx="2595967" cy="371192"/>
          </a:xfrm>
          <a:prstGeom prst="rect">
            <a:avLst/>
          </a:prstGeom>
        </p:spPr>
        <p:txBody>
          <a:bodyPr vert="horz" wrap="none" lIns="91440" tIns="45720" rIns="91440" bIns="45720" anchor="t">
            <a:spAutoFit/>
          </a:bodyPr>
          <a:lstStyle/>
          <a:p>
            <a:pPr marL="285750" indent="-285750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altLang="ko-KR" dirty="0">
                <a:solidFill>
                  <a:schemeClr val="tx1"/>
                </a:solidFill>
              </a:rPr>
              <a:t>XG5000 </a:t>
            </a:r>
            <a:r>
              <a:rPr lang="ko-KR" altLang="en-US" dirty="0">
                <a:solidFill>
                  <a:schemeClr val="tx1"/>
                </a:solidFill>
              </a:rPr>
              <a:t>모듈 사용법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1F2E67D8-2A93-4578-AEC3-A76722569C05}"/>
              </a:ext>
            </a:extLst>
          </p:cNvPr>
          <p:cNvSpPr/>
          <p:nvPr/>
        </p:nvSpPr>
        <p:spPr>
          <a:xfrm>
            <a:off x="2286000" y="4840288"/>
            <a:ext cx="383381" cy="8731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57B09884-E4CA-44D7-9C01-8F33570A0CB3}"/>
              </a:ext>
            </a:extLst>
          </p:cNvPr>
          <p:cNvCxnSpPr>
            <a:cxnSpLocks/>
            <a:stCxn id="34" idx="0"/>
            <a:endCxn id="41" idx="2"/>
          </p:cNvCxnSpPr>
          <p:nvPr/>
        </p:nvCxnSpPr>
        <p:spPr>
          <a:xfrm flipH="1" flipV="1">
            <a:off x="5167102" y="4179544"/>
            <a:ext cx="444711" cy="115728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20">
            <a:extLst>
              <a:ext uri="{FF2B5EF4-FFF2-40B4-BE49-F238E27FC236}">
                <a16:creationId xmlns:a16="http://schemas.microsoft.com/office/drawing/2014/main" id="{F34C3785-EFB7-4AD6-BAAC-048AE817CF9F}"/>
              </a:ext>
            </a:extLst>
          </p:cNvPr>
          <p:cNvSpPr/>
          <p:nvPr/>
        </p:nvSpPr>
        <p:spPr>
          <a:xfrm>
            <a:off x="4451564" y="3505200"/>
            <a:ext cx="1431076" cy="67434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Light"/>
                <a:ea typeface="Noto Sans KR Medium"/>
              </a:rPr>
              <a:t>출력 접점 확인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Light"/>
                <a:ea typeface="Noto Sans KR Medium"/>
              </a:rPr>
              <a:t>(PDF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Light"/>
                <a:ea typeface="Noto Sans KR Medium"/>
              </a:rPr>
              <a:t>에서 해당 접점 확인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Light"/>
                <a:ea typeface="Noto Sans KR Medium"/>
              </a:rPr>
              <a:t>)</a:t>
            </a:r>
          </a:p>
        </p:txBody>
      </p:sp>
      <p:sp>
        <p:nvSpPr>
          <p:cNvPr id="26" name="직사각형 43">
            <a:extLst>
              <a:ext uri="{FF2B5EF4-FFF2-40B4-BE49-F238E27FC236}">
                <a16:creationId xmlns:a16="http://schemas.microsoft.com/office/drawing/2014/main" id="{76E13ED0-29A2-4A7E-A327-1B54DBF40BDD}"/>
              </a:ext>
            </a:extLst>
          </p:cNvPr>
          <p:cNvSpPr/>
          <p:nvPr/>
        </p:nvSpPr>
        <p:spPr>
          <a:xfrm>
            <a:off x="1239237" y="1368668"/>
            <a:ext cx="5092083" cy="3123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ko-KR" sz="13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/>
                <a:ea typeface="나눔고딕"/>
              </a:rPr>
              <a:t>- XBF-TN32A(</a:t>
            </a:r>
            <a:r>
              <a:rPr lang="ko-KR" altLang="en-US" sz="13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/>
                <a:ea typeface="나눔고딕"/>
              </a:rPr>
              <a:t>트랜지스터</a:t>
            </a:r>
            <a:r>
              <a:rPr lang="en-US" altLang="ko-KR" sz="13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/>
                <a:ea typeface="나눔고딕"/>
              </a:rPr>
              <a:t>) </a:t>
            </a:r>
            <a:r>
              <a:rPr lang="ko-KR" altLang="en-US" sz="13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/>
                <a:ea typeface="나눔고딕"/>
              </a:rPr>
              <a:t>사용법</a:t>
            </a:r>
            <a:r>
              <a:rPr lang="en-US" altLang="ko-KR" sz="13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/>
                <a:ea typeface="나눔고딕"/>
              </a:rPr>
              <a:t>.</a:t>
            </a:r>
            <a:endParaRPr lang="en-US" altLang="ko-KR" sz="1300" dirty="0">
              <a:solidFill>
                <a:schemeClr val="tx1">
                  <a:lumMod val="65000"/>
                  <a:lumOff val="35000"/>
                </a:schemeClr>
              </a:solidFill>
              <a:latin typeface="나눔고딕"/>
              <a:ea typeface="나눔고딕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524D5867-9210-45A4-BFE2-566C06EBD5A5}"/>
              </a:ext>
            </a:extLst>
          </p:cNvPr>
          <p:cNvSpPr/>
          <p:nvPr/>
        </p:nvSpPr>
        <p:spPr>
          <a:xfrm>
            <a:off x="5420122" y="5336832"/>
            <a:ext cx="383381" cy="8731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AAE3A6C9-A89D-4C78-915E-CC8FCF2D2E74}"/>
              </a:ext>
            </a:extLst>
          </p:cNvPr>
          <p:cNvSpPr/>
          <p:nvPr/>
        </p:nvSpPr>
        <p:spPr>
          <a:xfrm>
            <a:off x="6021615" y="2147221"/>
            <a:ext cx="2595967" cy="312393"/>
          </a:xfrm>
          <a:prstGeom prst="roundRect">
            <a:avLst>
              <a:gd name="adj" fmla="val 50000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en-US" altLang="ko-KR" sz="1400" b="1" dirty="0">
                <a:solidFill>
                  <a:schemeClr val="bg1"/>
                </a:solidFill>
                <a:latin typeface="Noto Sans KR"/>
                <a:ea typeface="Noto Sans KR"/>
              </a:rPr>
              <a:t>3. </a:t>
            </a:r>
            <a:r>
              <a:rPr lang="ko-KR" altLang="en-US" sz="1400" b="1" dirty="0">
                <a:solidFill>
                  <a:schemeClr val="bg1"/>
                </a:solidFill>
                <a:latin typeface="Noto Sans KR"/>
                <a:ea typeface="Noto Sans KR"/>
              </a:rPr>
              <a:t>스캔프로그램 작성</a:t>
            </a:r>
          </a:p>
        </p:txBody>
      </p:sp>
      <p:sp>
        <p:nvSpPr>
          <p:cNvPr id="49" name="직사각형 20">
            <a:extLst>
              <a:ext uri="{FF2B5EF4-FFF2-40B4-BE49-F238E27FC236}">
                <a16:creationId xmlns:a16="http://schemas.microsoft.com/office/drawing/2014/main" id="{8E23AEA2-7F01-4E25-8030-35AB64A53A29}"/>
              </a:ext>
            </a:extLst>
          </p:cNvPr>
          <p:cNvSpPr/>
          <p:nvPr/>
        </p:nvSpPr>
        <p:spPr>
          <a:xfrm>
            <a:off x="5749879" y="1127660"/>
            <a:ext cx="3139440" cy="60099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Light"/>
                <a:ea typeface="Noto Sans KR Medium"/>
              </a:rPr>
              <a:t>아날로그 입력 모듈에서 작성방법에 대하여 상세하게 설명했으므로 회로도 구성 예시만 설명 하겠음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Light"/>
                <a:ea typeface="Noto Sans KR Medium"/>
              </a:rPr>
              <a:t>. 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Noto Sans KR Light"/>
              <a:ea typeface="Noto Sans KR Medium"/>
            </a:endParaRP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EC370EBB-DED9-46DE-9B89-7830C74D446A}"/>
              </a:ext>
            </a:extLst>
          </p:cNvPr>
          <p:cNvCxnSpPr>
            <a:cxnSpLocks/>
            <a:stCxn id="48" idx="0"/>
          </p:cNvCxnSpPr>
          <p:nvPr/>
        </p:nvCxnSpPr>
        <p:spPr>
          <a:xfrm flipV="1">
            <a:off x="7319599" y="1711541"/>
            <a:ext cx="0" cy="43568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직사각형 20">
            <a:extLst>
              <a:ext uri="{FF2B5EF4-FFF2-40B4-BE49-F238E27FC236}">
                <a16:creationId xmlns:a16="http://schemas.microsoft.com/office/drawing/2014/main" id="{1CE6F9D7-48F2-485F-A0D3-01BF49216A66}"/>
              </a:ext>
            </a:extLst>
          </p:cNvPr>
          <p:cNvSpPr/>
          <p:nvPr/>
        </p:nvSpPr>
        <p:spPr>
          <a:xfrm>
            <a:off x="8760618" y="2056148"/>
            <a:ext cx="2986882" cy="47005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Light"/>
                <a:ea typeface="Noto Sans KR Medium"/>
              </a:rPr>
              <a:t>Ex) m0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Light"/>
                <a:ea typeface="Noto Sans KR Medium"/>
              </a:rPr>
              <a:t>가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Light"/>
                <a:ea typeface="Noto Sans KR Medium"/>
              </a:rPr>
              <a:t>on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Light"/>
                <a:ea typeface="Noto Sans KR Medium"/>
              </a:rPr>
              <a:t>이 되면 접점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Light"/>
                <a:ea typeface="Noto Sans KR Medium"/>
              </a:rPr>
              <a:t>P160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Light"/>
                <a:ea typeface="Noto Sans KR Medium"/>
              </a:rPr>
              <a:t>출력하기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Light"/>
                <a:ea typeface="Noto Sans KR Medium"/>
              </a:rPr>
              <a:t>.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Noto Sans KR Light"/>
              <a:ea typeface="Noto Sans KR Medium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09EE360-917A-4993-BA57-6F613CFFFF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56523" y="2551054"/>
            <a:ext cx="6063588" cy="3446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418605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/>
          <p:cNvSpPr/>
          <p:nvPr/>
        </p:nvSpPr>
        <p:spPr>
          <a:xfrm>
            <a:off x="8157842" y="4101706"/>
            <a:ext cx="2518041" cy="204514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endParaRPr lang="en-US" altLang="ko-KR" sz="1700" spc="-150">
              <a:ln w="9525">
                <a:solidFill>
                  <a:schemeClr val="tx2">
                    <a:tint val="1000"/>
                    <a:alpha val="0"/>
                  </a:schemeClr>
                </a:solidFill>
              </a:ln>
              <a:solidFill>
                <a:srgbClr val="000000"/>
              </a:solidFill>
              <a:latin typeface="Noto Sans KR Light"/>
              <a:ea typeface="Noto Sans KR Light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8157842" y="2035160"/>
            <a:ext cx="2518042" cy="204514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endParaRPr lang="en-US" altLang="ko-KR" sz="1700" spc="-150">
              <a:ln w="9525">
                <a:solidFill>
                  <a:schemeClr val="tx2">
                    <a:tint val="1000"/>
                    <a:alpha val="0"/>
                  </a:schemeClr>
                </a:solidFill>
              </a:ln>
              <a:solidFill>
                <a:srgbClr val="000000"/>
              </a:solidFill>
              <a:latin typeface="Noto Sans KR Light"/>
              <a:ea typeface="Noto Sans KR Light"/>
            </a:endParaRPr>
          </a:p>
        </p:txBody>
      </p:sp>
      <p:sp>
        <p:nvSpPr>
          <p:cNvPr id="59" name="Title 15"/>
          <p:cNvSpPr txBox="1"/>
          <p:nvPr/>
        </p:nvSpPr>
        <p:spPr>
          <a:xfrm>
            <a:off x="900332" y="588485"/>
            <a:ext cx="1772530" cy="513324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algn="r" rtl="0" eaLnBrk="1" fontAlgn="base" latinLnBrk="1" hangingPunct="1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rgbClr val="000000"/>
                </a:solidFill>
                <a:latin typeface="+mj-lt"/>
                <a:ea typeface="+mj-ea"/>
                <a:cs typeface="+mj-cs"/>
              </a:defRPr>
            </a:lvl1pPr>
            <a:lvl2pPr algn="r" rtl="0" eaLnBrk="1" fontAlgn="base" latinLnBrk="1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Verdana"/>
              </a:defRPr>
            </a:lvl2pPr>
            <a:lvl3pPr algn="r" rtl="0" eaLnBrk="1" fontAlgn="base" latinLnBrk="1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Verdana"/>
              </a:defRPr>
            </a:lvl3pPr>
            <a:lvl4pPr algn="r" rtl="0" eaLnBrk="1" fontAlgn="base" latinLnBrk="1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Verdana"/>
              </a:defRPr>
            </a:lvl4pPr>
            <a:lvl5pPr algn="r" rtl="0" eaLnBrk="1" fontAlgn="base" latinLnBrk="1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Verdana"/>
              </a:defRPr>
            </a:lvl5pPr>
            <a:lvl6pPr marL="457200" algn="r" rtl="0" eaLnBrk="1" fontAlgn="base" latinLnBrk="1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Verdana"/>
              </a:defRPr>
            </a:lvl6pPr>
            <a:lvl7pPr marL="914400" algn="r" rtl="0" eaLnBrk="1" fontAlgn="base" latinLnBrk="1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Verdana"/>
              </a:defRPr>
            </a:lvl7pPr>
            <a:lvl8pPr marL="1371600" algn="r" rtl="0" eaLnBrk="1" fontAlgn="base" latinLnBrk="1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Verdana"/>
              </a:defRPr>
            </a:lvl8pPr>
            <a:lvl9pPr marL="1828800" algn="r" rtl="0" eaLnBrk="1" fontAlgn="base" latinLnBrk="1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Verdana"/>
              </a:defRPr>
            </a:lvl9pPr>
          </a:lstStyle>
          <a:p>
            <a:pPr algn="l">
              <a:defRPr/>
            </a:pPr>
            <a:r>
              <a:rPr lang="en-US" altLang="ko-KR" sz="2800" spc="-15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맑은 고딕"/>
                <a:ea typeface="맑은 고딕"/>
              </a:rPr>
              <a:t>01</a:t>
            </a:r>
            <a:r>
              <a:rPr lang="en-US" altLang="ko-KR" sz="2000" spc="-150">
                <a:solidFill>
                  <a:srgbClr val="0070C0"/>
                </a:solidFill>
                <a:latin typeface="맑은 고딕"/>
                <a:ea typeface="맑은 고딕"/>
              </a:rPr>
              <a:t>  PLC</a:t>
            </a:r>
          </a:p>
          <a:p>
            <a:pPr algn="l">
              <a:defRPr/>
            </a:pPr>
            <a:endParaRPr kumimoji="0" lang="ko-KR" altLang="en-US" sz="2000" b="0" i="0" u="none" strike="noStrike" kern="1200" cap="none" spc="0" normalizeH="0" baseline="0">
              <a:ln w="9525">
                <a:solidFill>
                  <a:prstClr val="white">
                    <a:alpha val="0"/>
                  </a:prstClr>
                </a:solidFill>
              </a:ln>
              <a:solidFill>
                <a:srgbClr val="565656"/>
              </a:solidFill>
              <a:uLnTx/>
              <a:uFillTx/>
              <a:latin typeface="+mj-lt"/>
              <a:ea typeface="맑은 고딕"/>
            </a:endParaRPr>
          </a:p>
          <a:p>
            <a:pPr algn="l">
              <a:defRPr/>
            </a:pPr>
            <a:endParaRPr lang="id-ID" sz="2000" spc="300">
              <a:solidFill>
                <a:srgbClr val="0070C0"/>
              </a:solidFill>
              <a:latin typeface="맑은 고딕"/>
              <a:ea typeface="맑은 고딕"/>
            </a:endParaRPr>
          </a:p>
        </p:txBody>
      </p:sp>
      <p:cxnSp>
        <p:nvCxnSpPr>
          <p:cNvPr id="35" name="직선 연결선 34"/>
          <p:cNvCxnSpPr>
            <a:endCxn id="36" idx="1"/>
          </p:cNvCxnSpPr>
          <p:nvPr/>
        </p:nvCxnSpPr>
        <p:spPr>
          <a:xfrm>
            <a:off x="431371" y="344703"/>
            <a:ext cx="10256279" cy="1929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-14515" y="149948"/>
            <a:ext cx="1088572" cy="384043"/>
          </a:xfrm>
          <a:prstGeom prst="rect">
            <a:avLst/>
          </a:prstGeom>
          <a:solidFill>
            <a:srgbClr val="2CA2E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>
              <a:latin typeface="맑은 고딕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1126708" y="345453"/>
            <a:ext cx="1233624" cy="0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이등변 삼각형 28"/>
          <p:cNvSpPr/>
          <p:nvPr/>
        </p:nvSpPr>
        <p:spPr>
          <a:xfrm rot="5400000">
            <a:off x="928279" y="295729"/>
            <a:ext cx="386628" cy="95087"/>
          </a:xfrm>
          <a:prstGeom prst="triangle">
            <a:avLst>
              <a:gd name="adj" fmla="val 50000"/>
            </a:avLst>
          </a:prstGeom>
          <a:solidFill>
            <a:srgbClr val="2CA2E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>
              <a:latin typeface="맑은 고딕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-14527" y="137251"/>
            <a:ext cx="1088572" cy="417600"/>
          </a:xfrm>
          <a:prstGeom prst="rect">
            <a:avLst/>
          </a:prstGeom>
          <a:solidFill>
            <a:srgbClr val="2CA2E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>
              <a:latin typeface="맑은 고딕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086925" y="70699"/>
            <a:ext cx="352371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0070C0"/>
                </a:solidFill>
                <a:latin typeface="맑은 고딕"/>
                <a:ea typeface="맑은 고딕"/>
              </a:rPr>
              <a:t>TERALEADER </a:t>
            </a:r>
            <a:r>
              <a:rPr lang="en-US" altLang="ko-KR" sz="1051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/>
                <a:ea typeface="맑은 고딕"/>
              </a:rPr>
              <a:t>World Best R&amp;D Technology!</a:t>
            </a:r>
            <a:endParaRPr lang="ko-KR" altLang="en-US" sz="1200" b="1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맑은 고딕"/>
              <a:ea typeface="맑은 고딕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0824300" y="6177377"/>
            <a:ext cx="1225484" cy="584463"/>
          </a:xfrm>
          <a:prstGeom prst="rect">
            <a:avLst/>
          </a:prstGeom>
          <a:solidFill>
            <a:schemeClr val="bg1"/>
          </a:solidFill>
          <a:ln w="19050" cap="flat" cmpd="sng" algn="ctr">
            <a:noFill/>
            <a:prstDash val="solid"/>
            <a:round/>
            <a:headEnd w="med" len="med"/>
            <a:tailEnd w="med" len="med"/>
          </a:ln>
          <a:effectLst/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defTabSz="914332">
              <a:spcBef>
                <a:spcPct val="0"/>
              </a:spcBef>
              <a:spcAft>
                <a:spcPct val="0"/>
              </a:spcAft>
              <a:defRPr/>
            </a:pPr>
            <a:endParaRPr lang="ko-KR" altLang="en-US">
              <a:latin typeface="맑은 고딕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1008056" y="593415"/>
            <a:ext cx="378000" cy="50400"/>
          </a:xfrm>
          <a:prstGeom prst="rect">
            <a:avLst/>
          </a:prstGeom>
          <a:solidFill>
            <a:srgbClr val="0070C0"/>
          </a:solidFill>
          <a:ln w="19050" cap="flat" cmpd="sng" algn="ctr">
            <a:noFill/>
            <a:prstDash val="solid"/>
            <a:round/>
            <a:headEnd w="med" len="med"/>
            <a:tailEnd w="med" len="med"/>
          </a:ln>
          <a:effectLst>
            <a:outerShdw blurRad="19050" dist="1524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defTabSz="914332">
              <a:spcBef>
                <a:spcPct val="0"/>
              </a:spcBef>
              <a:spcAft>
                <a:spcPct val="0"/>
              </a:spcAft>
              <a:defRPr/>
            </a:pPr>
            <a:endParaRPr lang="ko-KR" altLang="en-US">
              <a:latin typeface="맑은 고딕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10687650" y="183541"/>
            <a:ext cx="60959" cy="36090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>
              <a:latin typeface="맑은 고딕"/>
            </a:endParaRPr>
          </a:p>
        </p:txBody>
      </p:sp>
      <p:cxnSp>
        <p:nvCxnSpPr>
          <p:cNvPr id="27" name="직선 연결선 26"/>
          <p:cNvCxnSpPr/>
          <p:nvPr/>
        </p:nvCxnSpPr>
        <p:spPr>
          <a:xfrm flipH="1">
            <a:off x="1482401" y="955628"/>
            <a:ext cx="437811" cy="0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/>
          <p:cNvSpPr txBox="1"/>
          <p:nvPr/>
        </p:nvSpPr>
        <p:spPr>
          <a:xfrm>
            <a:off x="10863109" y="263135"/>
            <a:ext cx="114962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900">
                <a:ln w="9525">
                  <a:solidFill>
                    <a:prstClr val="white">
                      <a:alpha val="0"/>
                    </a:prstClr>
                  </a:solidFill>
                </a:ln>
                <a:solidFill>
                  <a:srgbClr val="56565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맑은 고딕"/>
              </a:rPr>
              <a:t>PLC</a:t>
            </a:r>
            <a:endParaRPr kumimoji="0" lang="ko-KR" altLang="en-US" sz="900" b="0" i="0" u="none" strike="noStrike" kern="1200" cap="none" spc="0" normalizeH="0" baseline="0">
              <a:ln w="9525">
                <a:solidFill>
                  <a:prstClr val="white">
                    <a:alpha val="0"/>
                  </a:prstClr>
                </a:solidFill>
              </a:ln>
              <a:solidFill>
                <a:srgbClr val="565656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uLnTx/>
              <a:uFillTx/>
              <a:ea typeface="맑은 고딕"/>
            </a:endParaRPr>
          </a:p>
        </p:txBody>
      </p:sp>
      <p:sp>
        <p:nvSpPr>
          <p:cNvPr id="44" name="타원 43"/>
          <p:cNvSpPr/>
          <p:nvPr/>
        </p:nvSpPr>
        <p:spPr>
          <a:xfrm>
            <a:off x="1587807" y="2327690"/>
            <a:ext cx="1358540" cy="135853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2400" b="1" spc="-30">
                <a:ln w="9525"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/>
                <a:ea typeface="나눔고딕"/>
              </a:rPr>
              <a:t>01</a:t>
            </a:r>
            <a:endParaRPr lang="ko-KR" altLang="en-US" sz="2400" b="1" spc="-30">
              <a:ln w="9525"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bg1"/>
              </a:solidFill>
              <a:latin typeface="나눔고딕"/>
              <a:ea typeface="나눔고딕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900332" y="4321178"/>
            <a:ext cx="2800823" cy="118236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200" spc="-30">
                <a:ln w="9525"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고딕"/>
                <a:ea typeface="나눔고딕"/>
              </a:rPr>
              <a:t>PLC</a:t>
            </a:r>
            <a:r>
              <a:rPr lang="ko-KR" altLang="en-US" sz="1200" spc="-30">
                <a:ln w="9525"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고딕"/>
                <a:ea typeface="나눔고딕"/>
              </a:rPr>
              <a:t>란</a:t>
            </a:r>
            <a:r>
              <a:rPr lang="en-US" altLang="ko-KR" sz="1200" spc="-30">
                <a:ln w="9525"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고딕"/>
                <a:ea typeface="나눔고딕"/>
              </a:rPr>
              <a:t>, </a:t>
            </a:r>
            <a:r>
              <a:rPr lang="ko-KR" altLang="en-US" sz="1200" spc="-30">
                <a:ln w="9525"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고딕"/>
                <a:ea typeface="나눔고딕"/>
              </a:rPr>
              <a:t>논리연산제어장치로 기존에 일일이 수동으로 조작했던 수동제어와 기계식 릴레이를 사용한 제어를 자동으로 논리연산과 순서에 맞게 자동제어 할 수 있게 해주는 전자장치입니다</a:t>
            </a:r>
            <a:r>
              <a:rPr lang="en-US" altLang="ko-KR" sz="1200" spc="-30">
                <a:ln w="9525"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고딕"/>
                <a:ea typeface="나눔고딕"/>
              </a:rPr>
              <a:t>.</a:t>
            </a:r>
            <a:endParaRPr lang="en-US" altLang="ko-KR" sz="1200" spc="-30">
              <a:solidFill>
                <a:schemeClr val="bg2">
                  <a:lumMod val="25000"/>
                </a:schemeClr>
              </a:solidFill>
              <a:latin typeface="나눔고딕"/>
              <a:ea typeface="나눔고딕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1008056" y="3878840"/>
            <a:ext cx="2518042" cy="36317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600" b="1" spc="-30">
                <a:ln w="9525"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</a:rPr>
              <a:t>PLC</a:t>
            </a:r>
            <a:r>
              <a:rPr lang="ko-KR" altLang="en-US" sz="1600" b="1" spc="-30">
                <a:ln w="9525"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</a:rPr>
              <a:t>란</a:t>
            </a:r>
            <a:r>
              <a:rPr lang="en-US" altLang="ko-KR" sz="1600" b="1" spc="-30">
                <a:ln w="9525"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</a:rPr>
              <a:t>?</a:t>
            </a:r>
            <a:endParaRPr lang="en-US" altLang="ko-KR" sz="1600" b="1" spc="-30">
              <a:solidFill>
                <a:schemeClr val="tx1">
                  <a:lumMod val="75000"/>
                  <a:lumOff val="25000"/>
                </a:schemeClr>
              </a:solidFill>
              <a:latin typeface="나눔고딕"/>
              <a:ea typeface="나눔고딕"/>
            </a:endParaRPr>
          </a:p>
        </p:txBody>
      </p:sp>
      <p:sp>
        <p:nvSpPr>
          <p:cNvPr id="52" name="타원 51"/>
          <p:cNvSpPr/>
          <p:nvPr/>
        </p:nvSpPr>
        <p:spPr>
          <a:xfrm>
            <a:off x="5331781" y="2334400"/>
            <a:ext cx="1358540" cy="1358538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2400" b="1" spc="-30">
                <a:ln w="9525"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/>
                <a:ea typeface="나눔고딕"/>
              </a:rPr>
              <a:t>02</a:t>
            </a:r>
            <a:endParaRPr lang="ko-KR" altLang="en-US" sz="2400" b="1" spc="-30">
              <a:ln w="9525"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bg1"/>
              </a:solidFill>
              <a:latin typeface="나눔고딕"/>
              <a:ea typeface="나눔고딕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4365132" y="4321178"/>
            <a:ext cx="3291837" cy="140346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200" spc="-30">
                <a:solidFill>
                  <a:schemeClr val="bg2">
                    <a:lumMod val="25000"/>
                  </a:schemeClr>
                </a:solidFill>
                <a:latin typeface="나눔고딕"/>
                <a:ea typeface="나눔고딕"/>
              </a:rPr>
              <a:t>PLC</a:t>
            </a:r>
            <a:r>
              <a:rPr lang="ko-KR" altLang="en-US" sz="1200" spc="-30">
                <a:solidFill>
                  <a:schemeClr val="bg2">
                    <a:lumMod val="25000"/>
                  </a:schemeClr>
                </a:solidFill>
                <a:latin typeface="나눔고딕"/>
                <a:ea typeface="나눔고딕"/>
              </a:rPr>
              <a:t>가 사용되기 이전에는 기계식 릴레이를 사용한 릴레이 제어반을 사용했지만 부피가 크고 제어 할 때마다 배선을 직접 바꿔줘야 했기에 복잡했습니다</a:t>
            </a:r>
            <a:r>
              <a:rPr lang="en-US" altLang="ko-KR" sz="1200" spc="-30">
                <a:solidFill>
                  <a:schemeClr val="bg2">
                    <a:lumMod val="25000"/>
                  </a:schemeClr>
                </a:solidFill>
                <a:latin typeface="나눔고딕"/>
                <a:ea typeface="나눔고딕"/>
              </a:rPr>
              <a:t>.  </a:t>
            </a:r>
            <a:r>
              <a:rPr lang="ko-KR" altLang="en-US" sz="1200" spc="-30">
                <a:solidFill>
                  <a:schemeClr val="bg2">
                    <a:lumMod val="25000"/>
                  </a:schemeClr>
                </a:solidFill>
                <a:latin typeface="나눔고딕"/>
                <a:ea typeface="나눔고딕"/>
              </a:rPr>
              <a:t>하지만 </a:t>
            </a:r>
            <a:r>
              <a:rPr lang="en-US" altLang="ko-KR" sz="1200" spc="-30">
                <a:solidFill>
                  <a:schemeClr val="bg2">
                    <a:lumMod val="25000"/>
                  </a:schemeClr>
                </a:solidFill>
                <a:latin typeface="나눔고딕"/>
                <a:ea typeface="나눔고딕"/>
              </a:rPr>
              <a:t>PLC</a:t>
            </a:r>
            <a:r>
              <a:rPr lang="ko-KR" altLang="en-US" sz="1200" spc="-30">
                <a:solidFill>
                  <a:schemeClr val="bg2">
                    <a:lumMod val="25000"/>
                  </a:schemeClr>
                </a:solidFill>
                <a:latin typeface="나눔고딕"/>
                <a:ea typeface="나눔고딕"/>
              </a:rPr>
              <a:t>가 등장하며 전자식과 소프트웨어를 활용하여 장비 소규모와 복잡한 제어를 정확하고 빠르게 제어가 가능해졌습니다</a:t>
            </a:r>
            <a:r>
              <a:rPr lang="en-US" altLang="ko-KR" sz="1200" spc="-30">
                <a:solidFill>
                  <a:schemeClr val="bg2">
                    <a:lumMod val="25000"/>
                  </a:schemeClr>
                </a:solidFill>
                <a:latin typeface="나눔고딕"/>
                <a:ea typeface="나눔고딕"/>
              </a:rPr>
              <a:t>.</a:t>
            </a:r>
          </a:p>
        </p:txBody>
      </p:sp>
      <p:sp>
        <p:nvSpPr>
          <p:cNvPr id="54" name="직사각형 53"/>
          <p:cNvSpPr/>
          <p:nvPr/>
        </p:nvSpPr>
        <p:spPr>
          <a:xfrm>
            <a:off x="4752030" y="3900411"/>
            <a:ext cx="2518042" cy="38393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600" b="1" spc="-30">
                <a:ln w="9525"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</a:rPr>
              <a:t>PLC </a:t>
            </a:r>
            <a:r>
              <a:rPr lang="ko-KR" altLang="en-US" sz="1600" b="1" spc="-30">
                <a:ln w="9525"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</a:rPr>
              <a:t>사용 이유</a:t>
            </a:r>
          </a:p>
        </p:txBody>
      </p:sp>
      <p:grpSp>
        <p:nvGrpSpPr>
          <p:cNvPr id="58" name="Group 3"/>
          <p:cNvGrpSpPr>
            <a:grpSpLocks noChangeAspect="1"/>
          </p:cNvGrpSpPr>
          <p:nvPr/>
        </p:nvGrpSpPr>
        <p:grpSpPr>
          <a:xfrm rot="16200000">
            <a:off x="5747958" y="-2646477"/>
            <a:ext cx="648072" cy="8627892"/>
            <a:chOff x="4435" y="1434"/>
            <a:chExt cx="303" cy="872"/>
          </a:xfrm>
        </p:grpSpPr>
        <p:sp>
          <p:nvSpPr>
            <p:cNvPr id="61" name="AutoShape 4"/>
            <p:cNvSpPr/>
            <p:nvPr/>
          </p:nvSpPr>
          <p:spPr>
            <a:xfrm rot="10800000">
              <a:off x="4498" y="1434"/>
              <a:ext cx="240" cy="872"/>
            </a:xfrm>
            <a:prstGeom prst="leftBrace">
              <a:avLst>
                <a:gd name="adj1" fmla="val 79984"/>
                <a:gd name="adj2" fmla="val 50616"/>
              </a:avLst>
            </a:prstGeom>
            <a:gradFill rotWithShape="1">
              <a:gsLst>
                <a:gs pos="11000">
                  <a:srgbClr val="008EE6"/>
                </a:gs>
                <a:gs pos="100000">
                  <a:srgbClr val="FFFFFF">
                    <a:alpha val="0"/>
                  </a:srgbClr>
                </a:gs>
              </a:gsLst>
              <a:lin ang="0" scaled="1"/>
            </a:gradFill>
            <a:ln w="9525">
              <a:noFill/>
              <a:round/>
            </a:ln>
          </p:spPr>
          <p:txBody>
            <a:bodyPr vert="eaVert"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eaLnBrk="1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ko-KR" altLang="en-US" sz="900">
                <a:solidFill>
                  <a:srgbClr val="000000"/>
                </a:solidFill>
                <a:latin typeface="나눔고딕"/>
                <a:ea typeface="나눔고딕"/>
              </a:endParaRPr>
            </a:p>
          </p:txBody>
        </p:sp>
        <p:sp>
          <p:nvSpPr>
            <p:cNvPr id="62" name="AutoShape 5"/>
            <p:cNvSpPr/>
            <p:nvPr/>
          </p:nvSpPr>
          <p:spPr>
            <a:xfrm rot="10800000">
              <a:off x="4435" y="1434"/>
              <a:ext cx="240" cy="872"/>
            </a:xfrm>
            <a:prstGeom prst="leftBrace">
              <a:avLst>
                <a:gd name="adj1" fmla="val 79984"/>
                <a:gd name="adj2" fmla="val 50715"/>
              </a:avLst>
            </a:prstGeom>
            <a:gradFill rotWithShape="1">
              <a:gsLst>
                <a:gs pos="0">
                  <a:srgbClr val="B2B2B2"/>
                </a:gs>
                <a:gs pos="100000">
                  <a:srgbClr val="FFFFFF">
                    <a:alpha val="1000"/>
                  </a:srgbClr>
                </a:gs>
              </a:gsLst>
              <a:lin ang="0" scaled="1"/>
            </a:gradFill>
            <a:ln w="9525">
              <a:gradFill flip="none" rotWithShape="1"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69000">
                    <a:srgbClr val="1D55A4"/>
                  </a:gs>
                </a:gsLst>
                <a:lin ang="10800000" scaled="1"/>
                <a:tileRect/>
              </a:gradFill>
              <a:round/>
            </a:ln>
          </p:spPr>
          <p:txBody>
            <a:bodyPr vert="eaVert"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eaLnBrk="1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ko-KR" altLang="en-US" sz="900">
                <a:solidFill>
                  <a:srgbClr val="000000"/>
                </a:solidFill>
                <a:latin typeface="나눔고딕"/>
                <a:ea typeface="나눔고딕"/>
              </a:endParaRPr>
            </a:p>
          </p:txBody>
        </p:sp>
      </p:grpSp>
      <p:sp>
        <p:nvSpPr>
          <p:cNvPr id="60" name="직사각형 59"/>
          <p:cNvSpPr/>
          <p:nvPr/>
        </p:nvSpPr>
        <p:spPr>
          <a:xfrm>
            <a:off x="3552986" y="770185"/>
            <a:ext cx="4916130" cy="58477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3200" b="1" spc="-30">
                <a:ln w="9525"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나눔고딕"/>
                <a:ea typeface="나눔고딕"/>
              </a:rPr>
              <a:t>PLC</a:t>
            </a:r>
            <a:endParaRPr lang="en-US" altLang="ko-KR" sz="3200" b="1" spc="-30">
              <a:solidFill>
                <a:schemeClr val="accent1"/>
              </a:solidFill>
              <a:latin typeface="나눔고딕"/>
              <a:ea typeface="나눔고딕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415623" y="4258708"/>
            <a:ext cx="2002478" cy="172817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383462" y="2192696"/>
            <a:ext cx="2002478" cy="1748065"/>
          </a:xfrm>
          <a:prstGeom prst="rect">
            <a:avLst/>
          </a:prstGeom>
        </p:spPr>
      </p:pic>
      <p:sp>
        <p:nvSpPr>
          <p:cNvPr id="7" name="화살표: 왼쪽으로 구부러짐 6"/>
          <p:cNvSpPr/>
          <p:nvPr/>
        </p:nvSpPr>
        <p:spPr>
          <a:xfrm>
            <a:off x="10771385" y="2915160"/>
            <a:ext cx="792268" cy="2208628"/>
          </a:xfrm>
          <a:prstGeom prst="curvedLeftArrow">
            <a:avLst>
              <a:gd name="adj1" fmla="val 25000"/>
              <a:gd name="adj2" fmla="val 75750"/>
              <a:gd name="adj3" fmla="val 25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650423" y="3707417"/>
            <a:ext cx="78028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000">
                <a:latin typeface="Noto Sans KR Medium"/>
                <a:ea typeface="Noto Sans KR Medium"/>
                <a:cs typeface="Aharoni"/>
              </a:rPr>
              <a:t>(</a:t>
            </a:r>
            <a:r>
              <a:rPr lang="ko-KR" altLang="en-US" sz="1000">
                <a:latin typeface="Noto Sans KR Medium"/>
                <a:ea typeface="Noto Sans KR Medium"/>
                <a:cs typeface="Aharoni"/>
              </a:rPr>
              <a:t>기계식</a:t>
            </a:r>
            <a:r>
              <a:rPr lang="en-US" altLang="ko-KR" sz="1000">
                <a:latin typeface="Noto Sans KR Medium"/>
                <a:ea typeface="Noto Sans KR Medium"/>
                <a:cs typeface="Aharoni"/>
              </a:rPr>
              <a:t>)</a:t>
            </a:r>
            <a:endParaRPr lang="ko-KR" altLang="en-US" sz="1000">
              <a:latin typeface="Noto Sans KR Medium"/>
              <a:ea typeface="Noto Sans KR Medium"/>
              <a:cs typeface="Aharoni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9413537" y="5776194"/>
            <a:ext cx="78028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000">
                <a:latin typeface="Noto Sans KR Medium"/>
                <a:ea typeface="Noto Sans KR Medium"/>
                <a:cs typeface="Aharoni"/>
              </a:rPr>
              <a:t>(</a:t>
            </a:r>
            <a:r>
              <a:rPr lang="ko-KR" altLang="en-US" sz="1000">
                <a:latin typeface="Noto Sans KR Medium"/>
                <a:ea typeface="Noto Sans KR Medium"/>
                <a:cs typeface="Aharoni"/>
              </a:rPr>
              <a:t>전자식</a:t>
            </a:r>
            <a:r>
              <a:rPr lang="en-US" altLang="ko-KR" sz="1000">
                <a:latin typeface="Noto Sans KR Medium"/>
                <a:ea typeface="Noto Sans KR Medium"/>
                <a:cs typeface="Aharoni"/>
              </a:rPr>
              <a:t>)</a:t>
            </a:r>
            <a:endParaRPr lang="ko-KR" altLang="en-US" sz="1000">
              <a:latin typeface="Noto Sans KR Medium"/>
              <a:ea typeface="Noto Sans KR Medium"/>
              <a:cs typeface="Aharoni"/>
            </a:endParaRPr>
          </a:p>
        </p:txBody>
      </p:sp>
      <p:pic>
        <p:nvPicPr>
          <p:cNvPr id="37" name="그림 36">
            <a:hlinkClick r:id="rId5" action="ppaction://hlinksldjump"/>
            <a:extLst>
              <a:ext uri="{FF2B5EF4-FFF2-40B4-BE49-F238E27FC236}">
                <a16:creationId xmlns:a16="http://schemas.microsoft.com/office/drawing/2014/main" id="{C63EAC11-B7F5-431F-9DFB-51D05824B1B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0863109" y="6285911"/>
            <a:ext cx="1225195" cy="4937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18E28C91-A608-494F-A40C-E1A49E2FAE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648918"/>
            <a:ext cx="6036201" cy="3457996"/>
          </a:xfrm>
          <a:prstGeom prst="rect">
            <a:avLst/>
          </a:prstGeom>
        </p:spPr>
      </p:pic>
      <p:cxnSp>
        <p:nvCxnSpPr>
          <p:cNvPr id="35" name="직선 연결선 34"/>
          <p:cNvCxnSpPr>
            <a:endCxn id="36" idx="1"/>
          </p:cNvCxnSpPr>
          <p:nvPr/>
        </p:nvCxnSpPr>
        <p:spPr>
          <a:xfrm>
            <a:off x="431371" y="344703"/>
            <a:ext cx="10256279" cy="1929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-14515" y="149948"/>
            <a:ext cx="1088572" cy="384043"/>
          </a:xfrm>
          <a:prstGeom prst="rect">
            <a:avLst/>
          </a:prstGeom>
          <a:solidFill>
            <a:srgbClr val="2CA2E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>
              <a:latin typeface="맑은 고딕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1126708" y="345453"/>
            <a:ext cx="1233624" cy="0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이등변 삼각형 28"/>
          <p:cNvSpPr/>
          <p:nvPr/>
        </p:nvSpPr>
        <p:spPr>
          <a:xfrm rot="5400000">
            <a:off x="928279" y="295729"/>
            <a:ext cx="386628" cy="95087"/>
          </a:xfrm>
          <a:prstGeom prst="triangle">
            <a:avLst>
              <a:gd name="adj" fmla="val 50000"/>
            </a:avLst>
          </a:prstGeom>
          <a:solidFill>
            <a:srgbClr val="2CA2E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>
              <a:latin typeface="맑은 고딕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-14527" y="137251"/>
            <a:ext cx="1088572" cy="417600"/>
          </a:xfrm>
          <a:prstGeom prst="rect">
            <a:avLst/>
          </a:prstGeom>
          <a:solidFill>
            <a:srgbClr val="2CA2E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>
              <a:latin typeface="맑은 고딕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086925" y="70699"/>
            <a:ext cx="352371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0070C0"/>
                </a:solidFill>
                <a:latin typeface="맑은 고딕"/>
                <a:ea typeface="맑은 고딕"/>
              </a:rPr>
              <a:t>TERALEADER </a:t>
            </a:r>
            <a:r>
              <a:rPr lang="en-US" altLang="ko-KR" sz="1051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/>
                <a:ea typeface="맑은 고딕"/>
              </a:rPr>
              <a:t>World Best R&amp;D Technology!</a:t>
            </a:r>
            <a:endParaRPr lang="ko-KR" altLang="en-US" sz="1200" b="1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맑은 고딕"/>
              <a:ea typeface="맑은 고딕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0824300" y="6186902"/>
            <a:ext cx="1225484" cy="584463"/>
          </a:xfrm>
          <a:prstGeom prst="rect">
            <a:avLst/>
          </a:prstGeom>
          <a:solidFill>
            <a:schemeClr val="bg1"/>
          </a:solidFill>
          <a:ln w="19050" cap="flat" cmpd="sng" algn="ctr">
            <a:noFill/>
            <a:prstDash val="solid"/>
            <a:round/>
            <a:headEnd w="med" len="med"/>
            <a:tailEnd w="med" len="med"/>
          </a:ln>
          <a:effectLst/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defTabSz="914332">
              <a:spcBef>
                <a:spcPct val="0"/>
              </a:spcBef>
              <a:spcAft>
                <a:spcPct val="0"/>
              </a:spcAft>
              <a:defRPr/>
            </a:pPr>
            <a:endParaRPr lang="ko-KR" altLang="en-US">
              <a:latin typeface="맑은 고딕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1008056" y="593415"/>
            <a:ext cx="378000" cy="50400"/>
          </a:xfrm>
          <a:prstGeom prst="rect">
            <a:avLst/>
          </a:prstGeom>
          <a:solidFill>
            <a:srgbClr val="0070C0"/>
          </a:solidFill>
          <a:ln w="19050" cap="flat" cmpd="sng" algn="ctr">
            <a:noFill/>
            <a:prstDash val="solid"/>
            <a:round/>
            <a:headEnd w="med" len="med"/>
            <a:tailEnd w="med" len="med"/>
          </a:ln>
          <a:effectLst>
            <a:outerShdw blurRad="19050" dist="1524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defTabSz="914332">
              <a:spcBef>
                <a:spcPct val="0"/>
              </a:spcBef>
              <a:spcAft>
                <a:spcPct val="0"/>
              </a:spcAft>
              <a:defRPr/>
            </a:pPr>
            <a:endParaRPr lang="ko-KR" altLang="en-US">
              <a:latin typeface="맑은 고딕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10687650" y="183541"/>
            <a:ext cx="60959" cy="36090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>
              <a:latin typeface="맑은 고딕"/>
            </a:endParaRPr>
          </a:p>
        </p:txBody>
      </p:sp>
      <p:cxnSp>
        <p:nvCxnSpPr>
          <p:cNvPr id="120" name="직선 연결선 26"/>
          <p:cNvCxnSpPr/>
          <p:nvPr/>
        </p:nvCxnSpPr>
        <p:spPr>
          <a:xfrm rot="10800000" flipV="1">
            <a:off x="1477737" y="1008591"/>
            <a:ext cx="1051969" cy="5679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itle 15"/>
          <p:cNvSpPr txBox="1"/>
          <p:nvPr/>
        </p:nvSpPr>
        <p:spPr>
          <a:xfrm>
            <a:off x="926568" y="565133"/>
            <a:ext cx="11357112" cy="562527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marR="0" lvl="0" indent="0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2800" b="1" spc="-15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맑은 고딕"/>
                <a:ea typeface="맑은 고딕"/>
              </a:rPr>
              <a:t>02</a:t>
            </a:r>
            <a:r>
              <a:rPr lang="en-US" altLang="ko-KR" sz="2000" b="1" spc="-150" dirty="0">
                <a:solidFill>
                  <a:srgbClr val="0070C0"/>
                </a:solidFill>
                <a:latin typeface="맑은 고딕"/>
                <a:ea typeface="맑은 고딕"/>
              </a:rPr>
              <a:t>   XG5000</a:t>
            </a:r>
            <a:endParaRPr lang="en-US" altLang="ko-KR" sz="1400" spc="-150" dirty="0">
              <a:solidFill>
                <a:srgbClr val="858585"/>
              </a:solidFill>
              <a:latin typeface="맑은 고딕"/>
              <a:ea typeface="맑은 고딕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19D8C0A-B67E-4720-BA05-83493AE6E700}"/>
              </a:ext>
            </a:extLst>
          </p:cNvPr>
          <p:cNvSpPr txBox="1"/>
          <p:nvPr/>
        </p:nvSpPr>
        <p:spPr>
          <a:xfrm>
            <a:off x="10863109" y="263135"/>
            <a:ext cx="114962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900" dirty="0">
                <a:ln w="9525">
                  <a:solidFill>
                    <a:prstClr val="white">
                      <a:alpha val="0"/>
                    </a:prstClr>
                  </a:solidFill>
                </a:ln>
                <a:solidFill>
                  <a:srgbClr val="56565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맑은 고딕"/>
              </a:rPr>
              <a:t>PLC</a:t>
            </a:r>
            <a:endParaRPr kumimoji="0" lang="ko-KR" altLang="en-US" sz="900" b="0" i="0" u="none" strike="noStrike" kern="1200" cap="none" spc="0" normalizeH="0" baseline="0" dirty="0">
              <a:ln w="9525">
                <a:solidFill>
                  <a:prstClr val="white">
                    <a:alpha val="0"/>
                  </a:prstClr>
                </a:solidFill>
              </a:ln>
              <a:solidFill>
                <a:srgbClr val="565656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uLnTx/>
              <a:uFillTx/>
              <a:ea typeface="맑은 고딕"/>
            </a:endParaRPr>
          </a:p>
        </p:txBody>
      </p:sp>
      <p:sp>
        <p:nvSpPr>
          <p:cNvPr id="24" name="사각형: 둥근 모서리 30">
            <a:extLst>
              <a:ext uri="{FF2B5EF4-FFF2-40B4-BE49-F238E27FC236}">
                <a16:creationId xmlns:a16="http://schemas.microsoft.com/office/drawing/2014/main" id="{240AD3DB-3C3A-42A5-8A38-98CBC4E6F158}"/>
              </a:ext>
            </a:extLst>
          </p:cNvPr>
          <p:cNvSpPr/>
          <p:nvPr/>
        </p:nvSpPr>
        <p:spPr>
          <a:xfrm>
            <a:off x="121674" y="2189498"/>
            <a:ext cx="2595967" cy="312393"/>
          </a:xfrm>
          <a:prstGeom prst="roundRect">
            <a:avLst>
              <a:gd name="adj" fmla="val 50000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en-US" altLang="ko-KR" sz="1400" b="1" dirty="0">
                <a:solidFill>
                  <a:schemeClr val="bg1"/>
                </a:solidFill>
                <a:latin typeface="Noto Sans KR"/>
                <a:ea typeface="Noto Sans KR"/>
              </a:rPr>
              <a:t>1. XBF-PD05A </a:t>
            </a:r>
            <a:r>
              <a:rPr lang="ko-KR" altLang="en-US" sz="1400" b="1" dirty="0">
                <a:solidFill>
                  <a:schemeClr val="bg1"/>
                </a:solidFill>
                <a:latin typeface="Noto Sans KR"/>
                <a:ea typeface="Noto Sans KR"/>
              </a:rPr>
              <a:t>위치 확인</a:t>
            </a:r>
          </a:p>
        </p:txBody>
      </p:sp>
      <p:pic>
        <p:nvPicPr>
          <p:cNvPr id="22" name="그림 21">
            <a:hlinkClick r:id="rId4" action="ppaction://hlinksldjump"/>
            <a:extLst>
              <a:ext uri="{FF2B5EF4-FFF2-40B4-BE49-F238E27FC236}">
                <a16:creationId xmlns:a16="http://schemas.microsoft.com/office/drawing/2014/main" id="{27092B52-B0F5-4C56-ABCE-1C47CB07D51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0863109" y="6285911"/>
            <a:ext cx="1225195" cy="493735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3D0790E1-E0BF-49E1-A553-7D7260016F49}"/>
              </a:ext>
            </a:extLst>
          </p:cNvPr>
          <p:cNvSpPr txBox="1"/>
          <p:nvPr/>
        </p:nvSpPr>
        <p:spPr>
          <a:xfrm>
            <a:off x="1239237" y="1086537"/>
            <a:ext cx="2595967" cy="371192"/>
          </a:xfrm>
          <a:prstGeom prst="rect">
            <a:avLst/>
          </a:prstGeom>
        </p:spPr>
        <p:txBody>
          <a:bodyPr vert="horz" wrap="none" lIns="91440" tIns="45720" rIns="91440" bIns="45720" anchor="t">
            <a:spAutoFit/>
          </a:bodyPr>
          <a:lstStyle/>
          <a:p>
            <a:pPr marL="285750" indent="-285750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altLang="ko-KR" dirty="0">
                <a:solidFill>
                  <a:schemeClr val="tx1"/>
                </a:solidFill>
              </a:rPr>
              <a:t>XG5000 </a:t>
            </a:r>
            <a:r>
              <a:rPr lang="ko-KR" altLang="en-US" dirty="0">
                <a:solidFill>
                  <a:schemeClr val="tx1"/>
                </a:solidFill>
              </a:rPr>
              <a:t>모듈 사용법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21" name="직사각형 43">
            <a:extLst>
              <a:ext uri="{FF2B5EF4-FFF2-40B4-BE49-F238E27FC236}">
                <a16:creationId xmlns:a16="http://schemas.microsoft.com/office/drawing/2014/main" id="{AC3E1544-5A84-4FFA-A482-5D73F0762322}"/>
              </a:ext>
            </a:extLst>
          </p:cNvPr>
          <p:cNvSpPr/>
          <p:nvPr/>
        </p:nvSpPr>
        <p:spPr>
          <a:xfrm>
            <a:off x="1239237" y="1368668"/>
            <a:ext cx="5092083" cy="3123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ko-KR" sz="13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/>
                <a:ea typeface="나눔고딕"/>
              </a:rPr>
              <a:t>- XBF-PD05A(</a:t>
            </a:r>
            <a:r>
              <a:rPr lang="ko-KR" altLang="en-US" sz="13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/>
                <a:ea typeface="나눔고딕"/>
              </a:rPr>
              <a:t>위치결정</a:t>
            </a:r>
            <a:r>
              <a:rPr lang="en-US" altLang="ko-KR" sz="13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/>
                <a:ea typeface="나눔고딕"/>
              </a:rPr>
              <a:t>) </a:t>
            </a:r>
            <a:r>
              <a:rPr lang="ko-KR" altLang="en-US" sz="13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/>
                <a:ea typeface="나눔고딕"/>
              </a:rPr>
              <a:t>사용법</a:t>
            </a:r>
            <a:r>
              <a:rPr lang="en-US" altLang="ko-KR" sz="13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/>
                <a:ea typeface="나눔고딕"/>
              </a:rPr>
              <a:t>.</a:t>
            </a:r>
            <a:endParaRPr lang="en-US" altLang="ko-KR" sz="1300" dirty="0">
              <a:solidFill>
                <a:schemeClr val="tx1">
                  <a:lumMod val="65000"/>
                  <a:lumOff val="35000"/>
                </a:schemeClr>
              </a:solidFill>
              <a:latin typeface="나눔고딕"/>
              <a:ea typeface="나눔고딕"/>
            </a:endParaRPr>
          </a:p>
        </p:txBody>
      </p:sp>
      <p:pic>
        <p:nvPicPr>
          <p:cNvPr id="23" name="그림 22" descr="텍스트이(가) 표시된 사진  자동 생성된 설명">
            <a:extLst>
              <a:ext uri="{FF2B5EF4-FFF2-40B4-BE49-F238E27FC236}">
                <a16:creationId xmlns:a16="http://schemas.microsoft.com/office/drawing/2014/main" id="{B5B37523-422E-47D7-BD83-D693C226EA3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2960" r="32640"/>
          <a:stretch>
            <a:fillRect/>
          </a:stretch>
        </p:blipFill>
        <p:spPr>
          <a:xfrm rot="5400000">
            <a:off x="1313525" y="1457067"/>
            <a:ext cx="3457996" cy="5841699"/>
          </a:xfrm>
          <a:prstGeom prst="rect">
            <a:avLst/>
          </a:prstGeom>
        </p:spPr>
      </p:pic>
      <p:sp>
        <p:nvSpPr>
          <p:cNvPr id="31" name="타원 5">
            <a:extLst>
              <a:ext uri="{FF2B5EF4-FFF2-40B4-BE49-F238E27FC236}">
                <a16:creationId xmlns:a16="http://schemas.microsoft.com/office/drawing/2014/main" id="{71D874D5-321D-4A90-A6E9-E9019DF2CA76}"/>
              </a:ext>
            </a:extLst>
          </p:cNvPr>
          <p:cNvSpPr/>
          <p:nvPr/>
        </p:nvSpPr>
        <p:spPr>
          <a:xfrm>
            <a:off x="957364" y="3078011"/>
            <a:ext cx="351692" cy="584439"/>
          </a:xfrm>
          <a:prstGeom prst="ellipse">
            <a:avLst/>
          </a:prstGeom>
          <a:solidFill>
            <a:srgbClr val="283CF6">
              <a:alpha val="48630"/>
            </a:srgbClr>
          </a:solidFill>
          <a:ln w="0" cap="flat" cmpd="sng" algn="ctr">
            <a:solidFill>
              <a:srgbClr val="001AFF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33" name="타원 5">
            <a:extLst>
              <a:ext uri="{FF2B5EF4-FFF2-40B4-BE49-F238E27FC236}">
                <a16:creationId xmlns:a16="http://schemas.microsoft.com/office/drawing/2014/main" id="{BEA35D89-4BD3-4C34-B91C-05430B57928A}"/>
              </a:ext>
            </a:extLst>
          </p:cNvPr>
          <p:cNvSpPr/>
          <p:nvPr/>
        </p:nvSpPr>
        <p:spPr>
          <a:xfrm>
            <a:off x="3734850" y="3072841"/>
            <a:ext cx="351692" cy="584439"/>
          </a:xfrm>
          <a:prstGeom prst="ellipse">
            <a:avLst/>
          </a:prstGeom>
          <a:solidFill>
            <a:srgbClr val="283CF6">
              <a:alpha val="48630"/>
            </a:srgbClr>
          </a:solidFill>
          <a:ln w="0" cap="flat" cmpd="sng" algn="ctr">
            <a:solidFill>
              <a:srgbClr val="001AFF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34" name="타원 5">
            <a:extLst>
              <a:ext uri="{FF2B5EF4-FFF2-40B4-BE49-F238E27FC236}">
                <a16:creationId xmlns:a16="http://schemas.microsoft.com/office/drawing/2014/main" id="{6B982EB8-7D50-4048-901E-ECED15816F96}"/>
              </a:ext>
            </a:extLst>
          </p:cNvPr>
          <p:cNvSpPr/>
          <p:nvPr/>
        </p:nvSpPr>
        <p:spPr>
          <a:xfrm>
            <a:off x="3076829" y="3072841"/>
            <a:ext cx="351692" cy="584439"/>
          </a:xfrm>
          <a:prstGeom prst="ellipse">
            <a:avLst/>
          </a:prstGeom>
          <a:solidFill>
            <a:srgbClr val="283CF6">
              <a:alpha val="48630"/>
            </a:srgbClr>
          </a:solidFill>
          <a:ln w="0" cap="flat" cmpd="sng" algn="ctr">
            <a:solidFill>
              <a:srgbClr val="001AFF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37" name="타원 5">
            <a:extLst>
              <a:ext uri="{FF2B5EF4-FFF2-40B4-BE49-F238E27FC236}">
                <a16:creationId xmlns:a16="http://schemas.microsoft.com/office/drawing/2014/main" id="{BB6B9CB4-60AD-4494-91F4-E58365BC8BB0}"/>
              </a:ext>
            </a:extLst>
          </p:cNvPr>
          <p:cNvSpPr/>
          <p:nvPr/>
        </p:nvSpPr>
        <p:spPr>
          <a:xfrm>
            <a:off x="4387073" y="3072841"/>
            <a:ext cx="351692" cy="584439"/>
          </a:xfrm>
          <a:prstGeom prst="ellipse">
            <a:avLst/>
          </a:prstGeom>
          <a:solidFill>
            <a:srgbClr val="283CF6">
              <a:alpha val="48630"/>
            </a:srgbClr>
          </a:solidFill>
          <a:ln w="0" cap="flat" cmpd="sng" algn="ctr">
            <a:solidFill>
              <a:srgbClr val="001AFF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 dirty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57B09884-E4CA-44D7-9C01-8F33570A0CB3}"/>
              </a:ext>
            </a:extLst>
          </p:cNvPr>
          <p:cNvCxnSpPr>
            <a:cxnSpLocks/>
            <a:stCxn id="51" idx="7"/>
            <a:endCxn id="41" idx="2"/>
          </p:cNvCxnSpPr>
          <p:nvPr/>
        </p:nvCxnSpPr>
        <p:spPr>
          <a:xfrm flipV="1">
            <a:off x="2693522" y="2497301"/>
            <a:ext cx="996351" cy="65052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20">
            <a:extLst>
              <a:ext uri="{FF2B5EF4-FFF2-40B4-BE49-F238E27FC236}">
                <a16:creationId xmlns:a16="http://schemas.microsoft.com/office/drawing/2014/main" id="{F34C3785-EFB7-4AD6-BAAC-048AE817CF9F}"/>
              </a:ext>
            </a:extLst>
          </p:cNvPr>
          <p:cNvSpPr/>
          <p:nvPr/>
        </p:nvSpPr>
        <p:spPr>
          <a:xfrm>
            <a:off x="2848782" y="1881695"/>
            <a:ext cx="1682182" cy="61560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Light"/>
                <a:ea typeface="Noto Sans KR Medium"/>
              </a:rPr>
              <a:t>두번째 위치 확인</a:t>
            </a:r>
          </a:p>
        </p:txBody>
      </p:sp>
      <p:sp>
        <p:nvSpPr>
          <p:cNvPr id="42" name="사각형: 둥근 모서리 30">
            <a:extLst>
              <a:ext uri="{FF2B5EF4-FFF2-40B4-BE49-F238E27FC236}">
                <a16:creationId xmlns:a16="http://schemas.microsoft.com/office/drawing/2014/main" id="{DD22F09D-096E-43C2-B8F4-89CA170D9F29}"/>
              </a:ext>
            </a:extLst>
          </p:cNvPr>
          <p:cNvSpPr/>
          <p:nvPr/>
        </p:nvSpPr>
        <p:spPr>
          <a:xfrm>
            <a:off x="6042785" y="2189498"/>
            <a:ext cx="2595967" cy="312393"/>
          </a:xfrm>
          <a:prstGeom prst="roundRect">
            <a:avLst>
              <a:gd name="adj" fmla="val 50000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en-US" altLang="ko-KR" sz="1400" b="1" dirty="0">
                <a:solidFill>
                  <a:schemeClr val="bg1"/>
                </a:solidFill>
                <a:latin typeface="Noto Sans KR"/>
                <a:ea typeface="Noto Sans KR"/>
              </a:rPr>
              <a:t>2. I/O </a:t>
            </a:r>
            <a:r>
              <a:rPr lang="ko-KR" altLang="en-US" sz="1400" b="1" dirty="0">
                <a:solidFill>
                  <a:schemeClr val="bg1"/>
                </a:solidFill>
                <a:latin typeface="Noto Sans KR"/>
                <a:ea typeface="Noto Sans KR"/>
              </a:rPr>
              <a:t>파라미터 설정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1F2E67D8-2A93-4578-AEC3-A76722569C05}"/>
              </a:ext>
            </a:extLst>
          </p:cNvPr>
          <p:cNvSpPr/>
          <p:nvPr/>
        </p:nvSpPr>
        <p:spPr>
          <a:xfrm>
            <a:off x="6354309" y="3939291"/>
            <a:ext cx="441779" cy="9021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19752966-DE4F-4066-912C-EBBC03B00BBB}"/>
              </a:ext>
            </a:extLst>
          </p:cNvPr>
          <p:cNvSpPr/>
          <p:nvPr/>
        </p:nvSpPr>
        <p:spPr>
          <a:xfrm>
            <a:off x="8727942" y="5250556"/>
            <a:ext cx="582747" cy="8184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82817DA-BF49-4547-AEB3-BD4DE50C7A97}"/>
              </a:ext>
            </a:extLst>
          </p:cNvPr>
          <p:cNvSpPr/>
          <p:nvPr/>
        </p:nvSpPr>
        <p:spPr>
          <a:xfrm>
            <a:off x="8939213" y="5652607"/>
            <a:ext cx="1104900" cy="8184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F9C97DEE-5F87-40D9-957D-AE4631D0B42D}"/>
              </a:ext>
            </a:extLst>
          </p:cNvPr>
          <p:cNvSpPr/>
          <p:nvPr/>
        </p:nvSpPr>
        <p:spPr>
          <a:xfrm>
            <a:off x="8463782" y="5014899"/>
            <a:ext cx="264160" cy="235657"/>
          </a:xfrm>
          <a:prstGeom prst="ellipse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6ED65172-424B-42E9-B56B-D7F0C7C00362}"/>
              </a:ext>
            </a:extLst>
          </p:cNvPr>
          <p:cNvSpPr/>
          <p:nvPr/>
        </p:nvSpPr>
        <p:spPr>
          <a:xfrm>
            <a:off x="6104700" y="3697284"/>
            <a:ext cx="264160" cy="235657"/>
          </a:xfrm>
          <a:prstGeom prst="ellipse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0682395C-9AAE-4BA1-A424-5B43E082FD11}"/>
              </a:ext>
            </a:extLst>
          </p:cNvPr>
          <p:cNvSpPr/>
          <p:nvPr/>
        </p:nvSpPr>
        <p:spPr>
          <a:xfrm>
            <a:off x="8675053" y="5443077"/>
            <a:ext cx="264160" cy="235657"/>
          </a:xfrm>
          <a:prstGeom prst="ellipse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3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51" name="타원 5">
            <a:extLst>
              <a:ext uri="{FF2B5EF4-FFF2-40B4-BE49-F238E27FC236}">
                <a16:creationId xmlns:a16="http://schemas.microsoft.com/office/drawing/2014/main" id="{F0A28992-186E-4391-BEED-AB85B751E22B}"/>
              </a:ext>
            </a:extLst>
          </p:cNvPr>
          <p:cNvSpPr/>
          <p:nvPr/>
        </p:nvSpPr>
        <p:spPr>
          <a:xfrm>
            <a:off x="2393334" y="3062241"/>
            <a:ext cx="351692" cy="584439"/>
          </a:xfrm>
          <a:prstGeom prst="ellipse">
            <a:avLst/>
          </a:prstGeom>
          <a:solidFill>
            <a:srgbClr val="FF0000">
              <a:alpha val="48630"/>
            </a:srgbClr>
          </a:solidFill>
          <a:ln w="0" cap="flat" cmpd="sng" algn="ctr">
            <a:solidFill>
              <a:srgbClr val="001AFF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 dirty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52" name="타원 5">
            <a:extLst>
              <a:ext uri="{FF2B5EF4-FFF2-40B4-BE49-F238E27FC236}">
                <a16:creationId xmlns:a16="http://schemas.microsoft.com/office/drawing/2014/main" id="{8CF9387D-FAE3-4C3B-86D2-6773831EB87C}"/>
              </a:ext>
            </a:extLst>
          </p:cNvPr>
          <p:cNvSpPr/>
          <p:nvPr/>
        </p:nvSpPr>
        <p:spPr>
          <a:xfrm>
            <a:off x="1778213" y="3072841"/>
            <a:ext cx="351692" cy="584439"/>
          </a:xfrm>
          <a:prstGeom prst="ellipse">
            <a:avLst/>
          </a:prstGeom>
          <a:solidFill>
            <a:srgbClr val="283CF6">
              <a:alpha val="48630"/>
            </a:srgbClr>
          </a:solidFill>
          <a:ln w="0" cap="flat" cmpd="sng" algn="ctr">
            <a:solidFill>
              <a:srgbClr val="001AFF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38" name="직사각형 20">
            <a:hlinkClick r:id="rId7" action="ppaction://hlinkfile"/>
            <a:extLst>
              <a:ext uri="{FF2B5EF4-FFF2-40B4-BE49-F238E27FC236}">
                <a16:creationId xmlns:a16="http://schemas.microsoft.com/office/drawing/2014/main" id="{DB344DE7-5620-4BF3-9437-8365A55DE757}"/>
              </a:ext>
            </a:extLst>
          </p:cNvPr>
          <p:cNvSpPr/>
          <p:nvPr/>
        </p:nvSpPr>
        <p:spPr>
          <a:xfrm>
            <a:off x="7309728" y="1107737"/>
            <a:ext cx="4171072" cy="61560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Light"/>
                <a:ea typeface="Noto Sans KR Medium"/>
              </a:rPr>
              <a:t>자세한 설명은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Light"/>
                <a:ea typeface="Noto Sans KR Medium"/>
              </a:rPr>
              <a:t>Student/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Light"/>
                <a:ea typeface="Noto Sans KR Medium"/>
              </a:rPr>
              <a:t>이건창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Light"/>
                <a:ea typeface="Noto Sans KR Medium"/>
              </a:rPr>
              <a:t>/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Light"/>
                <a:ea typeface="Noto Sans KR Medium"/>
              </a:rPr>
              <a:t>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Light"/>
                <a:ea typeface="Noto Sans KR Medium"/>
              </a:rPr>
              <a:t>plc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Light"/>
                <a:ea typeface="Noto Sans KR Medium"/>
              </a:rPr>
              <a:t>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Light"/>
                <a:ea typeface="Noto Sans KR Medium"/>
              </a:rPr>
              <a:t>pdf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Light"/>
                <a:ea typeface="Noto Sans KR Medium"/>
              </a:rPr>
              <a:t>에 있는 </a:t>
            </a:r>
            <a:r>
              <a:rPr lang="es-E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Light"/>
                <a:ea typeface="Noto Sans KR Medium"/>
              </a:rPr>
              <a:t>XBF-PD02A_Manual_V1.6_202011_KR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Light"/>
                <a:ea typeface="Noto Sans KR Medium"/>
              </a:rPr>
              <a:t>을 참고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Light"/>
                <a:ea typeface="Noto Sans KR Medium"/>
              </a:rPr>
              <a:t>.(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Light"/>
                <a:ea typeface="Noto Sans KR Medium"/>
              </a:rPr>
              <a:t>클릭 시 연결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Light"/>
                <a:ea typeface="Noto Sans KR Medium"/>
              </a:rPr>
              <a:t>)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Noto Sans KR Light"/>
              <a:ea typeface="Noto Sans KR Medium"/>
            </a:endParaRPr>
          </a:p>
        </p:txBody>
      </p:sp>
    </p:spTree>
    <p:extLst>
      <p:ext uri="{BB962C8B-B14F-4D97-AF65-F5344CB8AC3E}">
        <p14:creationId xmlns:p14="http://schemas.microsoft.com/office/powerpoint/2010/main" val="2634217146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F2ED45B8-05A0-49E6-B489-5CB20AE81D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4205" y="2707728"/>
            <a:ext cx="6077428" cy="345216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BB902FC-46C2-4F7C-A7B4-A2DC3E6F73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368" y="2711516"/>
            <a:ext cx="5901948" cy="3452169"/>
          </a:xfrm>
          <a:prstGeom prst="rect">
            <a:avLst/>
          </a:prstGeom>
        </p:spPr>
      </p:pic>
      <p:cxnSp>
        <p:nvCxnSpPr>
          <p:cNvPr id="35" name="직선 연결선 34"/>
          <p:cNvCxnSpPr>
            <a:endCxn id="36" idx="1"/>
          </p:cNvCxnSpPr>
          <p:nvPr/>
        </p:nvCxnSpPr>
        <p:spPr>
          <a:xfrm>
            <a:off x="431371" y="344703"/>
            <a:ext cx="10256279" cy="1929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-14515" y="149948"/>
            <a:ext cx="1088572" cy="384043"/>
          </a:xfrm>
          <a:prstGeom prst="rect">
            <a:avLst/>
          </a:prstGeom>
          <a:solidFill>
            <a:srgbClr val="2CA2E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>
              <a:latin typeface="맑은 고딕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1126708" y="345453"/>
            <a:ext cx="1233624" cy="0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이등변 삼각형 28"/>
          <p:cNvSpPr/>
          <p:nvPr/>
        </p:nvSpPr>
        <p:spPr>
          <a:xfrm rot="5400000">
            <a:off x="928279" y="295729"/>
            <a:ext cx="386628" cy="95087"/>
          </a:xfrm>
          <a:prstGeom prst="triangle">
            <a:avLst>
              <a:gd name="adj" fmla="val 50000"/>
            </a:avLst>
          </a:prstGeom>
          <a:solidFill>
            <a:srgbClr val="2CA2E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>
              <a:latin typeface="맑은 고딕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-14527" y="137251"/>
            <a:ext cx="1088572" cy="417600"/>
          </a:xfrm>
          <a:prstGeom prst="rect">
            <a:avLst/>
          </a:prstGeom>
          <a:solidFill>
            <a:srgbClr val="2CA2E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>
              <a:latin typeface="맑은 고딕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086925" y="70699"/>
            <a:ext cx="352371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0070C0"/>
                </a:solidFill>
                <a:latin typeface="맑은 고딕"/>
                <a:ea typeface="맑은 고딕"/>
              </a:rPr>
              <a:t>TERALEADER </a:t>
            </a:r>
            <a:r>
              <a:rPr lang="en-US" altLang="ko-KR" sz="1051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/>
                <a:ea typeface="맑은 고딕"/>
              </a:rPr>
              <a:t>World Best R&amp;D Technology!</a:t>
            </a:r>
            <a:endParaRPr lang="ko-KR" altLang="en-US" sz="1200" b="1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맑은 고딕"/>
              <a:ea typeface="맑은 고딕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0824300" y="6186902"/>
            <a:ext cx="1225484" cy="584463"/>
          </a:xfrm>
          <a:prstGeom prst="rect">
            <a:avLst/>
          </a:prstGeom>
          <a:solidFill>
            <a:schemeClr val="bg1"/>
          </a:solidFill>
          <a:ln w="19050" cap="flat" cmpd="sng" algn="ctr">
            <a:noFill/>
            <a:prstDash val="solid"/>
            <a:round/>
            <a:headEnd w="med" len="med"/>
            <a:tailEnd w="med" len="med"/>
          </a:ln>
          <a:effectLst/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defTabSz="914332">
              <a:spcBef>
                <a:spcPct val="0"/>
              </a:spcBef>
              <a:spcAft>
                <a:spcPct val="0"/>
              </a:spcAft>
              <a:defRPr/>
            </a:pPr>
            <a:endParaRPr lang="ko-KR" altLang="en-US">
              <a:latin typeface="맑은 고딕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1008056" y="593415"/>
            <a:ext cx="378000" cy="50400"/>
          </a:xfrm>
          <a:prstGeom prst="rect">
            <a:avLst/>
          </a:prstGeom>
          <a:solidFill>
            <a:srgbClr val="0070C0"/>
          </a:solidFill>
          <a:ln w="19050" cap="flat" cmpd="sng" algn="ctr">
            <a:noFill/>
            <a:prstDash val="solid"/>
            <a:round/>
            <a:headEnd w="med" len="med"/>
            <a:tailEnd w="med" len="med"/>
          </a:ln>
          <a:effectLst>
            <a:outerShdw blurRad="19050" dist="1524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defTabSz="914332">
              <a:spcBef>
                <a:spcPct val="0"/>
              </a:spcBef>
              <a:spcAft>
                <a:spcPct val="0"/>
              </a:spcAft>
              <a:defRPr/>
            </a:pPr>
            <a:endParaRPr lang="ko-KR" altLang="en-US">
              <a:latin typeface="맑은 고딕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10687650" y="183541"/>
            <a:ext cx="60959" cy="36090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>
              <a:latin typeface="맑은 고딕"/>
            </a:endParaRPr>
          </a:p>
        </p:txBody>
      </p:sp>
      <p:cxnSp>
        <p:nvCxnSpPr>
          <p:cNvPr id="120" name="직선 연결선 26"/>
          <p:cNvCxnSpPr/>
          <p:nvPr/>
        </p:nvCxnSpPr>
        <p:spPr>
          <a:xfrm rot="10800000" flipV="1">
            <a:off x="1477737" y="1008591"/>
            <a:ext cx="1051969" cy="5679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itle 15"/>
          <p:cNvSpPr txBox="1"/>
          <p:nvPr/>
        </p:nvSpPr>
        <p:spPr>
          <a:xfrm>
            <a:off x="926568" y="565133"/>
            <a:ext cx="11357112" cy="562527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marR="0" lvl="0" indent="0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2800" b="1" spc="-15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맑은 고딕"/>
                <a:ea typeface="맑은 고딕"/>
              </a:rPr>
              <a:t>02</a:t>
            </a:r>
            <a:r>
              <a:rPr lang="en-US" altLang="ko-KR" sz="2000" b="1" spc="-150" dirty="0">
                <a:solidFill>
                  <a:srgbClr val="0070C0"/>
                </a:solidFill>
                <a:latin typeface="맑은 고딕"/>
                <a:ea typeface="맑은 고딕"/>
              </a:rPr>
              <a:t>   XG5000</a:t>
            </a:r>
            <a:endParaRPr lang="en-US" altLang="ko-KR" sz="1400" spc="-150" dirty="0">
              <a:solidFill>
                <a:srgbClr val="858585"/>
              </a:solidFill>
              <a:latin typeface="맑은 고딕"/>
              <a:ea typeface="맑은 고딕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19D8C0A-B67E-4720-BA05-83493AE6E700}"/>
              </a:ext>
            </a:extLst>
          </p:cNvPr>
          <p:cNvSpPr txBox="1"/>
          <p:nvPr/>
        </p:nvSpPr>
        <p:spPr>
          <a:xfrm>
            <a:off x="10863109" y="263135"/>
            <a:ext cx="114962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900" dirty="0">
                <a:ln w="9525">
                  <a:solidFill>
                    <a:prstClr val="white">
                      <a:alpha val="0"/>
                    </a:prstClr>
                  </a:solidFill>
                </a:ln>
                <a:solidFill>
                  <a:srgbClr val="56565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맑은 고딕"/>
              </a:rPr>
              <a:t>PLC</a:t>
            </a:r>
            <a:endParaRPr kumimoji="0" lang="ko-KR" altLang="en-US" sz="900" b="0" i="0" u="none" strike="noStrike" kern="1200" cap="none" spc="0" normalizeH="0" baseline="0" dirty="0">
              <a:ln w="9525">
                <a:solidFill>
                  <a:prstClr val="white">
                    <a:alpha val="0"/>
                  </a:prstClr>
                </a:solidFill>
              </a:ln>
              <a:solidFill>
                <a:srgbClr val="565656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uLnTx/>
              <a:uFillTx/>
              <a:ea typeface="맑은 고딕"/>
            </a:endParaRPr>
          </a:p>
        </p:txBody>
      </p:sp>
      <p:sp>
        <p:nvSpPr>
          <p:cNvPr id="24" name="사각형: 둥근 모서리 30">
            <a:extLst>
              <a:ext uri="{FF2B5EF4-FFF2-40B4-BE49-F238E27FC236}">
                <a16:creationId xmlns:a16="http://schemas.microsoft.com/office/drawing/2014/main" id="{240AD3DB-3C3A-42A5-8A38-98CBC4E6F158}"/>
              </a:ext>
            </a:extLst>
          </p:cNvPr>
          <p:cNvSpPr/>
          <p:nvPr/>
        </p:nvSpPr>
        <p:spPr>
          <a:xfrm>
            <a:off x="121674" y="2129861"/>
            <a:ext cx="2595967" cy="312393"/>
          </a:xfrm>
          <a:prstGeom prst="roundRect">
            <a:avLst>
              <a:gd name="adj" fmla="val 50000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en-US" altLang="ko-KR" sz="1400" b="1" dirty="0">
                <a:solidFill>
                  <a:schemeClr val="bg1"/>
                </a:solidFill>
                <a:latin typeface="Noto Sans KR"/>
                <a:ea typeface="Noto Sans KR"/>
              </a:rPr>
              <a:t>3. </a:t>
            </a:r>
            <a:r>
              <a:rPr lang="ko-KR" altLang="en-US" sz="1400" b="1" dirty="0">
                <a:solidFill>
                  <a:schemeClr val="bg1"/>
                </a:solidFill>
                <a:latin typeface="Noto Sans KR"/>
                <a:ea typeface="Noto Sans KR"/>
              </a:rPr>
              <a:t>위치결정 모듈 설정</a:t>
            </a:r>
          </a:p>
        </p:txBody>
      </p:sp>
      <p:pic>
        <p:nvPicPr>
          <p:cNvPr id="22" name="그림 21">
            <a:hlinkClick r:id="rId5" action="ppaction://hlinksldjump"/>
            <a:extLst>
              <a:ext uri="{FF2B5EF4-FFF2-40B4-BE49-F238E27FC236}">
                <a16:creationId xmlns:a16="http://schemas.microsoft.com/office/drawing/2014/main" id="{27092B52-B0F5-4C56-ABCE-1C47CB07D51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0863109" y="6285911"/>
            <a:ext cx="1225195" cy="493735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3D0790E1-E0BF-49E1-A553-7D7260016F49}"/>
              </a:ext>
            </a:extLst>
          </p:cNvPr>
          <p:cNvSpPr txBox="1"/>
          <p:nvPr/>
        </p:nvSpPr>
        <p:spPr>
          <a:xfrm>
            <a:off x="1239237" y="1086537"/>
            <a:ext cx="2595967" cy="371192"/>
          </a:xfrm>
          <a:prstGeom prst="rect">
            <a:avLst/>
          </a:prstGeom>
        </p:spPr>
        <p:txBody>
          <a:bodyPr vert="horz" wrap="none" lIns="91440" tIns="45720" rIns="91440" bIns="45720" anchor="t">
            <a:spAutoFit/>
          </a:bodyPr>
          <a:lstStyle/>
          <a:p>
            <a:pPr marL="285750" indent="-285750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altLang="ko-KR" dirty="0">
                <a:solidFill>
                  <a:schemeClr val="tx1"/>
                </a:solidFill>
              </a:rPr>
              <a:t>XG5000 </a:t>
            </a:r>
            <a:r>
              <a:rPr lang="ko-KR" altLang="en-US" dirty="0">
                <a:solidFill>
                  <a:schemeClr val="tx1"/>
                </a:solidFill>
              </a:rPr>
              <a:t>모듈 사용법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1F2E67D8-2A93-4578-AEC3-A76722569C05}"/>
              </a:ext>
            </a:extLst>
          </p:cNvPr>
          <p:cNvSpPr/>
          <p:nvPr/>
        </p:nvSpPr>
        <p:spPr>
          <a:xfrm>
            <a:off x="2630777" y="5172075"/>
            <a:ext cx="783936" cy="8389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57B09884-E4CA-44D7-9C01-8F33570A0CB3}"/>
              </a:ext>
            </a:extLst>
          </p:cNvPr>
          <p:cNvCxnSpPr>
            <a:cxnSpLocks/>
            <a:stCxn id="43" idx="0"/>
            <a:endCxn id="41" idx="2"/>
          </p:cNvCxnSpPr>
          <p:nvPr/>
        </p:nvCxnSpPr>
        <p:spPr>
          <a:xfrm flipV="1">
            <a:off x="3022745" y="4105642"/>
            <a:ext cx="1215880" cy="106643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20">
            <a:extLst>
              <a:ext uri="{FF2B5EF4-FFF2-40B4-BE49-F238E27FC236}">
                <a16:creationId xmlns:a16="http://schemas.microsoft.com/office/drawing/2014/main" id="{F34C3785-EFB7-4AD6-BAAC-048AE817CF9F}"/>
              </a:ext>
            </a:extLst>
          </p:cNvPr>
          <p:cNvSpPr/>
          <p:nvPr/>
        </p:nvSpPr>
        <p:spPr>
          <a:xfrm>
            <a:off x="3676650" y="3490036"/>
            <a:ext cx="1123950" cy="61560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oto Sans KR Light"/>
                <a:ea typeface="Noto Sans KR Medium"/>
              </a:rPr>
              <a:t>더블클릭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Noto Sans KR Light"/>
              <a:ea typeface="Noto Sans KR Medium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82817DA-BF49-4547-AEB3-BD4DE50C7A97}"/>
              </a:ext>
            </a:extLst>
          </p:cNvPr>
          <p:cNvSpPr/>
          <p:nvPr/>
        </p:nvSpPr>
        <p:spPr>
          <a:xfrm>
            <a:off x="7658100" y="3234096"/>
            <a:ext cx="3029545" cy="238565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88DBB728-5C30-4B1C-A5AA-8D828139E654}"/>
              </a:ext>
            </a:extLst>
          </p:cNvPr>
          <p:cNvCxnSpPr>
            <a:cxnSpLocks/>
            <a:stCxn id="45" idx="0"/>
            <a:endCxn id="52" idx="2"/>
          </p:cNvCxnSpPr>
          <p:nvPr/>
        </p:nvCxnSpPr>
        <p:spPr>
          <a:xfrm flipH="1" flipV="1">
            <a:off x="9170987" y="2207429"/>
            <a:ext cx="1886" cy="102666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20">
            <a:extLst>
              <a:ext uri="{FF2B5EF4-FFF2-40B4-BE49-F238E27FC236}">
                <a16:creationId xmlns:a16="http://schemas.microsoft.com/office/drawing/2014/main" id="{2035469F-4E57-4502-9992-F06F506D771A}"/>
              </a:ext>
            </a:extLst>
          </p:cNvPr>
          <p:cNvSpPr/>
          <p:nvPr/>
        </p:nvSpPr>
        <p:spPr>
          <a:xfrm>
            <a:off x="7740574" y="1591823"/>
            <a:ext cx="2860825" cy="61560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Light"/>
                <a:ea typeface="Noto Sans KR Medium"/>
              </a:rPr>
              <a:t>원하는 설정 고른 후 확인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Light"/>
                <a:ea typeface="Noto Sans KR Medium"/>
              </a:rPr>
              <a:t>(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Light"/>
                <a:ea typeface="Noto Sans KR Medium"/>
              </a:rPr>
              <a:t>관련 설정에 대한 설명은 다음 페이지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Light"/>
                <a:ea typeface="Noto Sans KR Medium"/>
              </a:rPr>
              <a:t>)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Noto Sans KR Light"/>
              <a:ea typeface="Noto Sans KR Medium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A9EFA9FF-788C-4526-95CF-D6EA783EF6F0}"/>
              </a:ext>
            </a:extLst>
          </p:cNvPr>
          <p:cNvSpPr/>
          <p:nvPr/>
        </p:nvSpPr>
        <p:spPr>
          <a:xfrm>
            <a:off x="9117311" y="3867150"/>
            <a:ext cx="91973" cy="531019"/>
          </a:xfrm>
          <a:prstGeom prst="rect">
            <a:avLst/>
          </a:prstGeom>
          <a:noFill/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1625136B-A80D-4C8D-BBEC-62C6988D2A87}"/>
              </a:ext>
            </a:extLst>
          </p:cNvPr>
          <p:cNvCxnSpPr>
            <a:cxnSpLocks/>
          </p:cNvCxnSpPr>
          <p:nvPr/>
        </p:nvCxnSpPr>
        <p:spPr>
          <a:xfrm>
            <a:off x="9209284" y="4171950"/>
            <a:ext cx="1587304" cy="0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20">
            <a:extLst>
              <a:ext uri="{FF2B5EF4-FFF2-40B4-BE49-F238E27FC236}">
                <a16:creationId xmlns:a16="http://schemas.microsoft.com/office/drawing/2014/main" id="{3230895F-43F1-4637-9E79-D09C87F6591C}"/>
              </a:ext>
            </a:extLst>
          </p:cNvPr>
          <p:cNvSpPr/>
          <p:nvPr/>
        </p:nvSpPr>
        <p:spPr>
          <a:xfrm>
            <a:off x="10796588" y="3900487"/>
            <a:ext cx="1258259" cy="5429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tip!!: 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영문부분을 클릭해야 값 변경 가능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.</a:t>
            </a:r>
            <a:endParaRPr lang="ko-KR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5EFB68B-3E7F-49C8-B56E-F2741C91B8F0}"/>
              </a:ext>
            </a:extLst>
          </p:cNvPr>
          <p:cNvSpPr/>
          <p:nvPr/>
        </p:nvSpPr>
        <p:spPr>
          <a:xfrm>
            <a:off x="1239237" y="1368668"/>
            <a:ext cx="5092083" cy="3123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ko-KR" sz="13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/>
                <a:ea typeface="나눔고딕"/>
              </a:rPr>
              <a:t>- XBF-PD05A(</a:t>
            </a:r>
            <a:r>
              <a:rPr lang="ko-KR" altLang="en-US" sz="13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/>
                <a:ea typeface="나눔고딕"/>
              </a:rPr>
              <a:t>위치결정</a:t>
            </a:r>
            <a:r>
              <a:rPr lang="en-US" altLang="ko-KR" sz="13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/>
                <a:ea typeface="나눔고딕"/>
              </a:rPr>
              <a:t>) </a:t>
            </a:r>
            <a:r>
              <a:rPr lang="ko-KR" altLang="en-US" sz="13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/>
                <a:ea typeface="나눔고딕"/>
              </a:rPr>
              <a:t>사용법</a:t>
            </a:r>
            <a:r>
              <a:rPr lang="en-US" altLang="ko-KR" sz="13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/>
                <a:ea typeface="나눔고딕"/>
              </a:rPr>
              <a:t>.</a:t>
            </a:r>
            <a:endParaRPr lang="en-US" altLang="ko-KR" sz="1300" dirty="0">
              <a:solidFill>
                <a:schemeClr val="tx1">
                  <a:lumMod val="65000"/>
                  <a:lumOff val="35000"/>
                </a:schemeClr>
              </a:solidFill>
              <a:latin typeface="나눔고딕"/>
              <a:ea typeface="나눔고딕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C0D85D3C-C4EE-4ACA-B6DE-4B3F7B20D5B8}"/>
              </a:ext>
            </a:extLst>
          </p:cNvPr>
          <p:cNvSpPr/>
          <p:nvPr/>
        </p:nvSpPr>
        <p:spPr>
          <a:xfrm>
            <a:off x="8291513" y="5207794"/>
            <a:ext cx="295275" cy="95292"/>
          </a:xfrm>
          <a:prstGeom prst="rect">
            <a:avLst/>
          </a:prstGeom>
          <a:noFill/>
          <a:ln w="254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60FF9393-4E4A-4A64-BD5B-9611FB229415}"/>
              </a:ext>
            </a:extLst>
          </p:cNvPr>
          <p:cNvCxnSpPr>
            <a:cxnSpLocks/>
            <a:endCxn id="54" idx="0"/>
          </p:cNvCxnSpPr>
          <p:nvPr/>
        </p:nvCxnSpPr>
        <p:spPr>
          <a:xfrm flipH="1">
            <a:off x="8412184" y="5301821"/>
            <a:ext cx="43635" cy="12981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5C08EB35-F807-4C51-B270-16B39CBF1310}"/>
              </a:ext>
            </a:extLst>
          </p:cNvPr>
          <p:cNvSpPr/>
          <p:nvPr/>
        </p:nvSpPr>
        <p:spPr>
          <a:xfrm>
            <a:off x="8618677" y="5207794"/>
            <a:ext cx="295275" cy="95292"/>
          </a:xfrm>
          <a:prstGeom prst="rect">
            <a:avLst/>
          </a:prstGeom>
          <a:noFill/>
          <a:ln w="254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FD8F75C5-B8F6-4B39-8AC6-036D041716D1}"/>
              </a:ext>
            </a:extLst>
          </p:cNvPr>
          <p:cNvCxnSpPr>
            <a:cxnSpLocks/>
          </p:cNvCxnSpPr>
          <p:nvPr/>
        </p:nvCxnSpPr>
        <p:spPr>
          <a:xfrm>
            <a:off x="8771324" y="5303086"/>
            <a:ext cx="131213" cy="126512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직사각형 20">
            <a:extLst>
              <a:ext uri="{FF2B5EF4-FFF2-40B4-BE49-F238E27FC236}">
                <a16:creationId xmlns:a16="http://schemas.microsoft.com/office/drawing/2014/main" id="{0DEBEEAC-73BF-4EB6-B2C9-AA6C1DCB0D5E}"/>
              </a:ext>
            </a:extLst>
          </p:cNvPr>
          <p:cNvSpPr/>
          <p:nvPr/>
        </p:nvSpPr>
        <p:spPr>
          <a:xfrm>
            <a:off x="8182951" y="5431631"/>
            <a:ext cx="458465" cy="9529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ko-KR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X</a:t>
            </a:r>
            <a:r>
              <a:rPr lang="ko-KR" altLang="en-US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축 위치</a:t>
            </a:r>
          </a:p>
        </p:txBody>
      </p:sp>
      <p:sp>
        <p:nvSpPr>
          <p:cNvPr id="55" name="직사각형 20">
            <a:extLst>
              <a:ext uri="{FF2B5EF4-FFF2-40B4-BE49-F238E27FC236}">
                <a16:creationId xmlns:a16="http://schemas.microsoft.com/office/drawing/2014/main" id="{6AB45D25-C200-471D-87A2-1C2C390E75E1}"/>
              </a:ext>
            </a:extLst>
          </p:cNvPr>
          <p:cNvSpPr/>
          <p:nvPr/>
        </p:nvSpPr>
        <p:spPr>
          <a:xfrm>
            <a:off x="8673305" y="5429598"/>
            <a:ext cx="458465" cy="9529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ko-KR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Y</a:t>
            </a:r>
            <a:r>
              <a:rPr lang="ko-KR" altLang="en-US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축 위치</a:t>
            </a:r>
          </a:p>
        </p:txBody>
      </p:sp>
    </p:spTree>
    <p:extLst>
      <p:ext uri="{BB962C8B-B14F-4D97-AF65-F5344CB8AC3E}">
        <p14:creationId xmlns:p14="http://schemas.microsoft.com/office/powerpoint/2010/main" val="2305736731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/>
          <p:cNvCxnSpPr>
            <a:endCxn id="36" idx="1"/>
          </p:cNvCxnSpPr>
          <p:nvPr/>
        </p:nvCxnSpPr>
        <p:spPr>
          <a:xfrm>
            <a:off x="431371" y="344703"/>
            <a:ext cx="10256279" cy="1929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-14515" y="149948"/>
            <a:ext cx="1088572" cy="384043"/>
          </a:xfrm>
          <a:prstGeom prst="rect">
            <a:avLst/>
          </a:prstGeom>
          <a:solidFill>
            <a:srgbClr val="2CA2E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>
              <a:latin typeface="맑은 고딕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1126708" y="345453"/>
            <a:ext cx="1233624" cy="0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이등변 삼각형 28"/>
          <p:cNvSpPr/>
          <p:nvPr/>
        </p:nvSpPr>
        <p:spPr>
          <a:xfrm rot="5400000">
            <a:off x="928279" y="295729"/>
            <a:ext cx="386628" cy="95087"/>
          </a:xfrm>
          <a:prstGeom prst="triangle">
            <a:avLst>
              <a:gd name="adj" fmla="val 50000"/>
            </a:avLst>
          </a:prstGeom>
          <a:solidFill>
            <a:srgbClr val="2CA2E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>
              <a:latin typeface="맑은 고딕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-14527" y="137251"/>
            <a:ext cx="1088572" cy="417600"/>
          </a:xfrm>
          <a:prstGeom prst="rect">
            <a:avLst/>
          </a:prstGeom>
          <a:solidFill>
            <a:srgbClr val="2CA2E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>
              <a:latin typeface="맑은 고딕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086925" y="70699"/>
            <a:ext cx="352371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0070C0"/>
                </a:solidFill>
                <a:latin typeface="맑은 고딕"/>
                <a:ea typeface="맑은 고딕"/>
              </a:rPr>
              <a:t>TERALEADER </a:t>
            </a:r>
            <a:r>
              <a:rPr lang="en-US" altLang="ko-KR" sz="1051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/>
                <a:ea typeface="맑은 고딕"/>
              </a:rPr>
              <a:t>World Best R&amp;D Technology!</a:t>
            </a:r>
            <a:endParaRPr lang="ko-KR" altLang="en-US" sz="1200" b="1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맑은 고딕"/>
              <a:ea typeface="맑은 고딕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0824300" y="6186902"/>
            <a:ext cx="1225484" cy="584463"/>
          </a:xfrm>
          <a:prstGeom prst="rect">
            <a:avLst/>
          </a:prstGeom>
          <a:solidFill>
            <a:schemeClr val="bg1"/>
          </a:solidFill>
          <a:ln w="19050" cap="flat" cmpd="sng" algn="ctr">
            <a:noFill/>
            <a:prstDash val="solid"/>
            <a:round/>
            <a:headEnd w="med" len="med"/>
            <a:tailEnd w="med" len="med"/>
          </a:ln>
          <a:effectLst/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defTabSz="914332">
              <a:spcBef>
                <a:spcPct val="0"/>
              </a:spcBef>
              <a:spcAft>
                <a:spcPct val="0"/>
              </a:spcAft>
              <a:defRPr/>
            </a:pPr>
            <a:endParaRPr lang="ko-KR" altLang="en-US">
              <a:latin typeface="맑은 고딕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1008056" y="593415"/>
            <a:ext cx="378000" cy="50400"/>
          </a:xfrm>
          <a:prstGeom prst="rect">
            <a:avLst/>
          </a:prstGeom>
          <a:solidFill>
            <a:srgbClr val="0070C0"/>
          </a:solidFill>
          <a:ln w="19050" cap="flat" cmpd="sng" algn="ctr">
            <a:noFill/>
            <a:prstDash val="solid"/>
            <a:round/>
            <a:headEnd w="med" len="med"/>
            <a:tailEnd w="med" len="med"/>
          </a:ln>
          <a:effectLst>
            <a:outerShdw blurRad="19050" dist="1524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defTabSz="914332">
              <a:spcBef>
                <a:spcPct val="0"/>
              </a:spcBef>
              <a:spcAft>
                <a:spcPct val="0"/>
              </a:spcAft>
              <a:defRPr/>
            </a:pPr>
            <a:endParaRPr lang="ko-KR" altLang="en-US">
              <a:latin typeface="맑은 고딕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10687650" y="183541"/>
            <a:ext cx="60959" cy="36090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>
              <a:latin typeface="맑은 고딕"/>
            </a:endParaRPr>
          </a:p>
        </p:txBody>
      </p:sp>
      <p:cxnSp>
        <p:nvCxnSpPr>
          <p:cNvPr id="120" name="직선 연결선 26"/>
          <p:cNvCxnSpPr/>
          <p:nvPr/>
        </p:nvCxnSpPr>
        <p:spPr>
          <a:xfrm rot="10800000" flipV="1">
            <a:off x="1477737" y="1008591"/>
            <a:ext cx="1051969" cy="5679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itle 15"/>
          <p:cNvSpPr txBox="1"/>
          <p:nvPr/>
        </p:nvSpPr>
        <p:spPr>
          <a:xfrm>
            <a:off x="926568" y="565133"/>
            <a:ext cx="11357112" cy="562527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marR="0" lvl="0" indent="0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2800" b="1" spc="-15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맑은 고딕"/>
                <a:ea typeface="맑은 고딕"/>
              </a:rPr>
              <a:t>02</a:t>
            </a:r>
            <a:r>
              <a:rPr lang="en-US" altLang="ko-KR" sz="2000" b="1" spc="-150" dirty="0">
                <a:solidFill>
                  <a:srgbClr val="0070C0"/>
                </a:solidFill>
                <a:latin typeface="맑은 고딕"/>
                <a:ea typeface="맑은 고딕"/>
              </a:rPr>
              <a:t>   XG5000</a:t>
            </a:r>
            <a:endParaRPr lang="en-US" altLang="ko-KR" sz="1400" spc="-150" dirty="0">
              <a:solidFill>
                <a:srgbClr val="858585"/>
              </a:solidFill>
              <a:latin typeface="맑은 고딕"/>
              <a:ea typeface="맑은 고딕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19D8C0A-B67E-4720-BA05-83493AE6E700}"/>
              </a:ext>
            </a:extLst>
          </p:cNvPr>
          <p:cNvSpPr txBox="1"/>
          <p:nvPr/>
        </p:nvSpPr>
        <p:spPr>
          <a:xfrm>
            <a:off x="10863109" y="263135"/>
            <a:ext cx="114962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900" dirty="0">
                <a:ln w="9525">
                  <a:solidFill>
                    <a:prstClr val="white">
                      <a:alpha val="0"/>
                    </a:prstClr>
                  </a:solidFill>
                </a:ln>
                <a:solidFill>
                  <a:srgbClr val="56565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맑은 고딕"/>
              </a:rPr>
              <a:t>PLC</a:t>
            </a:r>
            <a:endParaRPr kumimoji="0" lang="ko-KR" altLang="en-US" sz="900" b="0" i="0" u="none" strike="noStrike" kern="1200" cap="none" spc="0" normalizeH="0" baseline="0" dirty="0">
              <a:ln w="9525">
                <a:solidFill>
                  <a:prstClr val="white">
                    <a:alpha val="0"/>
                  </a:prstClr>
                </a:solidFill>
              </a:ln>
              <a:solidFill>
                <a:srgbClr val="565656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uLnTx/>
              <a:uFillTx/>
              <a:ea typeface="맑은 고딕"/>
            </a:endParaRPr>
          </a:p>
        </p:txBody>
      </p:sp>
      <p:pic>
        <p:nvPicPr>
          <p:cNvPr id="22" name="그림 21">
            <a:hlinkClick r:id="rId3" action="ppaction://hlinksldjump"/>
            <a:extLst>
              <a:ext uri="{FF2B5EF4-FFF2-40B4-BE49-F238E27FC236}">
                <a16:creationId xmlns:a16="http://schemas.microsoft.com/office/drawing/2014/main" id="{27092B52-B0F5-4C56-ABCE-1C47CB07D51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0863109" y="6285911"/>
            <a:ext cx="1225195" cy="493735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3D0790E1-E0BF-49E1-A553-7D7260016F49}"/>
              </a:ext>
            </a:extLst>
          </p:cNvPr>
          <p:cNvSpPr txBox="1"/>
          <p:nvPr/>
        </p:nvSpPr>
        <p:spPr>
          <a:xfrm>
            <a:off x="1239237" y="1086537"/>
            <a:ext cx="2595967" cy="371192"/>
          </a:xfrm>
          <a:prstGeom prst="rect">
            <a:avLst/>
          </a:prstGeom>
        </p:spPr>
        <p:txBody>
          <a:bodyPr vert="horz" wrap="none" lIns="91440" tIns="45720" rIns="91440" bIns="45720" anchor="t">
            <a:spAutoFit/>
          </a:bodyPr>
          <a:lstStyle/>
          <a:p>
            <a:pPr marL="285750" indent="-285750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altLang="ko-KR" dirty="0">
                <a:solidFill>
                  <a:schemeClr val="tx1"/>
                </a:solidFill>
              </a:rPr>
              <a:t>XG5000 </a:t>
            </a:r>
            <a:r>
              <a:rPr lang="ko-KR" altLang="en-US" dirty="0">
                <a:solidFill>
                  <a:schemeClr val="tx1"/>
                </a:solidFill>
              </a:rPr>
              <a:t>모듈 사용법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33" name="직사각형 20">
            <a:extLst>
              <a:ext uri="{FF2B5EF4-FFF2-40B4-BE49-F238E27FC236}">
                <a16:creationId xmlns:a16="http://schemas.microsoft.com/office/drawing/2014/main" id="{A8457BD9-B8B7-40A4-AE13-FE2EC0E8FB78}"/>
              </a:ext>
            </a:extLst>
          </p:cNvPr>
          <p:cNvSpPr/>
          <p:nvPr/>
        </p:nvSpPr>
        <p:spPr>
          <a:xfrm>
            <a:off x="6472454" y="1987429"/>
            <a:ext cx="5429258" cy="418881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85750" indent="-285750">
              <a:buFontTx/>
              <a:buChar char="-"/>
              <a:defRPr/>
            </a:pP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Light"/>
                <a:ea typeface="Noto Sans KR Medium"/>
              </a:rPr>
              <a:t>자세한 설명은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Light"/>
                <a:ea typeface="Noto Sans KR Medium"/>
              </a:rPr>
              <a:t>pdf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Light"/>
                <a:ea typeface="Noto Sans KR Medium"/>
              </a:rPr>
              <a:t>참고 바람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Light"/>
                <a:ea typeface="Noto Sans KR Medium"/>
              </a:rPr>
              <a:t>(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Light"/>
                <a:ea typeface="Noto Sans KR Medium"/>
              </a:rPr>
              <a:t>핵심부분 간단 설명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Light"/>
                <a:ea typeface="Noto Sans KR Medium"/>
              </a:rPr>
              <a:t>).</a:t>
            </a:r>
          </a:p>
          <a:p>
            <a:pPr marL="285750" indent="-285750">
              <a:buFontTx/>
              <a:buChar char="-"/>
              <a:defRPr/>
            </a:pP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Noto Sans KR Light"/>
              <a:ea typeface="Noto Sans KR Medium"/>
            </a:endParaRPr>
          </a:p>
          <a:p>
            <a:pPr>
              <a:defRPr/>
            </a:pP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Noto Sans KR Light"/>
              <a:ea typeface="Noto Sans KR Medium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ko-KR" alt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Light"/>
                <a:ea typeface="Noto Sans KR Medium"/>
              </a:rPr>
              <a:t>펄스 출력 레벨 </a:t>
            </a:r>
            <a:r>
              <a:rPr lang="en-US" altLang="ko-KR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Light"/>
                <a:ea typeface="Noto Sans KR Medium"/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en-US" altLang="ko-KR" sz="1700" dirty="0">
              <a:solidFill>
                <a:schemeClr val="tx1">
                  <a:lumMod val="65000"/>
                  <a:lumOff val="35000"/>
                </a:schemeClr>
              </a:solidFill>
              <a:latin typeface="Noto Sans KR Light"/>
              <a:ea typeface="Noto Sans KR Medium"/>
            </a:endParaRPr>
          </a:p>
          <a:p>
            <a:pPr>
              <a:defRPr/>
            </a:pPr>
            <a:r>
              <a:rPr lang="en-US" altLang="ko-KR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Light"/>
                <a:ea typeface="Noto Sans KR Medium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en-US" altLang="ko-KR" sz="800" dirty="0">
              <a:solidFill>
                <a:schemeClr val="tx1">
                  <a:lumMod val="65000"/>
                  <a:lumOff val="35000"/>
                </a:schemeClr>
              </a:solidFill>
              <a:latin typeface="Noto Sans KR Light"/>
              <a:ea typeface="Noto Sans KR Medium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ko-KR" alt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Light"/>
                <a:ea typeface="Noto Sans KR Medium"/>
              </a:rPr>
              <a:t>펄스 출력 모드</a:t>
            </a:r>
            <a:r>
              <a:rPr lang="en-US" altLang="ko-KR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Light"/>
                <a:ea typeface="Noto Sans KR Medium"/>
              </a:rPr>
              <a:t>: </a:t>
            </a:r>
            <a:r>
              <a:rPr lang="ko-KR" alt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Light"/>
                <a:ea typeface="Noto Sans KR Medium"/>
              </a:rPr>
              <a:t>모터 특성에 따라 </a:t>
            </a:r>
            <a:r>
              <a:rPr lang="en-US" altLang="ko-KR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Light"/>
                <a:ea typeface="Noto Sans KR Medium"/>
              </a:rPr>
              <a:t>CW/CCW, PLS/DIR</a:t>
            </a:r>
            <a:r>
              <a:rPr lang="ko-KR" alt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Light"/>
                <a:ea typeface="Noto Sans KR Medium"/>
              </a:rPr>
              <a:t>로 설정</a:t>
            </a:r>
            <a:r>
              <a:rPr lang="en-US" altLang="ko-KR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Light"/>
                <a:ea typeface="Noto Sans KR Medium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en-US" altLang="ko-KR" sz="800" dirty="0">
              <a:solidFill>
                <a:schemeClr val="tx1">
                  <a:lumMod val="65000"/>
                  <a:lumOff val="35000"/>
                </a:schemeClr>
              </a:solidFill>
              <a:latin typeface="Noto Sans KR Light"/>
              <a:ea typeface="Noto Sans KR Medium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ko-KR" alt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Light"/>
                <a:ea typeface="Noto Sans KR Medium"/>
              </a:rPr>
              <a:t>원점복귀</a:t>
            </a:r>
            <a:r>
              <a:rPr lang="en-US" altLang="ko-KR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Light"/>
                <a:ea typeface="Noto Sans KR Medium"/>
              </a:rPr>
              <a:t>: </a:t>
            </a:r>
            <a:r>
              <a:rPr lang="ko-KR" alt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Light"/>
                <a:ea typeface="Noto Sans KR Medium"/>
              </a:rPr>
              <a:t>원점복귀 센서를 활용한 원점복귀 방법</a:t>
            </a:r>
            <a:r>
              <a:rPr lang="en-US" altLang="ko-KR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Light"/>
                <a:ea typeface="Noto Sans KR Medium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en-US" altLang="ko-KR" sz="800" dirty="0">
              <a:solidFill>
                <a:schemeClr val="tx1">
                  <a:lumMod val="65000"/>
                  <a:lumOff val="35000"/>
                </a:schemeClr>
              </a:solidFill>
              <a:latin typeface="Noto Sans KR Light"/>
              <a:ea typeface="Noto Sans KR Medium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altLang="ko-KR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Light"/>
                <a:ea typeface="Noto Sans KR Medium"/>
              </a:rPr>
              <a:t>S/W </a:t>
            </a:r>
            <a:r>
              <a:rPr lang="ko-KR" alt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Light"/>
                <a:ea typeface="Noto Sans KR Medium"/>
              </a:rPr>
              <a:t>상한</a:t>
            </a:r>
            <a:r>
              <a:rPr lang="en-US" altLang="ko-KR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Light"/>
                <a:ea typeface="Noto Sans KR Medium"/>
              </a:rPr>
              <a:t>,</a:t>
            </a:r>
            <a:r>
              <a:rPr lang="ko-KR" alt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Light"/>
                <a:ea typeface="Noto Sans KR Medium"/>
              </a:rPr>
              <a:t> 하한</a:t>
            </a:r>
            <a:r>
              <a:rPr lang="en-US" altLang="ko-KR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Light"/>
                <a:ea typeface="Noto Sans KR Medium"/>
              </a:rPr>
              <a:t>: </a:t>
            </a:r>
            <a:r>
              <a:rPr lang="ko-KR" alt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Noto Sans KR Light"/>
                <a:ea typeface="Noto Sans KR Medium"/>
              </a:rPr>
              <a:t>상하한</a:t>
            </a:r>
            <a:r>
              <a:rPr lang="ko-KR" alt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Light"/>
                <a:ea typeface="Noto Sans KR Medium"/>
              </a:rPr>
              <a:t> </a:t>
            </a:r>
            <a:r>
              <a:rPr lang="ko-KR" alt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Noto Sans KR Light"/>
                <a:ea typeface="Noto Sans KR Medium"/>
              </a:rPr>
              <a:t>리미트</a:t>
            </a:r>
            <a:r>
              <a:rPr lang="ko-KR" alt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Light"/>
                <a:ea typeface="Noto Sans KR Medium"/>
              </a:rPr>
              <a:t> 사용을 허용 시 센서 없이 모터가 범위 밖으로 나가는 것을 방지</a:t>
            </a:r>
            <a:r>
              <a:rPr lang="en-US" altLang="ko-KR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Light"/>
                <a:ea typeface="Noto Sans KR Medium"/>
              </a:rPr>
              <a:t>.</a:t>
            </a: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16E8AB68-7C7C-4EE4-A3D7-306489EA2F7C}"/>
              </a:ext>
            </a:extLst>
          </p:cNvPr>
          <p:cNvGrpSpPr/>
          <p:nvPr/>
        </p:nvGrpSpPr>
        <p:grpSpPr>
          <a:xfrm>
            <a:off x="431371" y="1900451"/>
            <a:ext cx="5664629" cy="4109546"/>
            <a:chOff x="7276154" y="2142606"/>
            <a:chExt cx="3586955" cy="1825725"/>
          </a:xfrm>
        </p:grpSpPr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98238E44-11A8-4E49-85DC-86B7AE464A1E}"/>
                </a:ext>
              </a:extLst>
            </p:cNvPr>
            <p:cNvSpPr/>
            <p:nvPr/>
          </p:nvSpPr>
          <p:spPr>
            <a:xfrm>
              <a:off x="7346186" y="2266634"/>
              <a:ext cx="3516923" cy="170169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>
                <a:latin typeface="Noto Sans KR Light" panose="020B0300000000000000" pitchFamily="34" charset="-127"/>
                <a:ea typeface="Noto Sans KR Medium" panose="020B0600000000000000" pitchFamily="34" charset="-127"/>
              </a:endParaRPr>
            </a:p>
          </p:txBody>
        </p:sp>
        <p:sp>
          <p:nvSpPr>
            <p:cNvPr id="42" name="한쪽 모서리가 잘린 사각형 5">
              <a:extLst>
                <a:ext uri="{FF2B5EF4-FFF2-40B4-BE49-F238E27FC236}">
                  <a16:creationId xmlns:a16="http://schemas.microsoft.com/office/drawing/2014/main" id="{53F91F40-5F99-4306-8927-306F7913DEC1}"/>
                </a:ext>
              </a:extLst>
            </p:cNvPr>
            <p:cNvSpPr/>
            <p:nvPr/>
          </p:nvSpPr>
          <p:spPr>
            <a:xfrm>
              <a:off x="7283162" y="2142606"/>
              <a:ext cx="1672906" cy="136636"/>
            </a:xfrm>
            <a:custGeom>
              <a:avLst/>
              <a:gdLst/>
              <a:ahLst/>
              <a:cxnLst/>
              <a:rect l="l" t="t" r="r" b="b"/>
              <a:pathLst>
                <a:path w="2418557" h="360040">
                  <a:moveTo>
                    <a:pt x="0" y="0"/>
                  </a:moveTo>
                  <a:lnTo>
                    <a:pt x="2136379" y="0"/>
                  </a:lnTo>
                  <a:lnTo>
                    <a:pt x="2418557" y="360040"/>
                  </a:lnTo>
                  <a:lnTo>
                    <a:pt x="0" y="360040"/>
                  </a:lnTo>
                  <a:close/>
                </a:path>
              </a:pathLst>
            </a:custGeom>
            <a:solidFill>
              <a:schemeClr val="accent5"/>
            </a:solidFill>
            <a:ln w="15875" cap="rnd" cmpd="sng" algn="ctr">
              <a:noFill/>
              <a:prstDash val="solid"/>
              <a:tailEnd type="none"/>
            </a:ln>
            <a:effectLst/>
          </p:spPr>
          <p:txBody>
            <a:bodyPr wrap="square" lIns="0" tIns="0" rIns="0" bIns="36000" rtlCol="0" anchor="ctr" anchorCtr="0"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1400" kern="0" spc="-70" dirty="0">
                  <a:gradFill>
                    <a:gsLst>
                      <a:gs pos="100000">
                        <a:prstClr val="white"/>
                      </a:gs>
                      <a:gs pos="38000">
                        <a:prstClr val="white"/>
                      </a:gs>
                    </a:gsLst>
                    <a:lin ang="5400000" scaled="0"/>
                  </a:gra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위치결정 파라미터  설정</a:t>
              </a:r>
              <a:endParaRPr kumimoji="0" lang="ko-KR" altLang="en-US" sz="1400" b="0" i="0" u="none" strike="noStrike" kern="0" cap="none" spc="-70" normalizeH="0" noProof="0" dirty="0">
                <a:ln>
                  <a:noFill/>
                </a:ln>
                <a:gradFill>
                  <a:gsLst>
                    <a:gs pos="100000">
                      <a:prstClr val="white"/>
                    </a:gs>
                    <a:gs pos="38000">
                      <a:prstClr val="white"/>
                    </a:gs>
                  </a:gsLst>
                  <a:lin ang="5400000" scaled="0"/>
                </a:gradFill>
                <a:effectLst/>
                <a:uLnTx/>
                <a:uFillTx/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  <p:sp>
          <p:nvSpPr>
            <p:cNvPr id="44" name="직각 삼각형 43">
              <a:extLst>
                <a:ext uri="{FF2B5EF4-FFF2-40B4-BE49-F238E27FC236}">
                  <a16:creationId xmlns:a16="http://schemas.microsoft.com/office/drawing/2014/main" id="{122424E4-D1D2-4670-88A5-253CCB970721}"/>
                </a:ext>
              </a:extLst>
            </p:cNvPr>
            <p:cNvSpPr/>
            <p:nvPr/>
          </p:nvSpPr>
          <p:spPr>
            <a:xfrm flipH="1" flipV="1">
              <a:off x="7276154" y="2271497"/>
              <a:ext cx="108184" cy="108301"/>
            </a:xfrm>
            <a:prstGeom prst="rtTriangle">
              <a:avLst/>
            </a:prstGeom>
            <a:solidFill>
              <a:schemeClr val="accent5">
                <a:lumMod val="75000"/>
              </a:schemeClr>
            </a:solidFill>
            <a:ln w="15875" cap="rnd" cmpd="sng" algn="ctr">
              <a:noFill/>
              <a:prstDash val="solid"/>
              <a:tailEnd type="none"/>
            </a:ln>
            <a:effectLst/>
          </p:spPr>
          <p:txBody>
            <a:bodyPr wrap="square" lIns="0" tIns="0" rIns="0" bIns="36000" rtlCol="0" anchor="ctr" anchorCtr="0"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0" cap="none" spc="-70" normalizeH="0" noProof="0" dirty="0">
                <a:ln>
                  <a:noFill/>
                </a:ln>
                <a:gradFill>
                  <a:gsLst>
                    <a:gs pos="100000">
                      <a:prstClr val="white"/>
                    </a:gs>
                    <a:gs pos="38000">
                      <a:prstClr val="white"/>
                    </a:gs>
                  </a:gsLst>
                  <a:lin ang="5400000" scaled="0"/>
                </a:gradFill>
                <a:effectLst/>
                <a:uLnTx/>
                <a:uFillTx/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</p:grpSp>
      <p:sp>
        <p:nvSpPr>
          <p:cNvPr id="48" name="사각형: 둥근 모서리 30">
            <a:extLst>
              <a:ext uri="{FF2B5EF4-FFF2-40B4-BE49-F238E27FC236}">
                <a16:creationId xmlns:a16="http://schemas.microsoft.com/office/drawing/2014/main" id="{7E869774-948B-41AA-9600-341514976214}"/>
              </a:ext>
            </a:extLst>
          </p:cNvPr>
          <p:cNvSpPr/>
          <p:nvPr/>
        </p:nvSpPr>
        <p:spPr>
          <a:xfrm>
            <a:off x="6605124" y="1774371"/>
            <a:ext cx="1343007" cy="405256"/>
          </a:xfrm>
          <a:prstGeom prst="roundRect">
            <a:avLst>
              <a:gd name="adj" fmla="val 50000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ko-KR" altLang="en-US" sz="1600" b="1" dirty="0">
                <a:solidFill>
                  <a:schemeClr val="bg1"/>
                </a:solidFill>
                <a:latin typeface="Noto Sans KR"/>
                <a:ea typeface="Noto Sans KR"/>
              </a:rPr>
              <a:t>세부 설명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9C0F15F-2E28-4DD6-8ACD-A91E7939022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5" t="298" b="-1"/>
          <a:stretch/>
        </p:blipFill>
        <p:spPr>
          <a:xfrm>
            <a:off x="918422" y="2279155"/>
            <a:ext cx="4801123" cy="365969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D636E4C-1119-463B-8E7A-AC9B35056A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02780" y="2943237"/>
            <a:ext cx="3458907" cy="971525"/>
          </a:xfrm>
          <a:prstGeom prst="rect">
            <a:avLst/>
          </a:prstGeom>
        </p:spPr>
      </p:pic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16D8A6BC-137B-4549-891F-9DEFFF6C1CBF}"/>
              </a:ext>
            </a:extLst>
          </p:cNvPr>
          <p:cNvCxnSpPr/>
          <p:nvPr/>
        </p:nvCxnSpPr>
        <p:spPr>
          <a:xfrm>
            <a:off x="1455323" y="4673477"/>
            <a:ext cx="887229" cy="0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929DB2D7-D908-4F34-8FFD-456B95553FDE}"/>
              </a:ext>
            </a:extLst>
          </p:cNvPr>
          <p:cNvSpPr/>
          <p:nvPr/>
        </p:nvSpPr>
        <p:spPr>
          <a:xfrm>
            <a:off x="1239237" y="1368668"/>
            <a:ext cx="5092083" cy="3123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ko-KR" sz="13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/>
                <a:ea typeface="나눔고딕"/>
              </a:rPr>
              <a:t>- XBF-PD05A(</a:t>
            </a:r>
            <a:r>
              <a:rPr lang="ko-KR" altLang="en-US" sz="13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/>
                <a:ea typeface="나눔고딕"/>
              </a:rPr>
              <a:t>위치결정</a:t>
            </a:r>
            <a:r>
              <a:rPr lang="en-US" altLang="ko-KR" sz="13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/>
                <a:ea typeface="나눔고딕"/>
              </a:rPr>
              <a:t>) </a:t>
            </a:r>
            <a:r>
              <a:rPr lang="ko-KR" altLang="en-US" sz="13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/>
                <a:ea typeface="나눔고딕"/>
              </a:rPr>
              <a:t>사용법</a:t>
            </a:r>
            <a:r>
              <a:rPr lang="en-US" altLang="ko-KR" sz="13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/>
                <a:ea typeface="나눔고딕"/>
              </a:rPr>
              <a:t>.</a:t>
            </a:r>
            <a:endParaRPr lang="en-US" altLang="ko-KR" sz="1300" dirty="0">
              <a:solidFill>
                <a:schemeClr val="tx1">
                  <a:lumMod val="65000"/>
                  <a:lumOff val="35000"/>
                </a:schemeClr>
              </a:solidFill>
              <a:latin typeface="나눔고딕"/>
              <a:ea typeface="나눔고딕"/>
            </a:endParaRPr>
          </a:p>
        </p:txBody>
      </p:sp>
    </p:spTree>
    <p:extLst>
      <p:ext uri="{BB962C8B-B14F-4D97-AF65-F5344CB8AC3E}">
        <p14:creationId xmlns:p14="http://schemas.microsoft.com/office/powerpoint/2010/main" val="317961913"/>
      </p:ext>
    </p:extLst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6727DBF4-E276-4589-814D-727E4DF347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4320" y="2575935"/>
            <a:ext cx="5836006" cy="3258332"/>
          </a:xfrm>
          <a:prstGeom prst="rect">
            <a:avLst/>
          </a:prstGeom>
        </p:spPr>
      </p:pic>
      <p:cxnSp>
        <p:nvCxnSpPr>
          <p:cNvPr id="35" name="직선 연결선 34"/>
          <p:cNvCxnSpPr>
            <a:endCxn id="36" idx="1"/>
          </p:cNvCxnSpPr>
          <p:nvPr/>
        </p:nvCxnSpPr>
        <p:spPr>
          <a:xfrm>
            <a:off x="431371" y="344703"/>
            <a:ext cx="10256279" cy="1929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-14515" y="149948"/>
            <a:ext cx="1088572" cy="384043"/>
          </a:xfrm>
          <a:prstGeom prst="rect">
            <a:avLst/>
          </a:prstGeom>
          <a:solidFill>
            <a:srgbClr val="2CA2E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>
              <a:latin typeface="맑은 고딕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1126708" y="345453"/>
            <a:ext cx="1233624" cy="0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이등변 삼각형 28"/>
          <p:cNvSpPr/>
          <p:nvPr/>
        </p:nvSpPr>
        <p:spPr>
          <a:xfrm rot="5400000">
            <a:off x="928279" y="295729"/>
            <a:ext cx="386628" cy="95087"/>
          </a:xfrm>
          <a:prstGeom prst="triangle">
            <a:avLst>
              <a:gd name="adj" fmla="val 50000"/>
            </a:avLst>
          </a:prstGeom>
          <a:solidFill>
            <a:srgbClr val="2CA2E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>
              <a:latin typeface="맑은 고딕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-14527" y="137251"/>
            <a:ext cx="1088572" cy="417600"/>
          </a:xfrm>
          <a:prstGeom prst="rect">
            <a:avLst/>
          </a:prstGeom>
          <a:solidFill>
            <a:srgbClr val="2CA2E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>
              <a:latin typeface="맑은 고딕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086925" y="70699"/>
            <a:ext cx="352371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0070C0"/>
                </a:solidFill>
                <a:latin typeface="맑은 고딕"/>
                <a:ea typeface="맑은 고딕"/>
              </a:rPr>
              <a:t>TERALEADER </a:t>
            </a:r>
            <a:r>
              <a:rPr lang="en-US" altLang="ko-KR" sz="1051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/>
                <a:ea typeface="맑은 고딕"/>
              </a:rPr>
              <a:t>World Best R&amp;D Technology!</a:t>
            </a:r>
            <a:endParaRPr lang="ko-KR" altLang="en-US" sz="1200" b="1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맑은 고딕"/>
              <a:ea typeface="맑은 고딕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0824300" y="6186902"/>
            <a:ext cx="1225484" cy="584463"/>
          </a:xfrm>
          <a:prstGeom prst="rect">
            <a:avLst/>
          </a:prstGeom>
          <a:solidFill>
            <a:schemeClr val="bg1"/>
          </a:solidFill>
          <a:ln w="19050" cap="flat" cmpd="sng" algn="ctr">
            <a:noFill/>
            <a:prstDash val="solid"/>
            <a:round/>
            <a:headEnd w="med" len="med"/>
            <a:tailEnd w="med" len="med"/>
          </a:ln>
          <a:effectLst/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defTabSz="914332">
              <a:spcBef>
                <a:spcPct val="0"/>
              </a:spcBef>
              <a:spcAft>
                <a:spcPct val="0"/>
              </a:spcAft>
              <a:defRPr/>
            </a:pPr>
            <a:endParaRPr lang="ko-KR" altLang="en-US">
              <a:latin typeface="맑은 고딕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1008056" y="593415"/>
            <a:ext cx="378000" cy="50400"/>
          </a:xfrm>
          <a:prstGeom prst="rect">
            <a:avLst/>
          </a:prstGeom>
          <a:solidFill>
            <a:srgbClr val="0070C0"/>
          </a:solidFill>
          <a:ln w="19050" cap="flat" cmpd="sng" algn="ctr">
            <a:noFill/>
            <a:prstDash val="solid"/>
            <a:round/>
            <a:headEnd w="med" len="med"/>
            <a:tailEnd w="med" len="med"/>
          </a:ln>
          <a:effectLst>
            <a:outerShdw blurRad="19050" dist="1524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defTabSz="914332">
              <a:spcBef>
                <a:spcPct val="0"/>
              </a:spcBef>
              <a:spcAft>
                <a:spcPct val="0"/>
              </a:spcAft>
              <a:defRPr/>
            </a:pPr>
            <a:endParaRPr lang="ko-KR" altLang="en-US">
              <a:latin typeface="맑은 고딕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10687650" y="183541"/>
            <a:ext cx="60959" cy="36090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>
              <a:latin typeface="맑은 고딕"/>
            </a:endParaRPr>
          </a:p>
        </p:txBody>
      </p:sp>
      <p:cxnSp>
        <p:nvCxnSpPr>
          <p:cNvPr id="120" name="직선 연결선 26"/>
          <p:cNvCxnSpPr/>
          <p:nvPr/>
        </p:nvCxnSpPr>
        <p:spPr>
          <a:xfrm rot="10800000" flipV="1">
            <a:off x="1477737" y="1008591"/>
            <a:ext cx="1051969" cy="5679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itle 15"/>
          <p:cNvSpPr txBox="1"/>
          <p:nvPr/>
        </p:nvSpPr>
        <p:spPr>
          <a:xfrm>
            <a:off x="926568" y="565133"/>
            <a:ext cx="11357112" cy="562527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marR="0" lvl="0" indent="0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2800" b="1" spc="-15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맑은 고딕"/>
                <a:ea typeface="맑은 고딕"/>
              </a:rPr>
              <a:t>02</a:t>
            </a:r>
            <a:r>
              <a:rPr lang="en-US" altLang="ko-KR" sz="2000" b="1" spc="-150" dirty="0">
                <a:solidFill>
                  <a:srgbClr val="0070C0"/>
                </a:solidFill>
                <a:latin typeface="맑은 고딕"/>
                <a:ea typeface="맑은 고딕"/>
              </a:rPr>
              <a:t>   XG5000</a:t>
            </a:r>
            <a:endParaRPr lang="en-US" altLang="ko-KR" sz="1400" spc="-150" dirty="0">
              <a:solidFill>
                <a:srgbClr val="858585"/>
              </a:solidFill>
              <a:latin typeface="맑은 고딕"/>
              <a:ea typeface="맑은 고딕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19D8C0A-B67E-4720-BA05-83493AE6E700}"/>
              </a:ext>
            </a:extLst>
          </p:cNvPr>
          <p:cNvSpPr txBox="1"/>
          <p:nvPr/>
        </p:nvSpPr>
        <p:spPr>
          <a:xfrm>
            <a:off x="10863109" y="263135"/>
            <a:ext cx="114962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900" dirty="0">
                <a:ln w="9525">
                  <a:solidFill>
                    <a:prstClr val="white">
                      <a:alpha val="0"/>
                    </a:prstClr>
                  </a:solidFill>
                </a:ln>
                <a:solidFill>
                  <a:srgbClr val="56565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맑은 고딕"/>
              </a:rPr>
              <a:t>PLC</a:t>
            </a:r>
            <a:endParaRPr kumimoji="0" lang="ko-KR" altLang="en-US" sz="900" b="0" i="0" u="none" strike="noStrike" kern="1200" cap="none" spc="0" normalizeH="0" baseline="0" dirty="0">
              <a:ln w="9525">
                <a:solidFill>
                  <a:prstClr val="white">
                    <a:alpha val="0"/>
                  </a:prstClr>
                </a:solidFill>
              </a:ln>
              <a:solidFill>
                <a:srgbClr val="565656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uLnTx/>
              <a:uFillTx/>
              <a:ea typeface="맑은 고딕"/>
            </a:endParaRPr>
          </a:p>
        </p:txBody>
      </p:sp>
      <p:sp>
        <p:nvSpPr>
          <p:cNvPr id="24" name="사각형: 둥근 모서리 30">
            <a:extLst>
              <a:ext uri="{FF2B5EF4-FFF2-40B4-BE49-F238E27FC236}">
                <a16:creationId xmlns:a16="http://schemas.microsoft.com/office/drawing/2014/main" id="{240AD3DB-3C3A-42A5-8A38-98CBC4E6F158}"/>
              </a:ext>
            </a:extLst>
          </p:cNvPr>
          <p:cNvSpPr/>
          <p:nvPr/>
        </p:nvSpPr>
        <p:spPr>
          <a:xfrm>
            <a:off x="121674" y="2189498"/>
            <a:ext cx="2595967" cy="312393"/>
          </a:xfrm>
          <a:prstGeom prst="roundRect">
            <a:avLst>
              <a:gd name="adj" fmla="val 50000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en-US" altLang="ko-KR" sz="1400" b="1" dirty="0">
                <a:solidFill>
                  <a:schemeClr val="bg1"/>
                </a:solidFill>
                <a:latin typeface="Noto Sans KR"/>
                <a:ea typeface="Noto Sans KR"/>
              </a:rPr>
              <a:t>3.</a:t>
            </a:r>
            <a:r>
              <a:rPr lang="ko-KR" altLang="en-US" sz="1400" b="1" dirty="0">
                <a:solidFill>
                  <a:schemeClr val="bg1"/>
                </a:solidFill>
                <a:latin typeface="Noto Sans KR"/>
                <a:ea typeface="Noto Sans KR"/>
              </a:rPr>
              <a:t> 위치결정 모듈 설정</a:t>
            </a:r>
          </a:p>
        </p:txBody>
      </p:sp>
      <p:pic>
        <p:nvPicPr>
          <p:cNvPr id="22" name="그림 21">
            <a:hlinkClick r:id="rId4" action="ppaction://hlinksldjump"/>
            <a:extLst>
              <a:ext uri="{FF2B5EF4-FFF2-40B4-BE49-F238E27FC236}">
                <a16:creationId xmlns:a16="http://schemas.microsoft.com/office/drawing/2014/main" id="{27092B52-B0F5-4C56-ABCE-1C47CB07D51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0863109" y="6285911"/>
            <a:ext cx="1225195" cy="493735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3D0790E1-E0BF-49E1-A553-7D7260016F49}"/>
              </a:ext>
            </a:extLst>
          </p:cNvPr>
          <p:cNvSpPr txBox="1"/>
          <p:nvPr/>
        </p:nvSpPr>
        <p:spPr>
          <a:xfrm>
            <a:off x="1239237" y="1086537"/>
            <a:ext cx="2595967" cy="371192"/>
          </a:xfrm>
          <a:prstGeom prst="rect">
            <a:avLst/>
          </a:prstGeom>
        </p:spPr>
        <p:txBody>
          <a:bodyPr vert="horz" wrap="none" lIns="91440" tIns="45720" rIns="91440" bIns="45720" anchor="t">
            <a:spAutoFit/>
          </a:bodyPr>
          <a:lstStyle/>
          <a:p>
            <a:pPr marL="285750" indent="-285750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altLang="ko-KR" dirty="0">
                <a:solidFill>
                  <a:schemeClr val="tx1"/>
                </a:solidFill>
              </a:rPr>
              <a:t>XG5000 </a:t>
            </a:r>
            <a:r>
              <a:rPr lang="ko-KR" altLang="en-US" dirty="0">
                <a:solidFill>
                  <a:schemeClr val="tx1"/>
                </a:solidFill>
              </a:rPr>
              <a:t>모듈 사용법</a:t>
            </a:r>
            <a:endParaRPr lang="en-US" altLang="ko-KR" dirty="0">
              <a:solidFill>
                <a:schemeClr val="tx1"/>
              </a:solidFill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EC8C79D8-B7B7-4AD4-BC95-262E693840F8}"/>
              </a:ext>
            </a:extLst>
          </p:cNvPr>
          <p:cNvGrpSpPr/>
          <p:nvPr/>
        </p:nvGrpSpPr>
        <p:grpSpPr>
          <a:xfrm>
            <a:off x="121674" y="2575935"/>
            <a:ext cx="5836006" cy="3258332"/>
            <a:chOff x="44223" y="2568467"/>
            <a:chExt cx="5836006" cy="3258332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29842F22-CF4F-44BB-9B70-EAED2651280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4223" y="2568467"/>
              <a:ext cx="5836006" cy="3258332"/>
            </a:xfrm>
            <a:prstGeom prst="rect">
              <a:avLst/>
            </a:prstGeom>
          </p:spPr>
        </p:pic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1F2E67D8-2A93-4578-AEC3-A76722569C05}"/>
                </a:ext>
              </a:extLst>
            </p:cNvPr>
            <p:cNvSpPr/>
            <p:nvPr/>
          </p:nvSpPr>
          <p:spPr>
            <a:xfrm>
              <a:off x="2425872" y="3209531"/>
              <a:ext cx="724997" cy="1800619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3" name="직선 화살표 연결선 2">
              <a:extLst>
                <a:ext uri="{FF2B5EF4-FFF2-40B4-BE49-F238E27FC236}">
                  <a16:creationId xmlns:a16="http://schemas.microsoft.com/office/drawing/2014/main" id="{57B09884-E4CA-44D7-9C01-8F33570A0CB3}"/>
                </a:ext>
              </a:extLst>
            </p:cNvPr>
            <p:cNvCxnSpPr>
              <a:cxnSpLocks/>
              <a:stCxn id="43" idx="3"/>
              <a:endCxn id="41" idx="1"/>
            </p:cNvCxnSpPr>
            <p:nvPr/>
          </p:nvCxnSpPr>
          <p:spPr>
            <a:xfrm flipV="1">
              <a:off x="3150869" y="4013428"/>
              <a:ext cx="1757933" cy="96413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직사각형 20">
              <a:extLst>
                <a:ext uri="{FF2B5EF4-FFF2-40B4-BE49-F238E27FC236}">
                  <a16:creationId xmlns:a16="http://schemas.microsoft.com/office/drawing/2014/main" id="{F34C3785-EFB7-4AD6-BAAC-048AE817CF9F}"/>
                </a:ext>
              </a:extLst>
            </p:cNvPr>
            <p:cNvSpPr/>
            <p:nvPr/>
          </p:nvSpPr>
          <p:spPr>
            <a:xfrm>
              <a:off x="4908802" y="3857231"/>
              <a:ext cx="691898" cy="31239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171450" indent="-171450">
                <a:buFont typeface="Arial" panose="020B0604020202020204" pitchFamily="34" charset="0"/>
                <a:buChar char="•"/>
                <a:defRPr/>
              </a:pPr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Light"/>
                  <a:ea typeface="Noto Sans KR Medium"/>
                </a:rPr>
                <a:t>예시</a:t>
              </a: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6409D3CE-9338-4B19-B0EA-5E602A331BAE}"/>
                </a:ext>
              </a:extLst>
            </p:cNvPr>
            <p:cNvSpPr/>
            <p:nvPr/>
          </p:nvSpPr>
          <p:spPr>
            <a:xfrm>
              <a:off x="3867150" y="5281823"/>
              <a:ext cx="389574" cy="96413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AB560ED-AC76-44A4-8CD1-EA1B641C6514}"/>
              </a:ext>
            </a:extLst>
          </p:cNvPr>
          <p:cNvSpPr/>
          <p:nvPr/>
        </p:nvSpPr>
        <p:spPr>
          <a:xfrm>
            <a:off x="8670902" y="4839129"/>
            <a:ext cx="424838" cy="8773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E9919952-6C3A-42F1-8AF0-14EBB772A2DB}"/>
              </a:ext>
            </a:extLst>
          </p:cNvPr>
          <p:cNvSpPr/>
          <p:nvPr/>
        </p:nvSpPr>
        <p:spPr>
          <a:xfrm>
            <a:off x="9434829" y="4435269"/>
            <a:ext cx="304287" cy="8773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31B3D20E-AC6C-4987-B79B-BC686111CB3F}"/>
              </a:ext>
            </a:extLst>
          </p:cNvPr>
          <p:cNvSpPr/>
          <p:nvPr/>
        </p:nvSpPr>
        <p:spPr>
          <a:xfrm>
            <a:off x="9170669" y="4177093"/>
            <a:ext cx="264160" cy="235657"/>
          </a:xfrm>
          <a:prstGeom prst="ellipse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123D767A-2781-4479-ABBA-21542D013023}"/>
              </a:ext>
            </a:extLst>
          </p:cNvPr>
          <p:cNvSpPr/>
          <p:nvPr/>
        </p:nvSpPr>
        <p:spPr>
          <a:xfrm>
            <a:off x="8394262" y="4603472"/>
            <a:ext cx="264160" cy="235657"/>
          </a:xfrm>
          <a:prstGeom prst="ellipse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BDAE791-4385-4222-91C5-45FD9DB48914}"/>
              </a:ext>
            </a:extLst>
          </p:cNvPr>
          <p:cNvSpPr/>
          <p:nvPr/>
        </p:nvSpPr>
        <p:spPr>
          <a:xfrm>
            <a:off x="1239237" y="1368668"/>
            <a:ext cx="5092083" cy="3123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ko-KR" sz="13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/>
                <a:ea typeface="나눔고딕"/>
              </a:rPr>
              <a:t>- XBF-PD05A(</a:t>
            </a:r>
            <a:r>
              <a:rPr lang="ko-KR" altLang="en-US" sz="13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/>
                <a:ea typeface="나눔고딕"/>
              </a:rPr>
              <a:t>위치결정</a:t>
            </a:r>
            <a:r>
              <a:rPr lang="en-US" altLang="ko-KR" sz="13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/>
                <a:ea typeface="나눔고딕"/>
              </a:rPr>
              <a:t>) </a:t>
            </a:r>
            <a:r>
              <a:rPr lang="ko-KR" altLang="en-US" sz="13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/>
                <a:ea typeface="나눔고딕"/>
              </a:rPr>
              <a:t>사용법</a:t>
            </a:r>
            <a:r>
              <a:rPr lang="en-US" altLang="ko-KR" sz="13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/>
                <a:ea typeface="나눔고딕"/>
              </a:rPr>
              <a:t>.</a:t>
            </a:r>
            <a:endParaRPr lang="en-US" altLang="ko-KR" sz="1300" dirty="0">
              <a:solidFill>
                <a:schemeClr val="tx1">
                  <a:lumMod val="65000"/>
                  <a:lumOff val="35000"/>
                </a:schemeClr>
              </a:solidFill>
              <a:latin typeface="나눔고딕"/>
              <a:ea typeface="나눔고딕"/>
            </a:endParaRPr>
          </a:p>
        </p:txBody>
      </p:sp>
    </p:spTree>
    <p:extLst>
      <p:ext uri="{BB962C8B-B14F-4D97-AF65-F5344CB8AC3E}">
        <p14:creationId xmlns:p14="http://schemas.microsoft.com/office/powerpoint/2010/main" val="1293149369"/>
      </p:ext>
    </p:extLst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74EDF63E-A035-4FD5-A180-08308AF4DA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37" y="2563861"/>
            <a:ext cx="5866790" cy="3258332"/>
          </a:xfrm>
          <a:prstGeom prst="rect">
            <a:avLst/>
          </a:prstGeom>
        </p:spPr>
      </p:pic>
      <p:cxnSp>
        <p:nvCxnSpPr>
          <p:cNvPr id="35" name="직선 연결선 34"/>
          <p:cNvCxnSpPr>
            <a:endCxn id="36" idx="1"/>
          </p:cNvCxnSpPr>
          <p:nvPr/>
        </p:nvCxnSpPr>
        <p:spPr>
          <a:xfrm>
            <a:off x="431371" y="344703"/>
            <a:ext cx="10256279" cy="1929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-14515" y="149948"/>
            <a:ext cx="1088572" cy="384043"/>
          </a:xfrm>
          <a:prstGeom prst="rect">
            <a:avLst/>
          </a:prstGeom>
          <a:solidFill>
            <a:srgbClr val="2CA2E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>
              <a:latin typeface="맑은 고딕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1126708" y="345453"/>
            <a:ext cx="1233624" cy="0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이등변 삼각형 28"/>
          <p:cNvSpPr/>
          <p:nvPr/>
        </p:nvSpPr>
        <p:spPr>
          <a:xfrm rot="5400000">
            <a:off x="928279" y="295729"/>
            <a:ext cx="386628" cy="95087"/>
          </a:xfrm>
          <a:prstGeom prst="triangle">
            <a:avLst>
              <a:gd name="adj" fmla="val 50000"/>
            </a:avLst>
          </a:prstGeom>
          <a:solidFill>
            <a:srgbClr val="2CA2E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>
              <a:latin typeface="맑은 고딕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-14527" y="137251"/>
            <a:ext cx="1088572" cy="417600"/>
          </a:xfrm>
          <a:prstGeom prst="rect">
            <a:avLst/>
          </a:prstGeom>
          <a:solidFill>
            <a:srgbClr val="2CA2E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>
              <a:latin typeface="맑은 고딕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086925" y="70699"/>
            <a:ext cx="352371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0070C0"/>
                </a:solidFill>
                <a:latin typeface="맑은 고딕"/>
                <a:ea typeface="맑은 고딕"/>
              </a:rPr>
              <a:t>TERALEADER </a:t>
            </a:r>
            <a:r>
              <a:rPr lang="en-US" altLang="ko-KR" sz="1051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/>
                <a:ea typeface="맑은 고딕"/>
              </a:rPr>
              <a:t>World Best R&amp;D Technology!</a:t>
            </a:r>
            <a:endParaRPr lang="ko-KR" altLang="en-US" sz="1200" b="1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맑은 고딕"/>
              <a:ea typeface="맑은 고딕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0824300" y="6186902"/>
            <a:ext cx="1225484" cy="584463"/>
          </a:xfrm>
          <a:prstGeom prst="rect">
            <a:avLst/>
          </a:prstGeom>
          <a:solidFill>
            <a:schemeClr val="bg1"/>
          </a:solidFill>
          <a:ln w="19050" cap="flat" cmpd="sng" algn="ctr">
            <a:noFill/>
            <a:prstDash val="solid"/>
            <a:round/>
            <a:headEnd w="med" len="med"/>
            <a:tailEnd w="med" len="med"/>
          </a:ln>
          <a:effectLst/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defTabSz="914332">
              <a:spcBef>
                <a:spcPct val="0"/>
              </a:spcBef>
              <a:spcAft>
                <a:spcPct val="0"/>
              </a:spcAft>
              <a:defRPr/>
            </a:pPr>
            <a:endParaRPr lang="ko-KR" altLang="en-US">
              <a:latin typeface="맑은 고딕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1008056" y="593415"/>
            <a:ext cx="378000" cy="50400"/>
          </a:xfrm>
          <a:prstGeom prst="rect">
            <a:avLst/>
          </a:prstGeom>
          <a:solidFill>
            <a:srgbClr val="0070C0"/>
          </a:solidFill>
          <a:ln w="19050" cap="flat" cmpd="sng" algn="ctr">
            <a:noFill/>
            <a:prstDash val="solid"/>
            <a:round/>
            <a:headEnd w="med" len="med"/>
            <a:tailEnd w="med" len="med"/>
          </a:ln>
          <a:effectLst>
            <a:outerShdw blurRad="19050" dist="1524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defTabSz="914332">
              <a:spcBef>
                <a:spcPct val="0"/>
              </a:spcBef>
              <a:spcAft>
                <a:spcPct val="0"/>
              </a:spcAft>
              <a:defRPr/>
            </a:pPr>
            <a:endParaRPr lang="ko-KR" altLang="en-US">
              <a:latin typeface="맑은 고딕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10687650" y="183541"/>
            <a:ext cx="60959" cy="36090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>
              <a:latin typeface="맑은 고딕"/>
            </a:endParaRPr>
          </a:p>
        </p:txBody>
      </p:sp>
      <p:cxnSp>
        <p:nvCxnSpPr>
          <p:cNvPr id="120" name="직선 연결선 26"/>
          <p:cNvCxnSpPr/>
          <p:nvPr/>
        </p:nvCxnSpPr>
        <p:spPr>
          <a:xfrm rot="10800000" flipV="1">
            <a:off x="1477737" y="1008591"/>
            <a:ext cx="1051969" cy="5679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itle 15"/>
          <p:cNvSpPr txBox="1"/>
          <p:nvPr/>
        </p:nvSpPr>
        <p:spPr>
          <a:xfrm>
            <a:off x="926568" y="565133"/>
            <a:ext cx="11357112" cy="562527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marR="0" lvl="0" indent="0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2800" b="1" spc="-15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맑은 고딕"/>
                <a:ea typeface="맑은 고딕"/>
              </a:rPr>
              <a:t>02</a:t>
            </a:r>
            <a:r>
              <a:rPr lang="en-US" altLang="ko-KR" sz="2000" b="1" spc="-150" dirty="0">
                <a:solidFill>
                  <a:srgbClr val="0070C0"/>
                </a:solidFill>
                <a:latin typeface="맑은 고딕"/>
                <a:ea typeface="맑은 고딕"/>
              </a:rPr>
              <a:t>   XG5000</a:t>
            </a:r>
            <a:endParaRPr lang="en-US" altLang="ko-KR" sz="1400" spc="-150" dirty="0">
              <a:solidFill>
                <a:srgbClr val="858585"/>
              </a:solidFill>
              <a:latin typeface="맑은 고딕"/>
              <a:ea typeface="맑은 고딕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19D8C0A-B67E-4720-BA05-83493AE6E700}"/>
              </a:ext>
            </a:extLst>
          </p:cNvPr>
          <p:cNvSpPr txBox="1"/>
          <p:nvPr/>
        </p:nvSpPr>
        <p:spPr>
          <a:xfrm>
            <a:off x="10863109" y="263135"/>
            <a:ext cx="114962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900" dirty="0">
                <a:ln w="9525">
                  <a:solidFill>
                    <a:prstClr val="white">
                      <a:alpha val="0"/>
                    </a:prstClr>
                  </a:solidFill>
                </a:ln>
                <a:solidFill>
                  <a:srgbClr val="56565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맑은 고딕"/>
              </a:rPr>
              <a:t>PLC</a:t>
            </a:r>
            <a:endParaRPr kumimoji="0" lang="ko-KR" altLang="en-US" sz="900" b="0" i="0" u="none" strike="noStrike" kern="1200" cap="none" spc="0" normalizeH="0" baseline="0" dirty="0">
              <a:ln w="9525">
                <a:solidFill>
                  <a:prstClr val="white">
                    <a:alpha val="0"/>
                  </a:prstClr>
                </a:solidFill>
              </a:ln>
              <a:solidFill>
                <a:srgbClr val="565656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uLnTx/>
              <a:uFillTx/>
              <a:ea typeface="맑은 고딕"/>
            </a:endParaRPr>
          </a:p>
        </p:txBody>
      </p:sp>
      <p:sp>
        <p:nvSpPr>
          <p:cNvPr id="24" name="사각형: 둥근 모서리 30">
            <a:extLst>
              <a:ext uri="{FF2B5EF4-FFF2-40B4-BE49-F238E27FC236}">
                <a16:creationId xmlns:a16="http://schemas.microsoft.com/office/drawing/2014/main" id="{240AD3DB-3C3A-42A5-8A38-98CBC4E6F158}"/>
              </a:ext>
            </a:extLst>
          </p:cNvPr>
          <p:cNvSpPr/>
          <p:nvPr/>
        </p:nvSpPr>
        <p:spPr>
          <a:xfrm>
            <a:off x="121674" y="2189498"/>
            <a:ext cx="2595967" cy="312393"/>
          </a:xfrm>
          <a:prstGeom prst="roundRect">
            <a:avLst>
              <a:gd name="adj" fmla="val 50000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en-US" altLang="ko-KR" sz="1400" b="1" dirty="0">
                <a:solidFill>
                  <a:schemeClr val="bg1"/>
                </a:solidFill>
                <a:latin typeface="Noto Sans KR"/>
                <a:ea typeface="Noto Sans KR"/>
              </a:rPr>
              <a:t>3. </a:t>
            </a:r>
            <a:r>
              <a:rPr lang="ko-KR" altLang="en-US" sz="1400" b="1" dirty="0">
                <a:solidFill>
                  <a:schemeClr val="bg1"/>
                </a:solidFill>
                <a:latin typeface="Noto Sans KR"/>
                <a:ea typeface="Noto Sans KR"/>
              </a:rPr>
              <a:t>위치결정 모듈 설정</a:t>
            </a:r>
          </a:p>
        </p:txBody>
      </p:sp>
      <p:pic>
        <p:nvPicPr>
          <p:cNvPr id="22" name="그림 21">
            <a:hlinkClick r:id="rId4" action="ppaction://hlinksldjump"/>
            <a:extLst>
              <a:ext uri="{FF2B5EF4-FFF2-40B4-BE49-F238E27FC236}">
                <a16:creationId xmlns:a16="http://schemas.microsoft.com/office/drawing/2014/main" id="{27092B52-B0F5-4C56-ABCE-1C47CB07D51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0863109" y="6285911"/>
            <a:ext cx="1225195" cy="493735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3D0790E1-E0BF-49E1-A553-7D7260016F49}"/>
              </a:ext>
            </a:extLst>
          </p:cNvPr>
          <p:cNvSpPr txBox="1"/>
          <p:nvPr/>
        </p:nvSpPr>
        <p:spPr>
          <a:xfrm>
            <a:off x="1239237" y="1086537"/>
            <a:ext cx="2595967" cy="371192"/>
          </a:xfrm>
          <a:prstGeom prst="rect">
            <a:avLst/>
          </a:prstGeom>
        </p:spPr>
        <p:txBody>
          <a:bodyPr vert="horz" wrap="none" lIns="91440" tIns="45720" rIns="91440" bIns="45720" anchor="t">
            <a:spAutoFit/>
          </a:bodyPr>
          <a:lstStyle/>
          <a:p>
            <a:pPr marL="285750" indent="-285750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altLang="ko-KR" dirty="0">
                <a:solidFill>
                  <a:schemeClr val="tx1"/>
                </a:solidFill>
              </a:rPr>
              <a:t>XG5000 </a:t>
            </a:r>
            <a:r>
              <a:rPr lang="ko-KR" altLang="en-US" dirty="0">
                <a:solidFill>
                  <a:schemeClr val="tx1"/>
                </a:solidFill>
              </a:rPr>
              <a:t>모듈 사용법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6409D3CE-9338-4B19-B0EA-5E602A331BAE}"/>
              </a:ext>
            </a:extLst>
          </p:cNvPr>
          <p:cNvSpPr/>
          <p:nvPr/>
        </p:nvSpPr>
        <p:spPr>
          <a:xfrm>
            <a:off x="5384630" y="3313870"/>
            <a:ext cx="392860" cy="9763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1F2E67D8-2A93-4578-AEC3-A76722569C05}"/>
              </a:ext>
            </a:extLst>
          </p:cNvPr>
          <p:cNvSpPr/>
          <p:nvPr/>
        </p:nvSpPr>
        <p:spPr>
          <a:xfrm>
            <a:off x="3130861" y="4027257"/>
            <a:ext cx="570864" cy="60136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57B09884-E4CA-44D7-9C01-8F33570A0CB3}"/>
              </a:ext>
            </a:extLst>
          </p:cNvPr>
          <p:cNvCxnSpPr>
            <a:cxnSpLocks/>
          </p:cNvCxnSpPr>
          <p:nvPr/>
        </p:nvCxnSpPr>
        <p:spPr>
          <a:xfrm>
            <a:off x="3701725" y="4326580"/>
            <a:ext cx="468955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20">
            <a:extLst>
              <a:ext uri="{FF2B5EF4-FFF2-40B4-BE49-F238E27FC236}">
                <a16:creationId xmlns:a16="http://schemas.microsoft.com/office/drawing/2014/main" id="{035340D1-E45C-4F10-90E9-F7700EE1E3E8}"/>
              </a:ext>
            </a:extLst>
          </p:cNvPr>
          <p:cNvSpPr/>
          <p:nvPr/>
        </p:nvSpPr>
        <p:spPr>
          <a:xfrm>
            <a:off x="4170680" y="4062413"/>
            <a:ext cx="1544486" cy="50373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Light"/>
                <a:ea typeface="Noto Sans KR Medium"/>
              </a:rPr>
              <a:t>위치결정 모듈에 대한 변수 자동등록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Light"/>
                <a:ea typeface="Noto Sans KR Medium"/>
              </a:rPr>
              <a:t>.</a:t>
            </a:r>
            <a:endParaRPr lang="ko-KR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Noto Sans KR Light"/>
              <a:ea typeface="Noto Sans KR Medium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831FE01D-398E-440E-909B-307EB58F6CBD}"/>
              </a:ext>
            </a:extLst>
          </p:cNvPr>
          <p:cNvSpPr/>
          <p:nvPr/>
        </p:nvSpPr>
        <p:spPr>
          <a:xfrm>
            <a:off x="369095" y="4510901"/>
            <a:ext cx="486844" cy="10533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3057AB99-66D5-4D49-A046-9FBE0DBAD866}"/>
              </a:ext>
            </a:extLst>
          </p:cNvPr>
          <p:cNvSpPr/>
          <p:nvPr/>
        </p:nvSpPr>
        <p:spPr>
          <a:xfrm>
            <a:off x="156190" y="4275244"/>
            <a:ext cx="264160" cy="235657"/>
          </a:xfrm>
          <a:prstGeom prst="ellipse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A9323D8C-CD7A-45AB-8E67-B64D0245570C}"/>
              </a:ext>
            </a:extLst>
          </p:cNvPr>
          <p:cNvSpPr/>
          <p:nvPr/>
        </p:nvSpPr>
        <p:spPr>
          <a:xfrm>
            <a:off x="5120470" y="3073133"/>
            <a:ext cx="264160" cy="235657"/>
          </a:xfrm>
          <a:prstGeom prst="ellipse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53" name="직사각형 20">
            <a:extLst>
              <a:ext uri="{FF2B5EF4-FFF2-40B4-BE49-F238E27FC236}">
                <a16:creationId xmlns:a16="http://schemas.microsoft.com/office/drawing/2014/main" id="{E87B89E2-5134-408C-8594-75025CEBEEF0}"/>
              </a:ext>
            </a:extLst>
          </p:cNvPr>
          <p:cNvSpPr/>
          <p:nvPr/>
        </p:nvSpPr>
        <p:spPr>
          <a:xfrm>
            <a:off x="8839211" y="1810073"/>
            <a:ext cx="3231115" cy="71399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Light"/>
                <a:ea typeface="Noto Sans KR Medium"/>
              </a:rPr>
              <a:t>Ex)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Light"/>
                <a:ea typeface="Noto Sans KR Medium"/>
              </a:rPr>
              <a:t>접점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Light"/>
                <a:ea typeface="Noto Sans KR Medium"/>
              </a:rPr>
              <a:t>P25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Light"/>
                <a:ea typeface="Noto Sans KR Medium"/>
              </a:rPr>
              <a:t>가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Light"/>
                <a:ea typeface="Noto Sans KR Medium"/>
              </a:rPr>
              <a:t>ON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Light"/>
                <a:ea typeface="Noto Sans KR Medium"/>
              </a:rPr>
              <a:t>이 되면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Light"/>
                <a:ea typeface="Noto Sans KR Medium"/>
              </a:rPr>
              <a:t>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Light"/>
                <a:ea typeface="Noto Sans KR Medium"/>
              </a:rPr>
              <a:t>현재 모터의 위치를 부동원점으로 설정하고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Light"/>
                <a:ea typeface="Noto Sans KR Medium"/>
              </a:rPr>
              <a:t>P26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Light"/>
                <a:ea typeface="Noto Sans KR Medium"/>
              </a:rPr>
              <a:t>이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Light"/>
                <a:ea typeface="Noto Sans KR Medium"/>
              </a:rPr>
              <a:t>ON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Light"/>
                <a:ea typeface="Noto Sans KR Medium"/>
              </a:rPr>
              <a:t>이 되면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Light"/>
                <a:ea typeface="Noto Sans KR Medium"/>
              </a:rPr>
              <a:t>800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Light"/>
                <a:ea typeface="Noto Sans KR Medium"/>
              </a:rPr>
              <a:t>의 위치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Light"/>
                <a:ea typeface="Noto Sans KR Medium"/>
              </a:rPr>
              <a:t>, 200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Light"/>
                <a:ea typeface="Noto Sans KR Medium"/>
              </a:rPr>
              <a:t>의 속도로 모터 직접 구동하기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Light"/>
                <a:ea typeface="Noto Sans KR Medium"/>
              </a:rPr>
              <a:t>.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Noto Sans KR Light"/>
              <a:ea typeface="Noto Sans KR Medium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F5F0F7B5-6934-45D4-8A9F-2AE77724A7ED}"/>
              </a:ext>
            </a:extLst>
          </p:cNvPr>
          <p:cNvGrpSpPr/>
          <p:nvPr/>
        </p:nvGrpSpPr>
        <p:grpSpPr>
          <a:xfrm>
            <a:off x="5938563" y="945087"/>
            <a:ext cx="3139440" cy="1441375"/>
            <a:chOff x="5938563" y="987759"/>
            <a:chExt cx="3139440" cy="1441375"/>
          </a:xfrm>
        </p:grpSpPr>
        <p:sp>
          <p:nvSpPr>
            <p:cNvPr id="44" name="사각형: 둥근 모서리 30">
              <a:extLst>
                <a:ext uri="{FF2B5EF4-FFF2-40B4-BE49-F238E27FC236}">
                  <a16:creationId xmlns:a16="http://schemas.microsoft.com/office/drawing/2014/main" id="{CDAEE054-B6DF-4C16-95F7-D8874AE05CA0}"/>
                </a:ext>
              </a:extLst>
            </p:cNvPr>
            <p:cNvSpPr/>
            <p:nvPr/>
          </p:nvSpPr>
          <p:spPr>
            <a:xfrm>
              <a:off x="6210300" y="2116741"/>
              <a:ext cx="2595967" cy="312393"/>
            </a:xfrm>
            <a:prstGeom prst="roundRect">
              <a:avLst>
                <a:gd name="adj" fmla="val 50000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r>
                <a:rPr lang="en-US" altLang="ko-KR" sz="1400" b="1" dirty="0">
                  <a:solidFill>
                    <a:schemeClr val="bg1"/>
                  </a:solidFill>
                  <a:latin typeface="Noto Sans KR"/>
                  <a:ea typeface="Noto Sans KR"/>
                </a:rPr>
                <a:t>4. </a:t>
              </a:r>
              <a:r>
                <a:rPr lang="ko-KR" altLang="en-US" sz="1400" b="1" dirty="0">
                  <a:solidFill>
                    <a:schemeClr val="bg1"/>
                  </a:solidFill>
                  <a:latin typeface="Noto Sans KR"/>
                  <a:ea typeface="Noto Sans KR"/>
                </a:rPr>
                <a:t>스캔프로그램 작성</a:t>
              </a:r>
            </a:p>
          </p:txBody>
        </p:sp>
        <p:sp>
          <p:nvSpPr>
            <p:cNvPr id="45" name="직사각형 20">
              <a:extLst>
                <a:ext uri="{FF2B5EF4-FFF2-40B4-BE49-F238E27FC236}">
                  <a16:creationId xmlns:a16="http://schemas.microsoft.com/office/drawing/2014/main" id="{71621F2B-46B2-4CFD-A608-E92761ACA7EB}"/>
                </a:ext>
              </a:extLst>
            </p:cNvPr>
            <p:cNvSpPr/>
            <p:nvPr/>
          </p:nvSpPr>
          <p:spPr>
            <a:xfrm>
              <a:off x="5938563" y="987759"/>
              <a:ext cx="3139440" cy="60099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171450" indent="-171450">
                <a:buFont typeface="Arial" panose="020B0604020202020204" pitchFamily="34" charset="0"/>
                <a:buChar char="•"/>
                <a:defRPr/>
              </a:pPr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Light"/>
                  <a:ea typeface="Noto Sans KR Medium"/>
                </a:rPr>
                <a:t>아날로그 입력 모듈에서 작성방법에 대하여 상세하게 설명했으므로 회로도 구성 예시만 설명 하겠음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Light"/>
                  <a:ea typeface="Noto Sans KR Medium"/>
                </a:rPr>
                <a:t>.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Light"/>
                <a:ea typeface="Noto Sans KR Medium"/>
              </a:endParaRPr>
            </a:p>
          </p:txBody>
        </p:sp>
        <p:cxnSp>
          <p:nvCxnSpPr>
            <p:cNvPr id="54" name="직선 화살표 연결선 53">
              <a:extLst>
                <a:ext uri="{FF2B5EF4-FFF2-40B4-BE49-F238E27FC236}">
                  <a16:creationId xmlns:a16="http://schemas.microsoft.com/office/drawing/2014/main" id="{11EEE6E3-21C8-4B0E-AC80-3F308E696294}"/>
                </a:ext>
              </a:extLst>
            </p:cNvPr>
            <p:cNvCxnSpPr>
              <a:cxnSpLocks/>
              <a:stCxn id="44" idx="0"/>
              <a:endCxn id="45" idx="2"/>
            </p:cNvCxnSpPr>
            <p:nvPr/>
          </p:nvCxnSpPr>
          <p:spPr>
            <a:xfrm flipH="1" flipV="1">
              <a:off x="7508283" y="1588750"/>
              <a:ext cx="1" cy="527991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DB7637A5-D90B-4F62-A44B-A23E865CE091}"/>
              </a:ext>
            </a:extLst>
          </p:cNvPr>
          <p:cNvSpPr/>
          <p:nvPr/>
        </p:nvSpPr>
        <p:spPr>
          <a:xfrm>
            <a:off x="1239237" y="1368668"/>
            <a:ext cx="5092083" cy="3123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ko-KR" sz="13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/>
                <a:ea typeface="나눔고딕"/>
              </a:rPr>
              <a:t>- XBF-PD05A(</a:t>
            </a:r>
            <a:r>
              <a:rPr lang="ko-KR" altLang="en-US" sz="13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/>
                <a:ea typeface="나눔고딕"/>
              </a:rPr>
              <a:t>위치결정</a:t>
            </a:r>
            <a:r>
              <a:rPr lang="en-US" altLang="ko-KR" sz="13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/>
                <a:ea typeface="나눔고딕"/>
              </a:rPr>
              <a:t>) </a:t>
            </a:r>
            <a:r>
              <a:rPr lang="ko-KR" altLang="en-US" sz="13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/>
                <a:ea typeface="나눔고딕"/>
              </a:rPr>
              <a:t>사용법</a:t>
            </a:r>
            <a:r>
              <a:rPr lang="en-US" altLang="ko-KR" sz="13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/>
                <a:ea typeface="나눔고딕"/>
              </a:rPr>
              <a:t>.</a:t>
            </a:r>
            <a:endParaRPr lang="en-US" altLang="ko-KR" sz="1300" dirty="0">
              <a:solidFill>
                <a:schemeClr val="tx1">
                  <a:lumMod val="65000"/>
                  <a:lumOff val="35000"/>
                </a:schemeClr>
              </a:solidFill>
              <a:latin typeface="나눔고딕"/>
              <a:ea typeface="나눔고딕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F8B75421-BCC4-4790-AAD2-1F357C6E97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79695" y="2563862"/>
            <a:ext cx="5956115" cy="3258332"/>
          </a:xfrm>
          <a:prstGeom prst="rect">
            <a:avLst/>
          </a:prstGeom>
        </p:spPr>
      </p:pic>
      <p:sp>
        <p:nvSpPr>
          <p:cNvPr id="56" name="직사각형 55">
            <a:extLst>
              <a:ext uri="{FF2B5EF4-FFF2-40B4-BE49-F238E27FC236}">
                <a16:creationId xmlns:a16="http://schemas.microsoft.com/office/drawing/2014/main" id="{F08AC158-E976-4549-BCF4-5FFA1597A339}"/>
              </a:ext>
            </a:extLst>
          </p:cNvPr>
          <p:cNvSpPr/>
          <p:nvPr/>
        </p:nvSpPr>
        <p:spPr>
          <a:xfrm>
            <a:off x="10091420" y="3254894"/>
            <a:ext cx="303782" cy="9763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842E2272-8B09-4646-998A-E61159373C5D}"/>
              </a:ext>
            </a:extLst>
          </p:cNvPr>
          <p:cNvSpPr/>
          <p:nvPr/>
        </p:nvSpPr>
        <p:spPr>
          <a:xfrm>
            <a:off x="8453120" y="3606614"/>
            <a:ext cx="303782" cy="9763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1ACDEF24-2CA5-4ED2-8354-573E8EA4B4D1}"/>
              </a:ext>
            </a:extLst>
          </p:cNvPr>
          <p:cNvCxnSpPr>
            <a:cxnSpLocks/>
            <a:stCxn id="56" idx="2"/>
            <a:endCxn id="63" idx="0"/>
          </p:cNvCxnSpPr>
          <p:nvPr/>
        </p:nvCxnSpPr>
        <p:spPr>
          <a:xfrm flipH="1">
            <a:off x="9442710" y="3352525"/>
            <a:ext cx="800601" cy="119300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69E3FF7E-BB85-4176-942A-839D8B0C4907}"/>
              </a:ext>
            </a:extLst>
          </p:cNvPr>
          <p:cNvCxnSpPr>
            <a:cxnSpLocks/>
            <a:stCxn id="57" idx="2"/>
            <a:endCxn id="63" idx="0"/>
          </p:cNvCxnSpPr>
          <p:nvPr/>
        </p:nvCxnSpPr>
        <p:spPr>
          <a:xfrm>
            <a:off x="8605011" y="3704245"/>
            <a:ext cx="837699" cy="84128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직사각형 20">
            <a:extLst>
              <a:ext uri="{FF2B5EF4-FFF2-40B4-BE49-F238E27FC236}">
                <a16:creationId xmlns:a16="http://schemas.microsoft.com/office/drawing/2014/main" id="{10EBDED1-2E1A-46AF-A624-8D07D7CBE5E7}"/>
              </a:ext>
            </a:extLst>
          </p:cNvPr>
          <p:cNvSpPr/>
          <p:nvPr/>
        </p:nvSpPr>
        <p:spPr>
          <a:xfrm>
            <a:off x="7876043" y="4545525"/>
            <a:ext cx="3133333" cy="4114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Light"/>
                <a:ea typeface="Noto Sans KR Medium"/>
              </a:rPr>
              <a:t>명령에 대한 자세한 설명은 뒷장에 있습니다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Light"/>
                <a:ea typeface="Noto Sans KR Medium"/>
              </a:rPr>
              <a:t>.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Noto Sans KR Light"/>
              <a:ea typeface="Noto Sans KR Medium"/>
            </a:endParaRPr>
          </a:p>
        </p:txBody>
      </p:sp>
    </p:spTree>
    <p:extLst>
      <p:ext uri="{BB962C8B-B14F-4D97-AF65-F5344CB8AC3E}">
        <p14:creationId xmlns:p14="http://schemas.microsoft.com/office/powerpoint/2010/main" val="112233293"/>
      </p:ext>
    </p:extLst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/>
          <p:cNvCxnSpPr>
            <a:endCxn id="36" idx="1"/>
          </p:cNvCxnSpPr>
          <p:nvPr/>
        </p:nvCxnSpPr>
        <p:spPr>
          <a:xfrm>
            <a:off x="431371" y="344703"/>
            <a:ext cx="10256279" cy="1929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-14515" y="149948"/>
            <a:ext cx="1088572" cy="384043"/>
          </a:xfrm>
          <a:prstGeom prst="rect">
            <a:avLst/>
          </a:prstGeom>
          <a:solidFill>
            <a:srgbClr val="2CA2E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>
              <a:latin typeface="맑은 고딕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1126708" y="345453"/>
            <a:ext cx="1233624" cy="0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이등변 삼각형 28"/>
          <p:cNvSpPr/>
          <p:nvPr/>
        </p:nvSpPr>
        <p:spPr>
          <a:xfrm rot="5400000">
            <a:off x="928279" y="295729"/>
            <a:ext cx="386628" cy="95087"/>
          </a:xfrm>
          <a:prstGeom prst="triangle">
            <a:avLst>
              <a:gd name="adj" fmla="val 50000"/>
            </a:avLst>
          </a:prstGeom>
          <a:solidFill>
            <a:srgbClr val="2CA2E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>
              <a:latin typeface="맑은 고딕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-14527" y="137251"/>
            <a:ext cx="1088572" cy="417600"/>
          </a:xfrm>
          <a:prstGeom prst="rect">
            <a:avLst/>
          </a:prstGeom>
          <a:solidFill>
            <a:srgbClr val="2CA2E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>
              <a:latin typeface="맑은 고딕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086925" y="70699"/>
            <a:ext cx="352371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0070C0"/>
                </a:solidFill>
                <a:latin typeface="맑은 고딕"/>
                <a:ea typeface="맑은 고딕"/>
              </a:rPr>
              <a:t>TERALEADER </a:t>
            </a:r>
            <a:r>
              <a:rPr lang="en-US" altLang="ko-KR" sz="1051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/>
                <a:ea typeface="맑은 고딕"/>
              </a:rPr>
              <a:t>World Best R&amp;D Technology!</a:t>
            </a:r>
            <a:endParaRPr lang="ko-KR" altLang="en-US" sz="1200" b="1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맑은 고딕"/>
              <a:ea typeface="맑은 고딕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0824300" y="6186902"/>
            <a:ext cx="1225484" cy="584463"/>
          </a:xfrm>
          <a:prstGeom prst="rect">
            <a:avLst/>
          </a:prstGeom>
          <a:solidFill>
            <a:schemeClr val="bg1"/>
          </a:solidFill>
          <a:ln w="19050" cap="flat" cmpd="sng" algn="ctr">
            <a:noFill/>
            <a:prstDash val="solid"/>
            <a:round/>
            <a:headEnd w="med" len="med"/>
            <a:tailEnd w="med" len="med"/>
          </a:ln>
          <a:effectLst/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defTabSz="914332">
              <a:spcBef>
                <a:spcPct val="0"/>
              </a:spcBef>
              <a:spcAft>
                <a:spcPct val="0"/>
              </a:spcAft>
              <a:defRPr/>
            </a:pPr>
            <a:endParaRPr lang="ko-KR" altLang="en-US">
              <a:latin typeface="맑은 고딕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1008056" y="593415"/>
            <a:ext cx="378000" cy="50400"/>
          </a:xfrm>
          <a:prstGeom prst="rect">
            <a:avLst/>
          </a:prstGeom>
          <a:solidFill>
            <a:srgbClr val="0070C0"/>
          </a:solidFill>
          <a:ln w="19050" cap="flat" cmpd="sng" algn="ctr">
            <a:noFill/>
            <a:prstDash val="solid"/>
            <a:round/>
            <a:headEnd w="med" len="med"/>
            <a:tailEnd w="med" len="med"/>
          </a:ln>
          <a:effectLst>
            <a:outerShdw blurRad="19050" dist="1524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defTabSz="914332">
              <a:spcBef>
                <a:spcPct val="0"/>
              </a:spcBef>
              <a:spcAft>
                <a:spcPct val="0"/>
              </a:spcAft>
              <a:defRPr/>
            </a:pPr>
            <a:endParaRPr lang="ko-KR" altLang="en-US">
              <a:latin typeface="맑은 고딕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10687650" y="183541"/>
            <a:ext cx="60959" cy="36090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>
              <a:latin typeface="맑은 고딕"/>
            </a:endParaRPr>
          </a:p>
        </p:txBody>
      </p:sp>
      <p:cxnSp>
        <p:nvCxnSpPr>
          <p:cNvPr id="120" name="직선 연결선 26"/>
          <p:cNvCxnSpPr/>
          <p:nvPr/>
        </p:nvCxnSpPr>
        <p:spPr>
          <a:xfrm rot="10800000" flipV="1">
            <a:off x="1477737" y="1008591"/>
            <a:ext cx="1051969" cy="5679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itle 15"/>
          <p:cNvSpPr txBox="1"/>
          <p:nvPr/>
        </p:nvSpPr>
        <p:spPr>
          <a:xfrm>
            <a:off x="926568" y="565133"/>
            <a:ext cx="11357112" cy="562527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marR="0" lvl="0" indent="0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2800" b="1" spc="-15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맑은 고딕"/>
                <a:ea typeface="맑은 고딕"/>
              </a:rPr>
              <a:t>02</a:t>
            </a:r>
            <a:r>
              <a:rPr lang="en-US" altLang="ko-KR" sz="2000" b="1" spc="-150" dirty="0">
                <a:solidFill>
                  <a:srgbClr val="0070C0"/>
                </a:solidFill>
                <a:latin typeface="맑은 고딕"/>
                <a:ea typeface="맑은 고딕"/>
              </a:rPr>
              <a:t>   XG5000</a:t>
            </a:r>
            <a:endParaRPr lang="en-US" altLang="ko-KR" sz="1400" spc="-150" dirty="0">
              <a:solidFill>
                <a:srgbClr val="858585"/>
              </a:solidFill>
              <a:latin typeface="맑은 고딕"/>
              <a:ea typeface="맑은 고딕"/>
            </a:endParaRPr>
          </a:p>
        </p:txBody>
      </p:sp>
      <p:sp>
        <p:nvSpPr>
          <p:cNvPr id="122" name="TextBox 121"/>
          <p:cNvSpPr txBox="1"/>
          <p:nvPr/>
        </p:nvSpPr>
        <p:spPr>
          <a:xfrm>
            <a:off x="1271010" y="1080964"/>
            <a:ext cx="2319546" cy="371192"/>
          </a:xfrm>
          <a:prstGeom prst="rect">
            <a:avLst/>
          </a:prstGeom>
        </p:spPr>
        <p:txBody>
          <a:bodyPr vert="horz" wrap="none" lIns="91440" tIns="45720" rIns="91440" bIns="45720" anchor="t">
            <a:spAutoFit/>
          </a:bodyPr>
          <a:lstStyle/>
          <a:p>
            <a:pPr marL="285750" indent="-285750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altLang="ko-KR" dirty="0"/>
              <a:t>Sputter</a:t>
            </a:r>
            <a:r>
              <a:rPr lang="ko-KR" altLang="en-US" dirty="0"/>
              <a:t> 예제 설명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19D8C0A-B67E-4720-BA05-83493AE6E700}"/>
              </a:ext>
            </a:extLst>
          </p:cNvPr>
          <p:cNvSpPr txBox="1"/>
          <p:nvPr/>
        </p:nvSpPr>
        <p:spPr>
          <a:xfrm>
            <a:off x="10863109" y="263135"/>
            <a:ext cx="114962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900" dirty="0">
                <a:ln w="9525">
                  <a:solidFill>
                    <a:prstClr val="white">
                      <a:alpha val="0"/>
                    </a:prstClr>
                  </a:solidFill>
                </a:ln>
                <a:solidFill>
                  <a:srgbClr val="56565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맑은 고딕"/>
              </a:rPr>
              <a:t>PLC</a:t>
            </a:r>
            <a:endParaRPr kumimoji="0" lang="ko-KR" altLang="en-US" sz="900" b="0" i="0" u="none" strike="noStrike" kern="1200" cap="none" spc="0" normalizeH="0" baseline="0" dirty="0">
              <a:ln w="9525">
                <a:solidFill>
                  <a:prstClr val="white">
                    <a:alpha val="0"/>
                  </a:prstClr>
                </a:solidFill>
              </a:ln>
              <a:solidFill>
                <a:srgbClr val="565656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uLnTx/>
              <a:uFillTx/>
              <a:ea typeface="맑은 고딕"/>
            </a:endParaRPr>
          </a:p>
        </p:txBody>
      </p:sp>
      <p:sp>
        <p:nvSpPr>
          <p:cNvPr id="22" name="직사각형 43">
            <a:extLst>
              <a:ext uri="{FF2B5EF4-FFF2-40B4-BE49-F238E27FC236}">
                <a16:creationId xmlns:a16="http://schemas.microsoft.com/office/drawing/2014/main" id="{C5E59A21-EE3A-4741-9652-8F6717590B86}"/>
              </a:ext>
            </a:extLst>
          </p:cNvPr>
          <p:cNvSpPr/>
          <p:nvPr/>
        </p:nvSpPr>
        <p:spPr>
          <a:xfrm>
            <a:off x="1271010" y="1392816"/>
            <a:ext cx="5092083" cy="3123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ko-KR" sz="13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/>
                <a:ea typeface="나눔고딕"/>
              </a:rPr>
              <a:t>- TURN, T/V, LINEAR, LIFT MOTOR sector</a:t>
            </a:r>
            <a:endParaRPr lang="en-US" altLang="ko-KR" sz="1300" dirty="0">
              <a:solidFill>
                <a:schemeClr val="tx1">
                  <a:lumMod val="65000"/>
                  <a:lumOff val="35000"/>
                </a:schemeClr>
              </a:solidFill>
              <a:latin typeface="나눔고딕"/>
              <a:ea typeface="나눔고딕"/>
            </a:endParaRPr>
          </a:p>
        </p:txBody>
      </p:sp>
      <p:pic>
        <p:nvPicPr>
          <p:cNvPr id="24" name="그림 23">
            <a:hlinkClick r:id="rId3" action="ppaction://hlinksldjump"/>
            <a:extLst>
              <a:ext uri="{FF2B5EF4-FFF2-40B4-BE49-F238E27FC236}">
                <a16:creationId xmlns:a16="http://schemas.microsoft.com/office/drawing/2014/main" id="{2609563C-F6F6-451F-9A05-83D74C99D94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0863109" y="6285911"/>
            <a:ext cx="1225195" cy="493735"/>
          </a:xfrm>
          <a:prstGeom prst="rect">
            <a:avLst/>
          </a:prstGeom>
        </p:spPr>
      </p:pic>
      <p:sp>
        <p:nvSpPr>
          <p:cNvPr id="27" name="직사각형 38">
            <a:extLst>
              <a:ext uri="{FF2B5EF4-FFF2-40B4-BE49-F238E27FC236}">
                <a16:creationId xmlns:a16="http://schemas.microsoft.com/office/drawing/2014/main" id="{A4CB3CEB-471A-4108-BC7D-D33341032853}"/>
              </a:ext>
            </a:extLst>
          </p:cNvPr>
          <p:cNvSpPr/>
          <p:nvPr/>
        </p:nvSpPr>
        <p:spPr>
          <a:xfrm>
            <a:off x="1008056" y="4608689"/>
            <a:ext cx="10030558" cy="1539220"/>
          </a:xfrm>
          <a:prstGeom prst="rect">
            <a:avLst/>
          </a:prstGeom>
          <a:solidFill>
            <a:srgbClr val="DCE5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marL="342900" lvl="0" indent="-342900" algn="ctr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altLang="ko-KR" sz="1700" kern="0" dirty="0">
                <a:solidFill>
                  <a:schemeClr val="tx1"/>
                </a:solidFill>
                <a:latin typeface="Noto Sans KR"/>
                <a:ea typeface="Noto Sans KR"/>
              </a:rPr>
              <a:t>M202</a:t>
            </a:r>
            <a:r>
              <a:rPr lang="ko-KR" altLang="en-US" sz="1700" kern="0" dirty="0">
                <a:solidFill>
                  <a:schemeClr val="tx1"/>
                </a:solidFill>
                <a:latin typeface="Noto Sans KR"/>
                <a:ea typeface="Noto Sans KR"/>
              </a:rPr>
              <a:t>주소 값이 </a:t>
            </a:r>
            <a:r>
              <a:rPr lang="en-US" altLang="ko-KR" sz="1700" kern="0" dirty="0">
                <a:solidFill>
                  <a:schemeClr val="tx1"/>
                </a:solidFill>
                <a:latin typeface="Noto Sans KR"/>
                <a:ea typeface="Noto Sans KR"/>
              </a:rPr>
              <a:t>0</a:t>
            </a:r>
            <a:r>
              <a:rPr lang="ko-KR" altLang="en-US" sz="1700" kern="0" dirty="0">
                <a:solidFill>
                  <a:schemeClr val="tx1"/>
                </a:solidFill>
                <a:latin typeface="Noto Sans KR"/>
                <a:ea typeface="Noto Sans KR"/>
              </a:rPr>
              <a:t>일 경우 </a:t>
            </a:r>
            <a:r>
              <a:rPr lang="ko-KR" altLang="en-US" sz="1700" kern="0" dirty="0" err="1">
                <a:solidFill>
                  <a:schemeClr val="tx1"/>
                </a:solidFill>
                <a:latin typeface="Noto Sans KR"/>
                <a:ea typeface="Noto Sans KR"/>
              </a:rPr>
              <a:t>위치모듈의</a:t>
            </a:r>
            <a:r>
              <a:rPr lang="ko-KR" altLang="en-US" sz="1700" kern="0" dirty="0">
                <a:solidFill>
                  <a:schemeClr val="tx1"/>
                </a:solidFill>
                <a:latin typeface="Noto Sans KR"/>
                <a:ea typeface="Noto Sans KR"/>
              </a:rPr>
              <a:t> </a:t>
            </a:r>
            <a:r>
              <a:rPr lang="en-US" altLang="ko-KR" sz="1700" kern="0" dirty="0">
                <a:solidFill>
                  <a:schemeClr val="tx1"/>
                </a:solidFill>
                <a:latin typeface="Noto Sans KR"/>
                <a:ea typeface="Noto Sans KR"/>
              </a:rPr>
              <a:t>x</a:t>
            </a:r>
            <a:r>
              <a:rPr lang="ko-KR" altLang="en-US" sz="1700" kern="0" dirty="0">
                <a:solidFill>
                  <a:schemeClr val="tx1"/>
                </a:solidFill>
                <a:latin typeface="Noto Sans KR"/>
                <a:ea typeface="Noto Sans KR"/>
              </a:rPr>
              <a:t>축 부동원점 설정</a:t>
            </a:r>
            <a:r>
              <a:rPr lang="en-US" altLang="ko-KR" sz="1700" kern="0" dirty="0">
                <a:solidFill>
                  <a:schemeClr val="tx1"/>
                </a:solidFill>
                <a:latin typeface="Noto Sans KR"/>
                <a:ea typeface="Noto Sans KR"/>
              </a:rPr>
              <a:t>.</a:t>
            </a:r>
          </a:p>
          <a:p>
            <a:pPr marL="342900" lvl="0" indent="-342900" algn="ctr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altLang="ko-KR" sz="1700" kern="0" dirty="0">
                <a:solidFill>
                  <a:schemeClr val="tx1"/>
                </a:solidFill>
                <a:latin typeface="Noto Sans KR"/>
                <a:ea typeface="Noto Sans KR"/>
              </a:rPr>
              <a:t>M202</a:t>
            </a:r>
            <a:r>
              <a:rPr lang="ko-KR" altLang="en-US" sz="1700" kern="0" dirty="0">
                <a:solidFill>
                  <a:schemeClr val="tx1"/>
                </a:solidFill>
                <a:latin typeface="Noto Sans KR"/>
                <a:ea typeface="Noto Sans KR"/>
              </a:rPr>
              <a:t>주소 값이 </a:t>
            </a:r>
            <a:r>
              <a:rPr lang="en-US" altLang="ko-KR" sz="1700" kern="0" dirty="0">
                <a:solidFill>
                  <a:schemeClr val="tx1"/>
                </a:solidFill>
                <a:latin typeface="Noto Sans KR"/>
                <a:ea typeface="Noto Sans KR"/>
              </a:rPr>
              <a:t>1</a:t>
            </a:r>
            <a:r>
              <a:rPr lang="ko-KR" altLang="en-US" sz="1700" kern="0" dirty="0">
                <a:solidFill>
                  <a:schemeClr val="tx1"/>
                </a:solidFill>
                <a:latin typeface="Noto Sans KR"/>
                <a:ea typeface="Noto Sans KR"/>
              </a:rPr>
              <a:t>일 경우 </a:t>
            </a:r>
            <a:r>
              <a:rPr lang="ko-KR" altLang="en-US" sz="1700" kern="0" dirty="0" err="1">
                <a:solidFill>
                  <a:schemeClr val="tx1"/>
                </a:solidFill>
                <a:latin typeface="Noto Sans KR"/>
                <a:ea typeface="Noto Sans KR"/>
              </a:rPr>
              <a:t>위치모듈</a:t>
            </a:r>
            <a:r>
              <a:rPr lang="ko-KR" altLang="en-US" sz="1700" kern="0" dirty="0">
                <a:solidFill>
                  <a:schemeClr val="tx1"/>
                </a:solidFill>
                <a:latin typeface="Noto Sans KR"/>
                <a:ea typeface="Noto Sans KR"/>
              </a:rPr>
              <a:t> </a:t>
            </a:r>
            <a:r>
              <a:rPr lang="en-US" altLang="ko-KR" sz="1700" kern="0" dirty="0">
                <a:solidFill>
                  <a:schemeClr val="tx1"/>
                </a:solidFill>
                <a:latin typeface="Noto Sans KR"/>
                <a:ea typeface="Noto Sans KR"/>
              </a:rPr>
              <a:t>x</a:t>
            </a:r>
            <a:r>
              <a:rPr lang="ko-KR" altLang="en-US" sz="1700" kern="0" dirty="0">
                <a:solidFill>
                  <a:schemeClr val="tx1"/>
                </a:solidFill>
                <a:latin typeface="Noto Sans KR"/>
                <a:ea typeface="Noto Sans KR"/>
              </a:rPr>
              <a:t>축 해당하는 모터가 </a:t>
            </a:r>
            <a:r>
              <a:rPr lang="en-US" altLang="ko-KR" sz="1700" kern="0" dirty="0">
                <a:solidFill>
                  <a:schemeClr val="tx1"/>
                </a:solidFill>
                <a:latin typeface="Noto Sans KR"/>
                <a:ea typeface="Noto Sans KR"/>
              </a:rPr>
              <a:t>800</a:t>
            </a:r>
            <a:r>
              <a:rPr lang="ko-KR" altLang="en-US" sz="1700" kern="0" dirty="0">
                <a:solidFill>
                  <a:schemeClr val="tx1"/>
                </a:solidFill>
                <a:latin typeface="Noto Sans KR"/>
                <a:ea typeface="Noto Sans KR"/>
              </a:rPr>
              <a:t>의 위치로 초당 </a:t>
            </a:r>
            <a:r>
              <a:rPr lang="en-US" altLang="ko-KR" sz="1700" kern="0" dirty="0">
                <a:solidFill>
                  <a:schemeClr val="tx1"/>
                </a:solidFill>
                <a:latin typeface="Noto Sans KR"/>
                <a:ea typeface="Noto Sans KR"/>
              </a:rPr>
              <a:t>200</a:t>
            </a:r>
            <a:r>
              <a:rPr lang="ko-KR" altLang="en-US" sz="1700" kern="0" dirty="0">
                <a:solidFill>
                  <a:schemeClr val="tx1"/>
                </a:solidFill>
                <a:latin typeface="Noto Sans KR"/>
                <a:ea typeface="Noto Sans KR"/>
              </a:rPr>
              <a:t>펄스의 속도로 이동</a:t>
            </a:r>
            <a:r>
              <a:rPr lang="en-US" altLang="ko-KR" sz="1700" kern="0" dirty="0">
                <a:solidFill>
                  <a:schemeClr val="tx1"/>
                </a:solidFill>
                <a:latin typeface="Noto Sans KR"/>
                <a:ea typeface="Noto Sans KR"/>
              </a:rPr>
              <a:t>.</a:t>
            </a:r>
          </a:p>
          <a:p>
            <a:pPr marL="342900" lvl="0" indent="-342900" algn="ctr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altLang="ko-KR" sz="1700" kern="0" dirty="0">
                <a:solidFill>
                  <a:schemeClr val="tx1"/>
                </a:solidFill>
                <a:latin typeface="Noto Sans KR"/>
                <a:ea typeface="Noto Sans KR"/>
              </a:rPr>
              <a:t>M202</a:t>
            </a:r>
            <a:r>
              <a:rPr lang="ko-KR" altLang="en-US" sz="1700" kern="0" dirty="0">
                <a:solidFill>
                  <a:schemeClr val="tx1"/>
                </a:solidFill>
                <a:latin typeface="Noto Sans KR"/>
                <a:ea typeface="Noto Sans KR"/>
              </a:rPr>
              <a:t>주소 값이 </a:t>
            </a:r>
            <a:r>
              <a:rPr lang="en-US" altLang="ko-KR" sz="1700" kern="0" dirty="0">
                <a:solidFill>
                  <a:schemeClr val="tx1"/>
                </a:solidFill>
                <a:latin typeface="Noto Sans KR"/>
                <a:ea typeface="Noto Sans KR"/>
              </a:rPr>
              <a:t>3</a:t>
            </a:r>
            <a:r>
              <a:rPr lang="ko-KR" altLang="en-US" sz="1700" kern="0" dirty="0">
                <a:solidFill>
                  <a:schemeClr val="tx1"/>
                </a:solidFill>
                <a:latin typeface="Noto Sans KR"/>
                <a:ea typeface="Noto Sans KR"/>
              </a:rPr>
              <a:t>일 경우 </a:t>
            </a:r>
            <a:r>
              <a:rPr lang="en-US" altLang="ko-KR" sz="1700" kern="0" dirty="0">
                <a:solidFill>
                  <a:schemeClr val="tx1"/>
                </a:solidFill>
                <a:latin typeface="Noto Sans KR"/>
                <a:ea typeface="Noto Sans KR"/>
              </a:rPr>
              <a:t>x</a:t>
            </a:r>
            <a:r>
              <a:rPr lang="ko-KR" altLang="en-US" sz="1700" kern="0" dirty="0">
                <a:solidFill>
                  <a:schemeClr val="tx1"/>
                </a:solidFill>
                <a:latin typeface="Noto Sans KR"/>
                <a:ea typeface="Noto Sans KR"/>
              </a:rPr>
              <a:t>축에 해당하는 모터가 </a:t>
            </a:r>
            <a:r>
              <a:rPr lang="en-US" altLang="ko-KR" sz="1700" kern="0" dirty="0">
                <a:solidFill>
                  <a:schemeClr val="tx1"/>
                </a:solidFill>
                <a:latin typeface="Noto Sans KR"/>
                <a:ea typeface="Noto Sans KR"/>
              </a:rPr>
              <a:t>0</a:t>
            </a:r>
            <a:r>
              <a:rPr lang="ko-KR" altLang="en-US" sz="1700" kern="0" dirty="0">
                <a:solidFill>
                  <a:schemeClr val="tx1"/>
                </a:solidFill>
                <a:latin typeface="Noto Sans KR"/>
                <a:ea typeface="Noto Sans KR"/>
              </a:rPr>
              <a:t>의 위치로 초당 </a:t>
            </a:r>
            <a:r>
              <a:rPr lang="en-US" altLang="ko-KR" sz="1700" kern="0" dirty="0">
                <a:solidFill>
                  <a:schemeClr val="tx1"/>
                </a:solidFill>
                <a:latin typeface="Noto Sans KR"/>
                <a:ea typeface="Noto Sans KR"/>
              </a:rPr>
              <a:t>200</a:t>
            </a:r>
            <a:r>
              <a:rPr lang="ko-KR" altLang="en-US" sz="1700" kern="0" dirty="0">
                <a:solidFill>
                  <a:schemeClr val="tx1"/>
                </a:solidFill>
                <a:latin typeface="Noto Sans KR"/>
                <a:ea typeface="Noto Sans KR"/>
              </a:rPr>
              <a:t>펄스의 속도로 이동</a:t>
            </a:r>
            <a:r>
              <a:rPr lang="en-US" altLang="ko-KR" sz="1700" kern="0" dirty="0">
                <a:solidFill>
                  <a:schemeClr val="tx1"/>
                </a:solidFill>
                <a:latin typeface="Noto Sans KR"/>
                <a:ea typeface="Noto Sans KR"/>
              </a:rPr>
              <a:t>.</a:t>
            </a:r>
          </a:p>
        </p:txBody>
      </p:sp>
      <p:sp>
        <p:nvSpPr>
          <p:cNvPr id="39" name="TextBox 57">
            <a:extLst>
              <a:ext uri="{FF2B5EF4-FFF2-40B4-BE49-F238E27FC236}">
                <a16:creationId xmlns:a16="http://schemas.microsoft.com/office/drawing/2014/main" id="{1CAB5B7C-FADF-476B-82DF-A6BF4A3A7EB5}"/>
              </a:ext>
            </a:extLst>
          </p:cNvPr>
          <p:cNvSpPr txBox="1"/>
          <p:nvPr/>
        </p:nvSpPr>
        <p:spPr>
          <a:xfrm>
            <a:off x="1021259" y="4384612"/>
            <a:ext cx="1184439" cy="353943"/>
          </a:xfrm>
          <a:prstGeom prst="rect">
            <a:avLst/>
          </a:prstGeom>
          <a:solidFill>
            <a:schemeClr val="accent1">
              <a:lumMod val="75000"/>
            </a:schemeClr>
          </a:solidFill>
          <a:ln w="254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ko-KR" altLang="en-US" sz="1700" dirty="0">
                <a:solidFill>
                  <a:schemeClr val="bg1"/>
                </a:solidFill>
                <a:latin typeface="Noto Sans KR"/>
                <a:ea typeface="Noto Sans KR"/>
              </a:rPr>
              <a:t>설명</a:t>
            </a:r>
            <a:endParaRPr lang="en-US" altLang="ko-KR" sz="1700" dirty="0">
              <a:solidFill>
                <a:schemeClr val="bg1"/>
              </a:solidFill>
              <a:latin typeface="Noto Sans KR"/>
              <a:ea typeface="Noto Sans KR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877A53C-61E1-4935-B53F-BF2CEC3F737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9481"/>
          <a:stretch/>
        </p:blipFill>
        <p:spPr>
          <a:xfrm>
            <a:off x="2627094" y="1889305"/>
            <a:ext cx="6937812" cy="2522439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D701923F-40D3-46EA-B559-63D09B34141F}"/>
              </a:ext>
            </a:extLst>
          </p:cNvPr>
          <p:cNvSpPr/>
          <p:nvPr/>
        </p:nvSpPr>
        <p:spPr>
          <a:xfrm>
            <a:off x="7672007" y="1937995"/>
            <a:ext cx="588073" cy="18341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568E220-54CF-4379-97D1-976691CD326E}"/>
              </a:ext>
            </a:extLst>
          </p:cNvPr>
          <p:cNvSpPr txBox="1"/>
          <p:nvPr/>
        </p:nvSpPr>
        <p:spPr>
          <a:xfrm>
            <a:off x="6436480" y="1158985"/>
            <a:ext cx="3059125" cy="461665"/>
          </a:xfrm>
          <a:prstGeom prst="rect">
            <a:avLst/>
          </a:prstGeom>
          <a:noFill/>
          <a:ln w="2222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부동원점 설정</a:t>
            </a:r>
            <a:r>
              <a:rPr lang="en-US" altLang="ko-KR" sz="1200" dirty="0"/>
              <a:t>: </a:t>
            </a:r>
            <a:r>
              <a:rPr lang="ko-KR" altLang="en-US" sz="1200" dirty="0"/>
              <a:t>현재 위치해 있는 모터의 위치를 </a:t>
            </a:r>
            <a:r>
              <a:rPr lang="en-US" altLang="ko-KR" sz="1200" dirty="0"/>
              <a:t>0</a:t>
            </a:r>
            <a:r>
              <a:rPr lang="ko-KR" altLang="en-US" sz="1200" dirty="0"/>
              <a:t>으로 잡아주는 역할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E259C6E9-CA58-4199-8274-DE1683295D45}"/>
              </a:ext>
            </a:extLst>
          </p:cNvPr>
          <p:cNvCxnSpPr>
            <a:cxnSpLocks/>
          </p:cNvCxnSpPr>
          <p:nvPr/>
        </p:nvCxnSpPr>
        <p:spPr>
          <a:xfrm flipV="1">
            <a:off x="7966043" y="1606709"/>
            <a:ext cx="0" cy="34324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87FFE49-51FE-4BAC-A42D-DF02FE385959}"/>
              </a:ext>
            </a:extLst>
          </p:cNvPr>
          <p:cNvSpPr/>
          <p:nvPr/>
        </p:nvSpPr>
        <p:spPr>
          <a:xfrm>
            <a:off x="8387440" y="1937254"/>
            <a:ext cx="396240" cy="18341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26804DBF-4A08-457B-9E35-B857557DF83E}"/>
              </a:ext>
            </a:extLst>
          </p:cNvPr>
          <p:cNvCxnSpPr>
            <a:cxnSpLocks/>
            <a:stCxn id="34" idx="2"/>
          </p:cNvCxnSpPr>
          <p:nvPr/>
        </p:nvCxnSpPr>
        <p:spPr>
          <a:xfrm>
            <a:off x="8585560" y="2120667"/>
            <a:ext cx="0" cy="13912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326D8F68-04F1-431F-948F-5C4A934EC9DE}"/>
              </a:ext>
            </a:extLst>
          </p:cNvPr>
          <p:cNvSpPr txBox="1"/>
          <p:nvPr/>
        </p:nvSpPr>
        <p:spPr>
          <a:xfrm>
            <a:off x="8309006" y="2265857"/>
            <a:ext cx="555592" cy="200055"/>
          </a:xfrm>
          <a:prstGeom prst="rect">
            <a:avLst/>
          </a:prstGeom>
          <a:noFill/>
          <a:ln w="2222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700" dirty="0"/>
              <a:t>슬롯번호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34614E83-0079-46FC-991D-B196E7A702FD}"/>
              </a:ext>
            </a:extLst>
          </p:cNvPr>
          <p:cNvSpPr/>
          <p:nvPr/>
        </p:nvSpPr>
        <p:spPr>
          <a:xfrm>
            <a:off x="9019706" y="1937437"/>
            <a:ext cx="396240" cy="18341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A2DA0CEE-B8E0-4E22-A6E6-6CA99CB6E181}"/>
              </a:ext>
            </a:extLst>
          </p:cNvPr>
          <p:cNvCxnSpPr>
            <a:cxnSpLocks/>
            <a:stCxn id="40" idx="3"/>
          </p:cNvCxnSpPr>
          <p:nvPr/>
        </p:nvCxnSpPr>
        <p:spPr>
          <a:xfrm>
            <a:off x="9415946" y="2029144"/>
            <a:ext cx="436605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CF57A195-A24A-4D81-BA73-BEAA06849A74}"/>
              </a:ext>
            </a:extLst>
          </p:cNvPr>
          <p:cNvSpPr txBox="1"/>
          <p:nvPr/>
        </p:nvSpPr>
        <p:spPr>
          <a:xfrm>
            <a:off x="9858943" y="1805747"/>
            <a:ext cx="616018" cy="461665"/>
          </a:xfrm>
          <a:prstGeom prst="rect">
            <a:avLst/>
          </a:prstGeom>
          <a:noFill/>
          <a:ln w="2222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0: X</a:t>
            </a:r>
            <a:r>
              <a:rPr lang="ko-KR" altLang="en-US" sz="1200" dirty="0"/>
              <a:t>축</a:t>
            </a:r>
            <a:endParaRPr lang="en-US" altLang="ko-KR" sz="1200" dirty="0"/>
          </a:p>
          <a:p>
            <a:r>
              <a:rPr lang="en-US" altLang="ko-KR" sz="1200" dirty="0"/>
              <a:t>1: Y</a:t>
            </a:r>
            <a:r>
              <a:rPr lang="ko-KR" altLang="en-US" sz="1200" dirty="0"/>
              <a:t>축</a:t>
            </a:r>
            <a:endParaRPr lang="en-US" altLang="ko-KR" sz="1200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E49A5CDA-0979-49D7-8D4F-8EF2C53FF8FE}"/>
              </a:ext>
            </a:extLst>
          </p:cNvPr>
          <p:cNvSpPr/>
          <p:nvPr/>
        </p:nvSpPr>
        <p:spPr>
          <a:xfrm>
            <a:off x="4491927" y="2773928"/>
            <a:ext cx="588073" cy="18341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EBF1282-C2D6-4595-8819-A4E3CC1C81EA}"/>
              </a:ext>
            </a:extLst>
          </p:cNvPr>
          <p:cNvSpPr txBox="1"/>
          <p:nvPr/>
        </p:nvSpPr>
        <p:spPr>
          <a:xfrm>
            <a:off x="157481" y="2545009"/>
            <a:ext cx="2258916" cy="646331"/>
          </a:xfrm>
          <a:prstGeom prst="rect">
            <a:avLst/>
          </a:prstGeom>
          <a:noFill/>
          <a:ln w="2222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직접기동</a:t>
            </a:r>
            <a:r>
              <a:rPr lang="en-US" altLang="ko-KR" sz="1200" dirty="0"/>
              <a:t>: </a:t>
            </a:r>
            <a:r>
              <a:rPr lang="ko-KR" altLang="en-US" sz="1200" dirty="0"/>
              <a:t>운전 데이터를 사용하지 않고 직접 입력하여 위치결정 제어 실행</a:t>
            </a: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5AA2CBF0-CC44-4C4F-A5C2-B905FC339E9D}"/>
              </a:ext>
            </a:extLst>
          </p:cNvPr>
          <p:cNvCxnSpPr>
            <a:cxnSpLocks/>
            <a:stCxn id="43" idx="1"/>
            <a:endCxn id="44" idx="3"/>
          </p:cNvCxnSpPr>
          <p:nvPr/>
        </p:nvCxnSpPr>
        <p:spPr>
          <a:xfrm flipH="1">
            <a:off x="2416397" y="2865635"/>
            <a:ext cx="2075530" cy="254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CDCBA399-973C-4722-AA51-5E68C50BEB5E}"/>
              </a:ext>
            </a:extLst>
          </p:cNvPr>
          <p:cNvSpPr/>
          <p:nvPr/>
        </p:nvSpPr>
        <p:spPr>
          <a:xfrm>
            <a:off x="5196600" y="2772853"/>
            <a:ext cx="396240" cy="18341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8A35F27-981E-4901-A169-302515DBD5CA}"/>
              </a:ext>
            </a:extLst>
          </p:cNvPr>
          <p:cNvSpPr txBox="1"/>
          <p:nvPr/>
        </p:nvSpPr>
        <p:spPr>
          <a:xfrm>
            <a:off x="5123210" y="3080315"/>
            <a:ext cx="543019" cy="200055"/>
          </a:xfrm>
          <a:prstGeom prst="rect">
            <a:avLst/>
          </a:prstGeom>
          <a:noFill/>
          <a:ln w="2222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700" dirty="0"/>
              <a:t>슬롯번호</a:t>
            </a: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1A13E93E-85F7-47FC-957B-76BA7611A085}"/>
              </a:ext>
            </a:extLst>
          </p:cNvPr>
          <p:cNvCxnSpPr>
            <a:cxnSpLocks/>
            <a:endCxn id="49" idx="0"/>
          </p:cNvCxnSpPr>
          <p:nvPr/>
        </p:nvCxnSpPr>
        <p:spPr>
          <a:xfrm>
            <a:off x="5394719" y="2956266"/>
            <a:ext cx="1" cy="124049"/>
          </a:xfrm>
          <a:prstGeom prst="straightConnector1">
            <a:avLst/>
          </a:prstGeom>
          <a:ln w="12700">
            <a:solidFill>
              <a:srgbClr val="FF0000"/>
            </a:solidFill>
            <a:headEnd type="none" w="sm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96793C9C-760F-4ADC-B174-9E09593F0C2F}"/>
              </a:ext>
            </a:extLst>
          </p:cNvPr>
          <p:cNvGrpSpPr/>
          <p:nvPr/>
        </p:nvGrpSpPr>
        <p:grpSpPr>
          <a:xfrm>
            <a:off x="5801932" y="2773928"/>
            <a:ext cx="429474" cy="517439"/>
            <a:chOff x="5801932" y="2773928"/>
            <a:chExt cx="429474" cy="517439"/>
          </a:xfrm>
        </p:grpSpPr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63386F8D-329F-4EFF-AD75-BA2C71FD03DA}"/>
                </a:ext>
              </a:extLst>
            </p:cNvPr>
            <p:cNvSpPr/>
            <p:nvPr/>
          </p:nvSpPr>
          <p:spPr>
            <a:xfrm>
              <a:off x="5816116" y="2773928"/>
              <a:ext cx="396240" cy="183413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123410D8-51D1-41D0-BB00-9BABD2D209B5}"/>
                </a:ext>
              </a:extLst>
            </p:cNvPr>
            <p:cNvSpPr txBox="1"/>
            <p:nvPr/>
          </p:nvSpPr>
          <p:spPr>
            <a:xfrm>
              <a:off x="5801932" y="3091312"/>
              <a:ext cx="429474" cy="200055"/>
            </a:xfrm>
            <a:prstGeom prst="rect">
              <a:avLst/>
            </a:prstGeom>
            <a:noFill/>
            <a:ln w="22225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700" dirty="0"/>
                <a:t>0: X</a:t>
              </a:r>
              <a:r>
                <a:rPr lang="ko-KR" altLang="en-US" sz="700" dirty="0"/>
                <a:t>축</a:t>
              </a:r>
            </a:p>
          </p:txBody>
        </p:sp>
        <p:cxnSp>
          <p:nvCxnSpPr>
            <p:cNvPr id="54" name="직선 화살표 연결선 53">
              <a:extLst>
                <a:ext uri="{FF2B5EF4-FFF2-40B4-BE49-F238E27FC236}">
                  <a16:creationId xmlns:a16="http://schemas.microsoft.com/office/drawing/2014/main" id="{0FFF3996-1C2F-4669-BE3D-3DBF490023F2}"/>
                </a:ext>
              </a:extLst>
            </p:cNvPr>
            <p:cNvCxnSpPr>
              <a:cxnSpLocks/>
              <a:stCxn id="52" idx="2"/>
              <a:endCxn id="53" idx="0"/>
            </p:cNvCxnSpPr>
            <p:nvPr/>
          </p:nvCxnSpPr>
          <p:spPr>
            <a:xfrm>
              <a:off x="6014236" y="2957341"/>
              <a:ext cx="2433" cy="133971"/>
            </a:xfrm>
            <a:prstGeom prst="straightConnector1">
              <a:avLst/>
            </a:prstGeom>
            <a:ln w="12700">
              <a:solidFill>
                <a:srgbClr val="FF0000"/>
              </a:solidFill>
              <a:headEnd type="none" w="sm" len="sm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CF68383C-1611-438E-BEFA-72C0C6D6BF13}"/>
              </a:ext>
            </a:extLst>
          </p:cNvPr>
          <p:cNvGrpSpPr/>
          <p:nvPr/>
        </p:nvGrpSpPr>
        <p:grpSpPr>
          <a:xfrm>
            <a:off x="6394672" y="2773928"/>
            <a:ext cx="539321" cy="517439"/>
            <a:chOff x="5744575" y="2773928"/>
            <a:chExt cx="539321" cy="517439"/>
          </a:xfrm>
        </p:grpSpPr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6DB57167-D7B8-4499-BDFD-CF7C3F13D63D}"/>
                </a:ext>
              </a:extLst>
            </p:cNvPr>
            <p:cNvSpPr/>
            <p:nvPr/>
          </p:nvSpPr>
          <p:spPr>
            <a:xfrm>
              <a:off x="5816116" y="2773928"/>
              <a:ext cx="396240" cy="183413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F484B5A6-351C-4B34-9B41-DCF4E444FC8A}"/>
                </a:ext>
              </a:extLst>
            </p:cNvPr>
            <p:cNvSpPr txBox="1"/>
            <p:nvPr/>
          </p:nvSpPr>
          <p:spPr>
            <a:xfrm>
              <a:off x="5744575" y="3091312"/>
              <a:ext cx="539321" cy="200055"/>
            </a:xfrm>
            <a:prstGeom prst="rect">
              <a:avLst/>
            </a:prstGeom>
            <a:noFill/>
            <a:ln w="22225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700" dirty="0"/>
                <a:t>목표위치</a:t>
              </a:r>
            </a:p>
          </p:txBody>
        </p:sp>
        <p:cxnSp>
          <p:nvCxnSpPr>
            <p:cNvPr id="66" name="직선 화살표 연결선 65">
              <a:extLst>
                <a:ext uri="{FF2B5EF4-FFF2-40B4-BE49-F238E27FC236}">
                  <a16:creationId xmlns:a16="http://schemas.microsoft.com/office/drawing/2014/main" id="{004F3123-9AB8-4075-8BEA-475F0F38CDBE}"/>
                </a:ext>
              </a:extLst>
            </p:cNvPr>
            <p:cNvCxnSpPr>
              <a:cxnSpLocks/>
              <a:stCxn id="64" idx="2"/>
              <a:endCxn id="65" idx="0"/>
            </p:cNvCxnSpPr>
            <p:nvPr/>
          </p:nvCxnSpPr>
          <p:spPr>
            <a:xfrm>
              <a:off x="6014236" y="2957341"/>
              <a:ext cx="0" cy="133971"/>
            </a:xfrm>
            <a:prstGeom prst="straightConnector1">
              <a:avLst/>
            </a:prstGeom>
            <a:ln w="12700">
              <a:solidFill>
                <a:srgbClr val="FF0000"/>
              </a:solidFill>
              <a:headEnd type="none" w="sm" len="sm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5C171D50-EC3F-441B-BA37-CC167A58C54A}"/>
              </a:ext>
            </a:extLst>
          </p:cNvPr>
          <p:cNvGrpSpPr/>
          <p:nvPr/>
        </p:nvGrpSpPr>
        <p:grpSpPr>
          <a:xfrm>
            <a:off x="7036795" y="2773928"/>
            <a:ext cx="539321" cy="517439"/>
            <a:chOff x="5744575" y="2773928"/>
            <a:chExt cx="539321" cy="517439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2793EBA5-39CF-4050-B221-9FBB1DEB9423}"/>
                </a:ext>
              </a:extLst>
            </p:cNvPr>
            <p:cNvSpPr/>
            <p:nvPr/>
          </p:nvSpPr>
          <p:spPr>
            <a:xfrm>
              <a:off x="5816116" y="2773928"/>
              <a:ext cx="396240" cy="183413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5451A627-D64D-49F4-AB26-A8067CF41493}"/>
                </a:ext>
              </a:extLst>
            </p:cNvPr>
            <p:cNvSpPr txBox="1"/>
            <p:nvPr/>
          </p:nvSpPr>
          <p:spPr>
            <a:xfrm>
              <a:off x="5744575" y="3091312"/>
              <a:ext cx="539321" cy="200055"/>
            </a:xfrm>
            <a:prstGeom prst="rect">
              <a:avLst/>
            </a:prstGeom>
            <a:noFill/>
            <a:ln w="22225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700" dirty="0"/>
                <a:t>초당속도</a:t>
              </a:r>
            </a:p>
          </p:txBody>
        </p:sp>
        <p:cxnSp>
          <p:nvCxnSpPr>
            <p:cNvPr id="72" name="직선 화살표 연결선 71">
              <a:extLst>
                <a:ext uri="{FF2B5EF4-FFF2-40B4-BE49-F238E27FC236}">
                  <a16:creationId xmlns:a16="http://schemas.microsoft.com/office/drawing/2014/main" id="{8A5D5190-06E0-4BB8-8C4D-11C3CB90201E}"/>
                </a:ext>
              </a:extLst>
            </p:cNvPr>
            <p:cNvCxnSpPr>
              <a:cxnSpLocks/>
              <a:stCxn id="70" idx="2"/>
              <a:endCxn id="71" idx="0"/>
            </p:cNvCxnSpPr>
            <p:nvPr/>
          </p:nvCxnSpPr>
          <p:spPr>
            <a:xfrm>
              <a:off x="6014236" y="2957341"/>
              <a:ext cx="0" cy="133971"/>
            </a:xfrm>
            <a:prstGeom prst="straightConnector1">
              <a:avLst/>
            </a:prstGeom>
            <a:ln w="12700">
              <a:solidFill>
                <a:srgbClr val="FF0000"/>
              </a:solidFill>
              <a:headEnd type="none" w="sm" len="sm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75EEF236-513C-4AEA-B5F5-4F0793184360}"/>
              </a:ext>
            </a:extLst>
          </p:cNvPr>
          <p:cNvGrpSpPr/>
          <p:nvPr/>
        </p:nvGrpSpPr>
        <p:grpSpPr>
          <a:xfrm>
            <a:off x="7678917" y="2774698"/>
            <a:ext cx="539321" cy="517439"/>
            <a:chOff x="5744575" y="2773928"/>
            <a:chExt cx="539321" cy="517439"/>
          </a:xfrm>
        </p:grpSpPr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72436804-B1EF-4D24-B739-E79D9772AB33}"/>
                </a:ext>
              </a:extLst>
            </p:cNvPr>
            <p:cNvSpPr/>
            <p:nvPr/>
          </p:nvSpPr>
          <p:spPr>
            <a:xfrm>
              <a:off x="5816116" y="2773928"/>
              <a:ext cx="396240" cy="183413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77EE3289-BE64-4338-A172-C764BEA30D72}"/>
                </a:ext>
              </a:extLst>
            </p:cNvPr>
            <p:cNvSpPr txBox="1"/>
            <p:nvPr/>
          </p:nvSpPr>
          <p:spPr>
            <a:xfrm>
              <a:off x="5744575" y="3091312"/>
              <a:ext cx="539321" cy="200055"/>
            </a:xfrm>
            <a:prstGeom prst="rect">
              <a:avLst/>
            </a:prstGeom>
            <a:noFill/>
            <a:ln w="22225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700" dirty="0" err="1"/>
                <a:t>드웰타임</a:t>
              </a:r>
              <a:endParaRPr lang="ko-KR" altLang="en-US" sz="700" dirty="0"/>
            </a:p>
          </p:txBody>
        </p:sp>
        <p:cxnSp>
          <p:nvCxnSpPr>
            <p:cNvPr id="76" name="직선 화살표 연결선 75">
              <a:extLst>
                <a:ext uri="{FF2B5EF4-FFF2-40B4-BE49-F238E27FC236}">
                  <a16:creationId xmlns:a16="http://schemas.microsoft.com/office/drawing/2014/main" id="{A3A24745-75AF-4AEF-9E1E-A1AD373FCE6C}"/>
                </a:ext>
              </a:extLst>
            </p:cNvPr>
            <p:cNvCxnSpPr>
              <a:cxnSpLocks/>
              <a:stCxn id="74" idx="2"/>
              <a:endCxn id="75" idx="0"/>
            </p:cNvCxnSpPr>
            <p:nvPr/>
          </p:nvCxnSpPr>
          <p:spPr>
            <a:xfrm>
              <a:off x="6014236" y="2957341"/>
              <a:ext cx="0" cy="133971"/>
            </a:xfrm>
            <a:prstGeom prst="straightConnector1">
              <a:avLst/>
            </a:prstGeom>
            <a:ln w="12700">
              <a:solidFill>
                <a:srgbClr val="FF0000"/>
              </a:solidFill>
              <a:headEnd type="none" w="sm" len="sm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8FBCBA04-EC95-4412-928E-CB8EEF50599F}"/>
              </a:ext>
            </a:extLst>
          </p:cNvPr>
          <p:cNvGrpSpPr/>
          <p:nvPr/>
        </p:nvGrpSpPr>
        <p:grpSpPr>
          <a:xfrm>
            <a:off x="8370537" y="2773928"/>
            <a:ext cx="446928" cy="517439"/>
            <a:chOff x="5790772" y="2773928"/>
            <a:chExt cx="446928" cy="517439"/>
          </a:xfrm>
        </p:grpSpPr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DAC8CC46-AE76-4E0F-870D-1B39A574BF2C}"/>
                </a:ext>
              </a:extLst>
            </p:cNvPr>
            <p:cNvSpPr/>
            <p:nvPr/>
          </p:nvSpPr>
          <p:spPr>
            <a:xfrm>
              <a:off x="5816116" y="2773928"/>
              <a:ext cx="396240" cy="183413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3E705C65-37B1-4AB8-8977-6024957C81D0}"/>
                </a:ext>
              </a:extLst>
            </p:cNvPr>
            <p:cNvSpPr txBox="1"/>
            <p:nvPr/>
          </p:nvSpPr>
          <p:spPr>
            <a:xfrm>
              <a:off x="5790772" y="3091312"/>
              <a:ext cx="446928" cy="200055"/>
            </a:xfrm>
            <a:prstGeom prst="rect">
              <a:avLst/>
            </a:prstGeom>
            <a:noFill/>
            <a:ln w="22225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700" dirty="0"/>
                <a:t>M</a:t>
              </a:r>
              <a:r>
                <a:rPr lang="ko-KR" altLang="en-US" sz="700" dirty="0"/>
                <a:t>코드</a:t>
              </a:r>
            </a:p>
          </p:txBody>
        </p:sp>
        <p:cxnSp>
          <p:nvCxnSpPr>
            <p:cNvPr id="80" name="직선 화살표 연결선 79">
              <a:extLst>
                <a:ext uri="{FF2B5EF4-FFF2-40B4-BE49-F238E27FC236}">
                  <a16:creationId xmlns:a16="http://schemas.microsoft.com/office/drawing/2014/main" id="{29CF5485-EF58-426C-A7D0-8B70225FCD32}"/>
                </a:ext>
              </a:extLst>
            </p:cNvPr>
            <p:cNvCxnSpPr>
              <a:cxnSpLocks/>
              <a:stCxn id="78" idx="2"/>
              <a:endCxn id="79" idx="0"/>
            </p:cNvCxnSpPr>
            <p:nvPr/>
          </p:nvCxnSpPr>
          <p:spPr>
            <a:xfrm>
              <a:off x="6014236" y="2957341"/>
              <a:ext cx="0" cy="133971"/>
            </a:xfrm>
            <a:prstGeom prst="straightConnector1">
              <a:avLst/>
            </a:prstGeom>
            <a:ln w="12700">
              <a:solidFill>
                <a:srgbClr val="FF0000"/>
              </a:solidFill>
              <a:headEnd type="none" w="sm" len="sm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453E5F60-23CF-4C45-8D58-F77F9730485F}"/>
              </a:ext>
            </a:extLst>
          </p:cNvPr>
          <p:cNvSpPr/>
          <p:nvPr/>
        </p:nvSpPr>
        <p:spPr>
          <a:xfrm>
            <a:off x="9034615" y="2772853"/>
            <a:ext cx="396240" cy="18341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4E90B272-20CB-476C-99B2-C55FA261377F}"/>
              </a:ext>
            </a:extLst>
          </p:cNvPr>
          <p:cNvSpPr txBox="1"/>
          <p:nvPr/>
        </p:nvSpPr>
        <p:spPr>
          <a:xfrm>
            <a:off x="9834566" y="2656810"/>
            <a:ext cx="1957383" cy="415498"/>
          </a:xfrm>
          <a:prstGeom prst="rect">
            <a:avLst/>
          </a:prstGeom>
          <a:noFill/>
          <a:ln w="2222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컨트롤 워드</a:t>
            </a:r>
            <a:r>
              <a:rPr lang="en-US" altLang="ko-KR" sz="1050" dirty="0"/>
              <a:t>: </a:t>
            </a:r>
            <a:r>
              <a:rPr lang="ko-KR" altLang="en-US" sz="1050" dirty="0" err="1"/>
              <a:t>비트별</a:t>
            </a:r>
            <a:r>
              <a:rPr lang="ko-KR" altLang="en-US" sz="1050" dirty="0"/>
              <a:t> 정보를 활용하여 다양한 제어 가능</a:t>
            </a:r>
          </a:p>
        </p:txBody>
      </p: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3100F93C-6341-48AA-9FF1-8066486547A2}"/>
              </a:ext>
            </a:extLst>
          </p:cNvPr>
          <p:cNvCxnSpPr>
            <a:cxnSpLocks/>
            <a:stCxn id="87" idx="3"/>
            <a:endCxn id="88" idx="1"/>
          </p:cNvCxnSpPr>
          <p:nvPr/>
        </p:nvCxnSpPr>
        <p:spPr>
          <a:xfrm flipV="1">
            <a:off x="9430855" y="2864559"/>
            <a:ext cx="403711" cy="1"/>
          </a:xfrm>
          <a:prstGeom prst="straightConnector1">
            <a:avLst/>
          </a:prstGeom>
          <a:ln w="12700">
            <a:solidFill>
              <a:srgbClr val="FF0000"/>
            </a:solidFill>
            <a:headEnd type="none" w="sm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연결선: 꺾임 96">
            <a:extLst>
              <a:ext uri="{FF2B5EF4-FFF2-40B4-BE49-F238E27FC236}">
                <a16:creationId xmlns:a16="http://schemas.microsoft.com/office/drawing/2014/main" id="{3114122A-E4FE-48B5-A823-2D9511BF67FD}"/>
              </a:ext>
            </a:extLst>
          </p:cNvPr>
          <p:cNvCxnSpPr>
            <a:cxnSpLocks/>
            <a:stCxn id="75" idx="2"/>
            <a:endCxn id="101" idx="1"/>
          </p:cNvCxnSpPr>
          <p:nvPr/>
        </p:nvCxnSpPr>
        <p:spPr>
          <a:xfrm rot="16200000" flipH="1">
            <a:off x="8495456" y="2745259"/>
            <a:ext cx="802582" cy="1896338"/>
          </a:xfrm>
          <a:prstGeom prst="bent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A0B8E3E0-0A7B-433F-AD7D-8E1E89BB299E}"/>
              </a:ext>
            </a:extLst>
          </p:cNvPr>
          <p:cNvSpPr txBox="1"/>
          <p:nvPr/>
        </p:nvSpPr>
        <p:spPr>
          <a:xfrm>
            <a:off x="9844916" y="3886970"/>
            <a:ext cx="1630790" cy="415498"/>
          </a:xfrm>
          <a:prstGeom prst="rect">
            <a:avLst/>
          </a:prstGeom>
          <a:noFill/>
          <a:ln w="2222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다음 모션을 실행시키기 전 지연시간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55A312D8-32C5-4CA9-9275-3BE3442727F4}"/>
              </a:ext>
            </a:extLst>
          </p:cNvPr>
          <p:cNvSpPr txBox="1"/>
          <p:nvPr/>
        </p:nvSpPr>
        <p:spPr>
          <a:xfrm>
            <a:off x="9844916" y="3342398"/>
            <a:ext cx="1947034" cy="415498"/>
          </a:xfrm>
          <a:prstGeom prst="rect">
            <a:avLst/>
          </a:prstGeom>
          <a:noFill/>
          <a:ln w="2222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50" dirty="0" err="1"/>
              <a:t>드웰타임까지</a:t>
            </a:r>
            <a:r>
              <a:rPr lang="ko-KR" altLang="en-US" sz="1050" dirty="0"/>
              <a:t> 종료 후 코드에 해당하는 보조 동작 실행</a:t>
            </a:r>
          </a:p>
        </p:txBody>
      </p:sp>
      <p:cxnSp>
        <p:nvCxnSpPr>
          <p:cNvPr id="100" name="연결선: 꺾임 99">
            <a:extLst>
              <a:ext uri="{FF2B5EF4-FFF2-40B4-BE49-F238E27FC236}">
                <a16:creationId xmlns:a16="http://schemas.microsoft.com/office/drawing/2014/main" id="{9DC7D236-086F-4358-85C3-8584ACF0D959}"/>
              </a:ext>
            </a:extLst>
          </p:cNvPr>
          <p:cNvCxnSpPr>
            <a:cxnSpLocks/>
            <a:stCxn id="79" idx="3"/>
            <a:endCxn id="103" idx="0"/>
          </p:cNvCxnSpPr>
          <p:nvPr/>
        </p:nvCxnSpPr>
        <p:spPr>
          <a:xfrm>
            <a:off x="8817465" y="3191340"/>
            <a:ext cx="2000968" cy="151058"/>
          </a:xfrm>
          <a:prstGeom prst="bent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8727974"/>
      </p:ext>
    </p:extLst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/>
          <p:cNvCxnSpPr>
            <a:endCxn id="36" idx="1"/>
          </p:cNvCxnSpPr>
          <p:nvPr/>
        </p:nvCxnSpPr>
        <p:spPr>
          <a:xfrm>
            <a:off x="431371" y="344703"/>
            <a:ext cx="10256279" cy="1929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-14515" y="149948"/>
            <a:ext cx="1088572" cy="384043"/>
          </a:xfrm>
          <a:prstGeom prst="rect">
            <a:avLst/>
          </a:prstGeom>
          <a:solidFill>
            <a:srgbClr val="2CA2E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>
              <a:latin typeface="맑은 고딕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1126708" y="345453"/>
            <a:ext cx="1233624" cy="0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이등변 삼각형 28"/>
          <p:cNvSpPr/>
          <p:nvPr/>
        </p:nvSpPr>
        <p:spPr>
          <a:xfrm rot="5400000">
            <a:off x="928279" y="295729"/>
            <a:ext cx="386628" cy="95087"/>
          </a:xfrm>
          <a:prstGeom prst="triangle">
            <a:avLst>
              <a:gd name="adj" fmla="val 50000"/>
            </a:avLst>
          </a:prstGeom>
          <a:solidFill>
            <a:srgbClr val="2CA2E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>
              <a:latin typeface="맑은 고딕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-14527" y="137251"/>
            <a:ext cx="1088572" cy="417600"/>
          </a:xfrm>
          <a:prstGeom prst="rect">
            <a:avLst/>
          </a:prstGeom>
          <a:solidFill>
            <a:srgbClr val="2CA2E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>
              <a:latin typeface="맑은 고딕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086925" y="70699"/>
            <a:ext cx="352371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0070C0"/>
                </a:solidFill>
                <a:latin typeface="맑은 고딕"/>
                <a:ea typeface="맑은 고딕"/>
              </a:rPr>
              <a:t>TERALEADER </a:t>
            </a:r>
            <a:r>
              <a:rPr lang="en-US" altLang="ko-KR" sz="1051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/>
                <a:ea typeface="맑은 고딕"/>
              </a:rPr>
              <a:t>World Best R&amp;D Technology!</a:t>
            </a:r>
            <a:endParaRPr lang="ko-KR" altLang="en-US" sz="1200" b="1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맑은 고딕"/>
              <a:ea typeface="맑은 고딕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0824300" y="6186902"/>
            <a:ext cx="1225484" cy="584463"/>
          </a:xfrm>
          <a:prstGeom prst="rect">
            <a:avLst/>
          </a:prstGeom>
          <a:solidFill>
            <a:schemeClr val="bg1"/>
          </a:solidFill>
          <a:ln w="19050" cap="flat" cmpd="sng" algn="ctr">
            <a:noFill/>
            <a:prstDash val="solid"/>
            <a:round/>
            <a:headEnd w="med" len="med"/>
            <a:tailEnd w="med" len="med"/>
          </a:ln>
          <a:effectLst/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defTabSz="914332">
              <a:spcBef>
                <a:spcPct val="0"/>
              </a:spcBef>
              <a:spcAft>
                <a:spcPct val="0"/>
              </a:spcAft>
              <a:defRPr/>
            </a:pPr>
            <a:endParaRPr lang="ko-KR" altLang="en-US">
              <a:latin typeface="맑은 고딕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1008056" y="593415"/>
            <a:ext cx="378000" cy="50400"/>
          </a:xfrm>
          <a:prstGeom prst="rect">
            <a:avLst/>
          </a:prstGeom>
          <a:solidFill>
            <a:srgbClr val="0070C0"/>
          </a:solidFill>
          <a:ln w="19050" cap="flat" cmpd="sng" algn="ctr">
            <a:noFill/>
            <a:prstDash val="solid"/>
            <a:round/>
            <a:headEnd w="med" len="med"/>
            <a:tailEnd w="med" len="med"/>
          </a:ln>
          <a:effectLst>
            <a:outerShdw blurRad="19050" dist="1524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defTabSz="914332">
              <a:spcBef>
                <a:spcPct val="0"/>
              </a:spcBef>
              <a:spcAft>
                <a:spcPct val="0"/>
              </a:spcAft>
              <a:defRPr/>
            </a:pPr>
            <a:endParaRPr lang="ko-KR" altLang="en-US">
              <a:latin typeface="맑은 고딕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10687650" y="183541"/>
            <a:ext cx="60959" cy="36090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>
              <a:latin typeface="맑은 고딕"/>
            </a:endParaRPr>
          </a:p>
        </p:txBody>
      </p:sp>
      <p:cxnSp>
        <p:nvCxnSpPr>
          <p:cNvPr id="120" name="직선 연결선 26"/>
          <p:cNvCxnSpPr/>
          <p:nvPr/>
        </p:nvCxnSpPr>
        <p:spPr>
          <a:xfrm rot="10800000" flipV="1">
            <a:off x="1477737" y="1008591"/>
            <a:ext cx="1051969" cy="5679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itle 15"/>
          <p:cNvSpPr txBox="1"/>
          <p:nvPr/>
        </p:nvSpPr>
        <p:spPr>
          <a:xfrm>
            <a:off x="926568" y="565133"/>
            <a:ext cx="11357112" cy="562527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marR="0" lvl="0" indent="0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2800" b="1" spc="-15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맑은 고딕"/>
                <a:ea typeface="맑은 고딕"/>
              </a:rPr>
              <a:t>02</a:t>
            </a:r>
            <a:r>
              <a:rPr lang="en-US" altLang="ko-KR" sz="2000" b="1" spc="-150" dirty="0">
                <a:solidFill>
                  <a:srgbClr val="0070C0"/>
                </a:solidFill>
                <a:latin typeface="맑은 고딕"/>
                <a:ea typeface="맑은 고딕"/>
              </a:rPr>
              <a:t>   XG5000</a:t>
            </a:r>
            <a:endParaRPr lang="en-US" altLang="ko-KR" sz="1400" spc="-150" dirty="0">
              <a:solidFill>
                <a:srgbClr val="858585"/>
              </a:solidFill>
              <a:latin typeface="맑은 고딕"/>
              <a:ea typeface="맑은 고딕"/>
            </a:endParaRPr>
          </a:p>
        </p:txBody>
      </p:sp>
      <p:sp>
        <p:nvSpPr>
          <p:cNvPr id="122" name="TextBox 121"/>
          <p:cNvSpPr txBox="1"/>
          <p:nvPr/>
        </p:nvSpPr>
        <p:spPr>
          <a:xfrm>
            <a:off x="1271010" y="1080964"/>
            <a:ext cx="3416320" cy="371192"/>
          </a:xfrm>
          <a:prstGeom prst="rect">
            <a:avLst/>
          </a:prstGeom>
        </p:spPr>
        <p:txBody>
          <a:bodyPr vert="horz" wrap="none" lIns="91440" tIns="45720" rIns="91440" bIns="45720" anchor="t">
            <a:spAutoFit/>
          </a:bodyPr>
          <a:lstStyle/>
          <a:p>
            <a:pPr marL="285750" indent="-285750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altLang="ko-KR" dirty="0"/>
              <a:t>XBM-DN32S</a:t>
            </a:r>
            <a:r>
              <a:rPr lang="ko-KR" altLang="en-US" dirty="0"/>
              <a:t> 내장 파라미터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19D8C0A-B67E-4720-BA05-83493AE6E700}"/>
              </a:ext>
            </a:extLst>
          </p:cNvPr>
          <p:cNvSpPr txBox="1"/>
          <p:nvPr/>
        </p:nvSpPr>
        <p:spPr>
          <a:xfrm>
            <a:off x="10863109" y="263135"/>
            <a:ext cx="114962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900" dirty="0">
                <a:ln w="9525">
                  <a:solidFill>
                    <a:prstClr val="white">
                      <a:alpha val="0"/>
                    </a:prstClr>
                  </a:solidFill>
                </a:ln>
                <a:solidFill>
                  <a:srgbClr val="56565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맑은 고딕"/>
              </a:rPr>
              <a:t>PLC</a:t>
            </a:r>
            <a:endParaRPr kumimoji="0" lang="ko-KR" altLang="en-US" sz="900" b="0" i="0" u="none" strike="noStrike" kern="1200" cap="none" spc="0" normalizeH="0" baseline="0" dirty="0">
              <a:ln w="9525">
                <a:solidFill>
                  <a:prstClr val="white">
                    <a:alpha val="0"/>
                  </a:prstClr>
                </a:solidFill>
              </a:ln>
              <a:solidFill>
                <a:srgbClr val="565656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uLnTx/>
              <a:uFillTx/>
              <a:ea typeface="맑은 고딕"/>
            </a:endParaRPr>
          </a:p>
        </p:txBody>
      </p:sp>
      <p:sp>
        <p:nvSpPr>
          <p:cNvPr id="22" name="직사각형 43">
            <a:extLst>
              <a:ext uri="{FF2B5EF4-FFF2-40B4-BE49-F238E27FC236}">
                <a16:creationId xmlns:a16="http://schemas.microsoft.com/office/drawing/2014/main" id="{C5E59A21-EE3A-4741-9652-8F6717590B86}"/>
              </a:ext>
            </a:extLst>
          </p:cNvPr>
          <p:cNvSpPr/>
          <p:nvPr/>
        </p:nvSpPr>
        <p:spPr>
          <a:xfrm>
            <a:off x="1271010" y="1392816"/>
            <a:ext cx="5092083" cy="3123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ko-KR" sz="13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/>
                <a:ea typeface="나눔고딕"/>
              </a:rPr>
              <a:t>- </a:t>
            </a:r>
            <a:r>
              <a:rPr lang="ko-KR" altLang="en-US" sz="13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/>
                <a:ea typeface="나눔고딕"/>
              </a:rPr>
              <a:t>고속 카운터</a:t>
            </a:r>
            <a:r>
              <a:rPr lang="en-US" altLang="ko-KR" sz="13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/>
                <a:ea typeface="나눔고딕"/>
              </a:rPr>
              <a:t>, </a:t>
            </a:r>
            <a:r>
              <a:rPr lang="ko-KR" altLang="en-US" sz="13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/>
                <a:ea typeface="나눔고딕"/>
              </a:rPr>
              <a:t>위치결정</a:t>
            </a:r>
            <a:r>
              <a:rPr lang="en-US" altLang="ko-KR" sz="13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/>
                <a:ea typeface="나눔고딕"/>
              </a:rPr>
              <a:t>, PID</a:t>
            </a:r>
            <a:endParaRPr lang="en-US" altLang="ko-KR" sz="1300" dirty="0">
              <a:solidFill>
                <a:schemeClr val="tx1">
                  <a:lumMod val="65000"/>
                  <a:lumOff val="35000"/>
                </a:schemeClr>
              </a:solidFill>
              <a:latin typeface="나눔고딕"/>
              <a:ea typeface="나눔고딕"/>
            </a:endParaRPr>
          </a:p>
        </p:txBody>
      </p:sp>
      <p:pic>
        <p:nvPicPr>
          <p:cNvPr id="24" name="그림 23">
            <a:hlinkClick r:id="rId3" action="ppaction://hlinksldjump"/>
            <a:extLst>
              <a:ext uri="{FF2B5EF4-FFF2-40B4-BE49-F238E27FC236}">
                <a16:creationId xmlns:a16="http://schemas.microsoft.com/office/drawing/2014/main" id="{2609563C-F6F6-451F-9A05-83D74C99D94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0863109" y="6285911"/>
            <a:ext cx="1225195" cy="493735"/>
          </a:xfrm>
          <a:prstGeom prst="rect">
            <a:avLst/>
          </a:prstGeom>
        </p:spPr>
      </p:pic>
      <p:sp>
        <p:nvSpPr>
          <p:cNvPr id="27" name="직사각형 38">
            <a:extLst>
              <a:ext uri="{FF2B5EF4-FFF2-40B4-BE49-F238E27FC236}">
                <a16:creationId xmlns:a16="http://schemas.microsoft.com/office/drawing/2014/main" id="{A4CB3CEB-471A-4108-BC7D-D33341032853}"/>
              </a:ext>
            </a:extLst>
          </p:cNvPr>
          <p:cNvSpPr/>
          <p:nvPr/>
        </p:nvSpPr>
        <p:spPr>
          <a:xfrm>
            <a:off x="4136461" y="4860250"/>
            <a:ext cx="7371275" cy="1257901"/>
          </a:xfrm>
          <a:prstGeom prst="rect">
            <a:avLst/>
          </a:prstGeom>
          <a:solidFill>
            <a:srgbClr val="DCE5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marL="342900" lvl="0" indent="-342900" algn="ctr">
              <a:lnSpc>
                <a:spcPct val="150000"/>
              </a:lnSpc>
              <a:buFont typeface="+mj-lt"/>
              <a:buAutoNum type="arabicPeriod"/>
              <a:defRPr/>
            </a:pPr>
            <a:r>
              <a:rPr lang="ko-KR" altLang="en-US" sz="1700" kern="0" dirty="0">
                <a:solidFill>
                  <a:schemeClr val="tx1"/>
                </a:solidFill>
                <a:latin typeface="Noto Sans KR"/>
                <a:ea typeface="Noto Sans KR"/>
              </a:rPr>
              <a:t>전원 </a:t>
            </a:r>
            <a:r>
              <a:rPr lang="en-US" altLang="ko-KR" sz="1700" kern="0" dirty="0">
                <a:solidFill>
                  <a:schemeClr val="tx1"/>
                </a:solidFill>
                <a:latin typeface="Noto Sans KR"/>
                <a:ea typeface="Noto Sans KR"/>
              </a:rPr>
              <a:t>PLC</a:t>
            </a:r>
            <a:r>
              <a:rPr lang="ko-KR" altLang="en-US" sz="1700" kern="0" dirty="0">
                <a:solidFill>
                  <a:schemeClr val="tx1"/>
                </a:solidFill>
                <a:latin typeface="Noto Sans KR"/>
                <a:ea typeface="Noto Sans KR"/>
              </a:rPr>
              <a:t>인 </a:t>
            </a:r>
            <a:r>
              <a:rPr lang="en-US" altLang="ko-KR" sz="1700" kern="0" dirty="0">
                <a:solidFill>
                  <a:schemeClr val="tx1"/>
                </a:solidFill>
                <a:latin typeface="Noto Sans KR"/>
                <a:ea typeface="Noto Sans KR"/>
              </a:rPr>
              <a:t>XBM-DN32S</a:t>
            </a:r>
            <a:r>
              <a:rPr lang="ko-KR" altLang="en-US" sz="1700" kern="0" dirty="0">
                <a:solidFill>
                  <a:schemeClr val="tx1"/>
                </a:solidFill>
                <a:latin typeface="Noto Sans KR"/>
                <a:ea typeface="Noto Sans KR"/>
              </a:rPr>
              <a:t>는 고속 카운터</a:t>
            </a:r>
            <a:r>
              <a:rPr lang="en-US" altLang="ko-KR" sz="1700" kern="0" dirty="0">
                <a:solidFill>
                  <a:schemeClr val="tx1"/>
                </a:solidFill>
                <a:latin typeface="Noto Sans KR"/>
                <a:ea typeface="Noto Sans KR"/>
              </a:rPr>
              <a:t>, </a:t>
            </a:r>
            <a:r>
              <a:rPr lang="ko-KR" altLang="en-US" sz="1700" kern="0" dirty="0">
                <a:solidFill>
                  <a:schemeClr val="tx1"/>
                </a:solidFill>
                <a:latin typeface="Noto Sans KR"/>
                <a:ea typeface="Noto Sans KR"/>
              </a:rPr>
              <a:t>위치결정</a:t>
            </a:r>
            <a:r>
              <a:rPr lang="en-US" altLang="ko-KR" sz="1700" kern="0" dirty="0">
                <a:solidFill>
                  <a:schemeClr val="tx1"/>
                </a:solidFill>
                <a:latin typeface="Noto Sans KR"/>
                <a:ea typeface="Noto Sans KR"/>
              </a:rPr>
              <a:t>, PID</a:t>
            </a:r>
            <a:r>
              <a:rPr lang="ko-KR" altLang="en-US" sz="1700" kern="0" dirty="0">
                <a:solidFill>
                  <a:schemeClr val="tx1"/>
                </a:solidFill>
                <a:latin typeface="Noto Sans KR"/>
                <a:ea typeface="Noto Sans KR"/>
              </a:rPr>
              <a:t>가 내장되어 있음</a:t>
            </a:r>
            <a:r>
              <a:rPr lang="en-US" altLang="ko-KR" sz="1700" kern="0" dirty="0">
                <a:solidFill>
                  <a:schemeClr val="tx1"/>
                </a:solidFill>
                <a:latin typeface="Noto Sans KR"/>
                <a:ea typeface="Noto Sans KR"/>
              </a:rPr>
              <a:t>.</a:t>
            </a:r>
          </a:p>
          <a:p>
            <a:pPr marL="342900" lvl="0" indent="-342900" algn="ctr">
              <a:lnSpc>
                <a:spcPct val="150000"/>
              </a:lnSpc>
              <a:buFont typeface="+mj-lt"/>
              <a:buAutoNum type="arabicPeriod"/>
              <a:defRPr/>
            </a:pPr>
            <a:r>
              <a:rPr lang="ko-KR" altLang="en-US" sz="1700" kern="0" dirty="0">
                <a:solidFill>
                  <a:schemeClr val="tx1"/>
                </a:solidFill>
                <a:latin typeface="Noto Sans KR"/>
                <a:ea typeface="Noto Sans KR"/>
              </a:rPr>
              <a:t>하지만 모듈을 사용하는 것보다 기능이 제한적</a:t>
            </a:r>
            <a:r>
              <a:rPr lang="en-US" altLang="ko-KR" sz="1700" kern="0" dirty="0">
                <a:solidFill>
                  <a:schemeClr val="tx1"/>
                </a:solidFill>
                <a:latin typeface="Noto Sans KR"/>
                <a:ea typeface="Noto Sans KR"/>
              </a:rPr>
              <a:t>.</a:t>
            </a:r>
          </a:p>
        </p:txBody>
      </p:sp>
      <p:sp>
        <p:nvSpPr>
          <p:cNvPr id="39" name="TextBox 57">
            <a:extLst>
              <a:ext uri="{FF2B5EF4-FFF2-40B4-BE49-F238E27FC236}">
                <a16:creationId xmlns:a16="http://schemas.microsoft.com/office/drawing/2014/main" id="{1CAB5B7C-FADF-476B-82DF-A6BF4A3A7EB5}"/>
              </a:ext>
            </a:extLst>
          </p:cNvPr>
          <p:cNvSpPr txBox="1"/>
          <p:nvPr/>
        </p:nvSpPr>
        <p:spPr>
          <a:xfrm>
            <a:off x="4334167" y="4752658"/>
            <a:ext cx="894010" cy="353943"/>
          </a:xfrm>
          <a:prstGeom prst="rect">
            <a:avLst/>
          </a:prstGeom>
          <a:solidFill>
            <a:schemeClr val="accent1">
              <a:lumMod val="75000"/>
            </a:schemeClr>
          </a:solidFill>
          <a:ln w="254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ko-KR" altLang="en-US" sz="1700" dirty="0">
                <a:solidFill>
                  <a:schemeClr val="bg1"/>
                </a:solidFill>
                <a:latin typeface="Noto Sans KR"/>
                <a:ea typeface="Noto Sans KR"/>
              </a:rPr>
              <a:t>설명</a:t>
            </a:r>
            <a:endParaRPr lang="en-US" altLang="ko-KR" sz="1700" dirty="0">
              <a:solidFill>
                <a:schemeClr val="bg1"/>
              </a:solidFill>
              <a:latin typeface="Noto Sans KR"/>
              <a:ea typeface="Noto Sans KR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88222A3-B81D-4305-9F3D-D5C4F246714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967" b="37262"/>
          <a:stretch/>
        </p:blipFill>
        <p:spPr>
          <a:xfrm>
            <a:off x="1169137" y="1967987"/>
            <a:ext cx="2590647" cy="4099024"/>
          </a:xfrm>
          <a:prstGeom prst="rect">
            <a:avLst/>
          </a:prstGeom>
        </p:spPr>
      </p:pic>
      <p:sp>
        <p:nvSpPr>
          <p:cNvPr id="48" name="직사각형 47">
            <a:extLst>
              <a:ext uri="{FF2B5EF4-FFF2-40B4-BE49-F238E27FC236}">
                <a16:creationId xmlns:a16="http://schemas.microsoft.com/office/drawing/2014/main" id="{CDCBA399-973C-4722-AA51-5E68C50BEB5E}"/>
              </a:ext>
            </a:extLst>
          </p:cNvPr>
          <p:cNvSpPr/>
          <p:nvPr/>
        </p:nvSpPr>
        <p:spPr>
          <a:xfrm>
            <a:off x="1743520" y="4575688"/>
            <a:ext cx="1670240" cy="83070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38">
            <a:hlinkClick r:id="rId6" action="ppaction://hlinkfile"/>
            <a:extLst>
              <a:ext uri="{FF2B5EF4-FFF2-40B4-BE49-F238E27FC236}">
                <a16:creationId xmlns:a16="http://schemas.microsoft.com/office/drawing/2014/main" id="{8FE45A5B-BB03-4D37-AF0D-1734D5D9CDA2}"/>
              </a:ext>
            </a:extLst>
          </p:cNvPr>
          <p:cNvSpPr/>
          <p:nvPr/>
        </p:nvSpPr>
        <p:spPr>
          <a:xfrm>
            <a:off x="4139857" y="2894997"/>
            <a:ext cx="7150709" cy="846006"/>
          </a:xfrm>
          <a:prstGeom prst="rect">
            <a:avLst/>
          </a:prstGeom>
          <a:solidFill>
            <a:srgbClr val="DCE5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lvl="0" algn="ctr">
              <a:lnSpc>
                <a:spcPct val="150000"/>
              </a:lnSpc>
              <a:defRPr/>
            </a:pPr>
            <a:r>
              <a:rPr lang="en-US" altLang="ko-KR" sz="1500" kern="0" dirty="0">
                <a:solidFill>
                  <a:schemeClr val="tx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2. dn32s </a:t>
            </a:r>
            <a:r>
              <a:rPr lang="ko-KR" altLang="en-US" sz="1500" kern="0" dirty="0">
                <a:solidFill>
                  <a:schemeClr val="tx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위치 결정 내장 파라미터에 대한 설명은</a:t>
            </a:r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Student/</a:t>
            </a: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이건창</a:t>
            </a:r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/</a:t>
            </a: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plc</a:t>
            </a: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pdf</a:t>
            </a: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에 있는</a:t>
            </a:r>
            <a:endParaRPr lang="en-US" altLang="ko-KR" sz="1500" dirty="0">
              <a:solidFill>
                <a:schemeClr val="tx1">
                  <a:lumMod val="65000"/>
                  <a:lumOff val="35000"/>
                </a:schemeClr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lvl="0" algn="ctr">
              <a:lnSpc>
                <a:spcPct val="150000"/>
              </a:lnSpc>
              <a:defRPr/>
            </a:pP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사용설명서</a:t>
            </a:r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_XGB </a:t>
            </a: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내장위치결정</a:t>
            </a:r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_</a:t>
            </a: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국문</a:t>
            </a:r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_V1.8_160121</a:t>
            </a: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을 참고</a:t>
            </a:r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.(</a:t>
            </a: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클릭 시 연결</a:t>
            </a:r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)</a:t>
            </a:r>
            <a:r>
              <a:rPr lang="ko-KR" altLang="en-US" sz="1500" kern="0" dirty="0">
                <a:solidFill>
                  <a:schemeClr val="tx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endParaRPr lang="en-US" altLang="ko-KR" sz="1500" kern="0" dirty="0">
              <a:solidFill>
                <a:schemeClr val="tx1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33" name="직사각형 20">
            <a:hlinkClick r:id="rId7" action="ppaction://hlinkfile"/>
            <a:extLst>
              <a:ext uri="{FF2B5EF4-FFF2-40B4-BE49-F238E27FC236}">
                <a16:creationId xmlns:a16="http://schemas.microsoft.com/office/drawing/2014/main" id="{F275DB50-EAC6-4D37-BD19-C1C02EEDAFA6}"/>
              </a:ext>
            </a:extLst>
          </p:cNvPr>
          <p:cNvSpPr/>
          <p:nvPr/>
        </p:nvSpPr>
        <p:spPr>
          <a:xfrm>
            <a:off x="4130201" y="3801142"/>
            <a:ext cx="7149889" cy="827576"/>
          </a:xfrm>
          <a:prstGeom prst="rect">
            <a:avLst/>
          </a:prstGeom>
          <a:solidFill>
            <a:srgbClr val="DCE5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lnSpc>
                <a:spcPct val="150000"/>
              </a:lnSpc>
              <a:defRPr/>
            </a:pPr>
            <a:r>
              <a:rPr lang="en-US" altLang="ko-KR" sz="1500" kern="0" dirty="0">
                <a:solidFill>
                  <a:schemeClr val="tx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3. dn32s PID</a:t>
            </a:r>
            <a:r>
              <a:rPr lang="ko-KR" altLang="en-US" sz="1500" kern="0" dirty="0">
                <a:solidFill>
                  <a:schemeClr val="tx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내장 파라미터에 대한 설명은</a:t>
            </a:r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Student/</a:t>
            </a: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이건창</a:t>
            </a:r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/</a:t>
            </a: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plc</a:t>
            </a: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pdf</a:t>
            </a: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에 있는</a:t>
            </a:r>
            <a:endParaRPr lang="en-US" altLang="ko-KR" sz="1500" dirty="0">
              <a:solidFill>
                <a:schemeClr val="tx1">
                  <a:lumMod val="65000"/>
                  <a:lumOff val="35000"/>
                </a:schemeClr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lvl="0" algn="ctr">
              <a:lnSpc>
                <a:spcPct val="150000"/>
              </a:lnSpc>
              <a:defRPr/>
            </a:pP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XBF-AD04A_T16_Manual_V2.2_202110_KR.pdf</a:t>
            </a: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을 참고</a:t>
            </a:r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.(</a:t>
            </a: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클릭 시 연결</a:t>
            </a:r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)</a:t>
            </a:r>
            <a:r>
              <a:rPr lang="ko-KR" altLang="en-US" sz="1500" kern="0" dirty="0">
                <a:solidFill>
                  <a:schemeClr val="tx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endParaRPr lang="en-US" altLang="ko-KR" sz="1500" kern="0" dirty="0">
              <a:solidFill>
                <a:schemeClr val="tx1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34" name="직사각형 38">
            <a:hlinkClick r:id="rId8" action="ppaction://hlinkfile"/>
            <a:extLst>
              <a:ext uri="{FF2B5EF4-FFF2-40B4-BE49-F238E27FC236}">
                <a16:creationId xmlns:a16="http://schemas.microsoft.com/office/drawing/2014/main" id="{FE2CFA78-470B-45BA-9986-F329A4425B61}"/>
              </a:ext>
            </a:extLst>
          </p:cNvPr>
          <p:cNvSpPr/>
          <p:nvPr/>
        </p:nvSpPr>
        <p:spPr>
          <a:xfrm>
            <a:off x="4139857" y="1992638"/>
            <a:ext cx="7150709" cy="846006"/>
          </a:xfrm>
          <a:prstGeom prst="rect">
            <a:avLst/>
          </a:prstGeom>
          <a:solidFill>
            <a:srgbClr val="DCE5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lvl="0" algn="ctr">
              <a:lnSpc>
                <a:spcPct val="150000"/>
              </a:lnSpc>
              <a:defRPr/>
            </a:pPr>
            <a:r>
              <a:rPr lang="en-US" altLang="ko-KR" sz="1500" kern="0" dirty="0">
                <a:solidFill>
                  <a:schemeClr val="tx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1. dn32s </a:t>
            </a:r>
            <a:r>
              <a:rPr lang="ko-KR" altLang="en-US" sz="1500" kern="0" dirty="0">
                <a:solidFill>
                  <a:schemeClr val="tx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고속 카운터내장 파라미터에 대한 설명은</a:t>
            </a:r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Student/</a:t>
            </a: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이건창</a:t>
            </a:r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/</a:t>
            </a: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plc</a:t>
            </a: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pdf</a:t>
            </a: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에 있는</a:t>
            </a:r>
            <a:endParaRPr lang="en-US" altLang="ko-KR" sz="1500" dirty="0">
              <a:solidFill>
                <a:schemeClr val="tx1">
                  <a:lumMod val="65000"/>
                  <a:lumOff val="35000"/>
                </a:schemeClr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lvl="0" algn="ctr">
              <a:lnSpc>
                <a:spcPct val="150000"/>
              </a:lnSpc>
              <a:defRPr/>
            </a:pPr>
            <a:r>
              <a:rPr lang="es-E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XBM-DR16S_T11_Manual_V2.2_202103_KR</a:t>
            </a: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을 참고</a:t>
            </a:r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.(</a:t>
            </a: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클릭 시 연결</a:t>
            </a:r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)</a:t>
            </a:r>
            <a:r>
              <a:rPr lang="ko-KR" altLang="en-US" sz="1500" kern="0" dirty="0">
                <a:solidFill>
                  <a:schemeClr val="tx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endParaRPr lang="en-US" altLang="ko-KR" sz="1500" kern="0" dirty="0">
              <a:solidFill>
                <a:schemeClr val="tx1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61902314"/>
      </p:ext>
    </p:extLst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itle 15"/>
          <p:cNvSpPr txBox="1"/>
          <p:nvPr/>
        </p:nvSpPr>
        <p:spPr>
          <a:xfrm>
            <a:off x="1008056" y="553643"/>
            <a:ext cx="11357112" cy="562527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marR="0" lvl="0" indent="0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2800" b="1" spc="-15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맑은 고딕"/>
                <a:ea typeface="맑은 고딕"/>
              </a:rPr>
              <a:t>02</a:t>
            </a:r>
            <a:r>
              <a:rPr lang="en-US" altLang="ko-KR" sz="2000" b="1" spc="-150" dirty="0">
                <a:solidFill>
                  <a:srgbClr val="0070C0"/>
                </a:solidFill>
                <a:latin typeface="맑은 고딕"/>
                <a:ea typeface="맑은 고딕"/>
              </a:rPr>
              <a:t>   XG5000 </a:t>
            </a:r>
            <a:r>
              <a:rPr lang="ko-KR" altLang="en-US" sz="2000" b="1" spc="-150" dirty="0">
                <a:solidFill>
                  <a:srgbClr val="0070C0"/>
                </a:solidFill>
                <a:latin typeface="맑은 고딕"/>
                <a:ea typeface="맑은 고딕"/>
              </a:rPr>
              <a:t>저장형태</a:t>
            </a:r>
            <a:endParaRPr lang="en-US" altLang="ko-KR" sz="1400" spc="-150" dirty="0">
              <a:solidFill>
                <a:srgbClr val="858585"/>
              </a:solidFill>
              <a:latin typeface="맑은 고딕"/>
              <a:ea typeface="맑은 고딕"/>
            </a:endParaRPr>
          </a:p>
        </p:txBody>
      </p:sp>
      <p:cxnSp>
        <p:nvCxnSpPr>
          <p:cNvPr id="35" name="직선 연결선 34"/>
          <p:cNvCxnSpPr>
            <a:endCxn id="36" idx="1"/>
          </p:cNvCxnSpPr>
          <p:nvPr/>
        </p:nvCxnSpPr>
        <p:spPr>
          <a:xfrm>
            <a:off x="431371" y="344703"/>
            <a:ext cx="10256279" cy="1929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-14515" y="149948"/>
            <a:ext cx="1088572" cy="384043"/>
          </a:xfrm>
          <a:prstGeom prst="rect">
            <a:avLst/>
          </a:prstGeom>
          <a:solidFill>
            <a:srgbClr val="2CA2E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>
              <a:latin typeface="맑은 고딕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1126708" y="345453"/>
            <a:ext cx="1233624" cy="0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이등변 삼각형 28"/>
          <p:cNvSpPr/>
          <p:nvPr/>
        </p:nvSpPr>
        <p:spPr>
          <a:xfrm rot="5400000">
            <a:off x="928279" y="295729"/>
            <a:ext cx="386628" cy="95087"/>
          </a:xfrm>
          <a:prstGeom prst="triangle">
            <a:avLst>
              <a:gd name="adj" fmla="val 50000"/>
            </a:avLst>
          </a:prstGeom>
          <a:solidFill>
            <a:srgbClr val="2CA2E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>
              <a:latin typeface="맑은 고딕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-14527" y="137251"/>
            <a:ext cx="1088572" cy="417600"/>
          </a:xfrm>
          <a:prstGeom prst="rect">
            <a:avLst/>
          </a:prstGeom>
          <a:solidFill>
            <a:srgbClr val="2CA2E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>
              <a:latin typeface="맑은 고딕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086925" y="70699"/>
            <a:ext cx="352371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0070C0"/>
                </a:solidFill>
                <a:latin typeface="맑은 고딕"/>
                <a:ea typeface="맑은 고딕"/>
              </a:rPr>
              <a:t>TERALEADER </a:t>
            </a:r>
            <a:r>
              <a:rPr lang="en-US" altLang="ko-KR" sz="1051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/>
                <a:ea typeface="맑은 고딕"/>
              </a:rPr>
              <a:t>World Best R&amp;D Technology!</a:t>
            </a:r>
            <a:endParaRPr lang="ko-KR" altLang="en-US" sz="1200" b="1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맑은 고딕"/>
              <a:ea typeface="맑은 고딕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0824300" y="6186902"/>
            <a:ext cx="1225484" cy="584463"/>
          </a:xfrm>
          <a:prstGeom prst="rect">
            <a:avLst/>
          </a:prstGeom>
          <a:solidFill>
            <a:schemeClr val="bg1"/>
          </a:solidFill>
          <a:ln w="19050" cap="flat" cmpd="sng" algn="ctr">
            <a:noFill/>
            <a:prstDash val="solid"/>
            <a:round/>
            <a:headEnd w="med" len="med"/>
            <a:tailEnd w="med" len="med"/>
          </a:ln>
          <a:effectLst/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defTabSz="914332">
              <a:spcBef>
                <a:spcPct val="0"/>
              </a:spcBef>
              <a:spcAft>
                <a:spcPct val="0"/>
              </a:spcAft>
              <a:defRPr/>
            </a:pPr>
            <a:endParaRPr lang="ko-KR" altLang="en-US">
              <a:latin typeface="맑은 고딕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1008056" y="593415"/>
            <a:ext cx="378000" cy="50400"/>
          </a:xfrm>
          <a:prstGeom prst="rect">
            <a:avLst/>
          </a:prstGeom>
          <a:solidFill>
            <a:srgbClr val="0070C0"/>
          </a:solidFill>
          <a:ln w="19050" cap="flat" cmpd="sng" algn="ctr">
            <a:noFill/>
            <a:prstDash val="solid"/>
            <a:round/>
            <a:headEnd w="med" len="med"/>
            <a:tailEnd w="med" len="med"/>
          </a:ln>
          <a:effectLst>
            <a:outerShdw blurRad="19050" dist="1524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defTabSz="914332">
              <a:spcBef>
                <a:spcPct val="0"/>
              </a:spcBef>
              <a:spcAft>
                <a:spcPct val="0"/>
              </a:spcAft>
              <a:defRPr/>
            </a:pPr>
            <a:endParaRPr lang="ko-KR" altLang="en-US">
              <a:latin typeface="맑은 고딕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10687650" y="183541"/>
            <a:ext cx="60959" cy="36090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>
              <a:latin typeface="맑은 고딕"/>
            </a:endParaRPr>
          </a:p>
        </p:txBody>
      </p:sp>
      <p:cxnSp>
        <p:nvCxnSpPr>
          <p:cNvPr id="120" name="직선 연결선 26"/>
          <p:cNvCxnSpPr/>
          <p:nvPr/>
        </p:nvCxnSpPr>
        <p:spPr>
          <a:xfrm rot="10800000" flipV="1">
            <a:off x="1648686" y="1008591"/>
            <a:ext cx="1863628" cy="5679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719D8C0A-B67E-4720-BA05-83493AE6E700}"/>
              </a:ext>
            </a:extLst>
          </p:cNvPr>
          <p:cNvSpPr txBox="1"/>
          <p:nvPr/>
        </p:nvSpPr>
        <p:spPr>
          <a:xfrm>
            <a:off x="10863109" y="263135"/>
            <a:ext cx="114962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900" dirty="0">
                <a:ln w="9525">
                  <a:solidFill>
                    <a:prstClr val="white">
                      <a:alpha val="0"/>
                    </a:prstClr>
                  </a:solidFill>
                </a:ln>
                <a:solidFill>
                  <a:srgbClr val="56565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맑은 고딕"/>
              </a:rPr>
              <a:t>PLC</a:t>
            </a:r>
            <a:endParaRPr kumimoji="0" lang="ko-KR" altLang="en-US" sz="900" b="0" i="0" u="none" strike="noStrike" kern="1200" cap="none" spc="0" normalizeH="0" baseline="0" dirty="0">
              <a:ln w="9525">
                <a:solidFill>
                  <a:prstClr val="white">
                    <a:alpha val="0"/>
                  </a:prstClr>
                </a:solidFill>
              </a:ln>
              <a:solidFill>
                <a:srgbClr val="565656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uLnTx/>
              <a:uFillTx/>
              <a:ea typeface="맑은 고딕"/>
            </a:endParaRPr>
          </a:p>
        </p:txBody>
      </p:sp>
      <p:pic>
        <p:nvPicPr>
          <p:cNvPr id="21" name="그림 20">
            <a:hlinkClick r:id="rId3" action="ppaction://hlinksldjump"/>
            <a:extLst>
              <a:ext uri="{FF2B5EF4-FFF2-40B4-BE49-F238E27FC236}">
                <a16:creationId xmlns:a16="http://schemas.microsoft.com/office/drawing/2014/main" id="{F5A4564C-D467-4ED4-B7FC-A821DE970F3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0863109" y="6285911"/>
            <a:ext cx="1225195" cy="493735"/>
          </a:xfrm>
          <a:prstGeom prst="rect">
            <a:avLst/>
          </a:prstGeom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3569BEC9-6FF5-477D-8737-9A8E90D3ADEA}"/>
              </a:ext>
            </a:extLst>
          </p:cNvPr>
          <p:cNvGrpSpPr/>
          <p:nvPr/>
        </p:nvGrpSpPr>
        <p:grpSpPr>
          <a:xfrm>
            <a:off x="2910169" y="1702787"/>
            <a:ext cx="6815054" cy="4244078"/>
            <a:chOff x="2910169" y="1702787"/>
            <a:chExt cx="6815054" cy="4244078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20941909-63B1-4AC0-8BB5-A601D1E0307F}"/>
                </a:ext>
              </a:extLst>
            </p:cNvPr>
            <p:cNvGrpSpPr/>
            <p:nvPr/>
          </p:nvGrpSpPr>
          <p:grpSpPr>
            <a:xfrm>
              <a:off x="2910169" y="1860008"/>
              <a:ext cx="6815054" cy="4086857"/>
              <a:chOff x="2253006" y="1328800"/>
              <a:chExt cx="7786004" cy="4918512"/>
            </a:xfrm>
          </p:grpSpPr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CA1813E9-D027-4230-954C-090B615B4410}"/>
                  </a:ext>
                </a:extLst>
              </p:cNvPr>
              <p:cNvSpPr/>
              <p:nvPr/>
            </p:nvSpPr>
            <p:spPr>
              <a:xfrm>
                <a:off x="2253006" y="1328800"/>
                <a:ext cx="7786004" cy="4918512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>
                  <a:defRPr/>
                </a:pPr>
                <a:r>
                  <a:rPr lang="ko-KR" altLang="en-US" sz="1700" spc="-150" dirty="0">
                    <a:ln w="9525">
                      <a:solidFill>
                        <a:schemeClr val="tx2">
                          <a:tint val="1000"/>
                          <a:alpha val="0"/>
                        </a:schemeClr>
                      </a:solidFill>
                    </a:ln>
                    <a:solidFill>
                      <a:schemeClr val="tx1"/>
                    </a:solidFill>
                    <a:latin typeface="Noto Sans KR Light"/>
                    <a:ea typeface="Noto Sans KR Light"/>
                  </a:rPr>
                  <a:t>   </a:t>
                </a:r>
                <a:endParaRPr lang="en-US" altLang="ko-KR" sz="1700" spc="-150" dirty="0">
                  <a:ln w="9525">
                    <a:solidFill>
                      <a:schemeClr val="tx2">
                        <a:tint val="1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Noto Sans KR Light"/>
                  <a:ea typeface="Noto Sans KR Light"/>
                </a:endParaRPr>
              </a:p>
            </p:txBody>
          </p:sp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7FD7EF55-11AA-42DF-9F69-2C5B3089447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t="1570" b="3820"/>
              <a:stretch/>
            </p:blipFill>
            <p:spPr>
              <a:xfrm>
                <a:off x="2496266" y="1861571"/>
                <a:ext cx="7299484" cy="3852970"/>
              </a:xfrm>
              <a:prstGeom prst="rect">
                <a:avLst/>
              </a:prstGeom>
            </p:spPr>
          </p:pic>
        </p:grp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359BABD0-9530-4F2C-878E-43C9B2DB57EE}"/>
                </a:ext>
              </a:extLst>
            </p:cNvPr>
            <p:cNvSpPr/>
            <p:nvPr/>
          </p:nvSpPr>
          <p:spPr>
            <a:xfrm>
              <a:off x="8173222" y="3391759"/>
              <a:ext cx="747012" cy="94973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B0953C6D-C013-4DBB-8B7E-74518CBE79D4}"/>
                </a:ext>
              </a:extLst>
            </p:cNvPr>
            <p:cNvSpPr/>
            <p:nvPr/>
          </p:nvSpPr>
          <p:spPr>
            <a:xfrm>
              <a:off x="3264214" y="3252428"/>
              <a:ext cx="333488" cy="1108299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8DB3384-730F-4896-9089-A1A16FD6155A}"/>
                </a:ext>
              </a:extLst>
            </p:cNvPr>
            <p:cNvSpPr txBox="1"/>
            <p:nvPr/>
          </p:nvSpPr>
          <p:spPr>
            <a:xfrm>
              <a:off x="3006076" y="1702787"/>
              <a:ext cx="2310346" cy="369332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25400">
              <a:solidFill>
                <a:schemeClr val="accent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dirty="0">
                  <a:solidFill>
                    <a:schemeClr val="bg1"/>
                  </a:solidFill>
                  <a:latin typeface="Noto Sans KR"/>
                  <a:ea typeface="Noto Sans KR"/>
                </a:rPr>
                <a:t>  PLC </a:t>
              </a:r>
              <a:r>
                <a:rPr lang="ko-KR" altLang="en-US" dirty="0">
                  <a:solidFill>
                    <a:schemeClr val="bg1"/>
                  </a:solidFill>
                  <a:latin typeface="Noto Sans KR"/>
                  <a:ea typeface="Noto Sans KR"/>
                </a:rPr>
                <a:t>저장 공간</a:t>
              </a: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2415715A-3ED8-4F74-AE30-956F3B29047C}"/>
              </a:ext>
            </a:extLst>
          </p:cNvPr>
          <p:cNvGrpSpPr/>
          <p:nvPr/>
        </p:nvGrpSpPr>
        <p:grpSpPr>
          <a:xfrm>
            <a:off x="230818" y="1672546"/>
            <a:ext cx="2466426" cy="4274319"/>
            <a:chOff x="242300" y="1672545"/>
            <a:chExt cx="2287511" cy="4274319"/>
          </a:xfrm>
        </p:grpSpPr>
        <p:sp>
          <p:nvSpPr>
            <p:cNvPr id="27" name="직사각형 20">
              <a:extLst>
                <a:ext uri="{FF2B5EF4-FFF2-40B4-BE49-F238E27FC236}">
                  <a16:creationId xmlns:a16="http://schemas.microsoft.com/office/drawing/2014/main" id="{614EF122-C5B1-44B9-ADA1-ED0013F8C355}"/>
                </a:ext>
              </a:extLst>
            </p:cNvPr>
            <p:cNvSpPr/>
            <p:nvPr/>
          </p:nvSpPr>
          <p:spPr>
            <a:xfrm>
              <a:off x="242300" y="1828742"/>
              <a:ext cx="2287511" cy="411812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285750" indent="-285750">
                <a:buFont typeface="Arial" panose="020B0604020202020204" pitchFamily="34" charset="0"/>
                <a:buChar char="•"/>
                <a:defRPr/>
              </a:pPr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Light"/>
                  <a:ea typeface="Noto Sans KR Medium"/>
                </a:rPr>
                <a:t>PLC</a:t>
              </a:r>
              <a:r>
                <a:rPr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Light"/>
                  <a:ea typeface="Noto Sans KR Medium"/>
                </a:rPr>
                <a:t>에 내장되어 있는 여러 종류의 저장 공간이 존재</a:t>
              </a:r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Light"/>
                  <a:ea typeface="Noto Sans KR Medium"/>
                </a:rPr>
                <a:t>(P</a:t>
              </a:r>
              <a:r>
                <a:rPr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Light"/>
                  <a:ea typeface="Noto Sans KR Medium"/>
                </a:rPr>
                <a:t>디바이스</a:t>
              </a:r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Light"/>
                  <a:ea typeface="Noto Sans KR Medium"/>
                </a:rPr>
                <a:t>, U</a:t>
              </a:r>
              <a:r>
                <a:rPr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Light"/>
                  <a:ea typeface="Noto Sans KR Medium"/>
                </a:rPr>
                <a:t>디바이스 등</a:t>
              </a:r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Light"/>
                  <a:ea typeface="Noto Sans KR Medium"/>
                </a:rPr>
                <a:t>).</a:t>
              </a:r>
            </a:p>
            <a:p>
              <a:pPr marL="285750" indent="-285750">
                <a:buFont typeface="Arial" panose="020B0604020202020204" pitchFamily="34" charset="0"/>
                <a:buChar char="•"/>
                <a:defRPr/>
              </a:pPr>
              <a:endPara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Light"/>
                <a:ea typeface="Noto Sans KR Medium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  <a:defRPr/>
              </a:pPr>
              <a:endPara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Light"/>
                <a:ea typeface="Noto Sans KR Medium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  <a:defRPr/>
              </a:pPr>
              <a:r>
                <a:rPr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Light"/>
                  <a:ea typeface="Noto Sans KR Medium"/>
                </a:rPr>
                <a:t>일부 저장 공간에는 고정적으로 역할이 지정 되어있다</a:t>
              </a:r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Light"/>
                  <a:ea typeface="Noto Sans KR Medium"/>
                </a:rPr>
                <a:t>. </a:t>
              </a:r>
              <a:r>
                <a:rPr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Light"/>
                  <a:ea typeface="Noto Sans KR Medium"/>
                </a:rPr>
                <a:t>하지만 경우에 따라 사용자가 역할을 따로 지정할 수 있다</a:t>
              </a:r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Light"/>
                  <a:ea typeface="Noto Sans KR Medium"/>
                </a:rPr>
                <a:t>.</a:t>
              </a:r>
              <a:endPara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Light"/>
                <a:ea typeface="Noto Sans KR Medium"/>
              </a:endParaRPr>
            </a:p>
          </p:txBody>
        </p:sp>
        <p:sp>
          <p:nvSpPr>
            <p:cNvPr id="39" name="사각형: 둥근 모서리 30">
              <a:extLst>
                <a:ext uri="{FF2B5EF4-FFF2-40B4-BE49-F238E27FC236}">
                  <a16:creationId xmlns:a16="http://schemas.microsoft.com/office/drawing/2014/main" id="{C1492FDC-10BF-4CCB-AA6A-545ACD816D79}"/>
                </a:ext>
              </a:extLst>
            </p:cNvPr>
            <p:cNvSpPr/>
            <p:nvPr/>
          </p:nvSpPr>
          <p:spPr>
            <a:xfrm>
              <a:off x="284488" y="1672545"/>
              <a:ext cx="2235127" cy="312393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r>
                <a:rPr lang="ko-KR" altLang="en-US" sz="1400" b="1" dirty="0">
                  <a:solidFill>
                    <a:schemeClr val="bg1"/>
                  </a:solidFill>
                  <a:latin typeface="Noto Sans KR"/>
                  <a:ea typeface="Noto Sans KR"/>
                </a:rPr>
                <a:t>디바이스</a:t>
              </a:r>
            </a:p>
          </p:txBody>
        </p:sp>
      </p:grp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C369464F-B1B2-44BC-8BD3-67EB216453A7}"/>
              </a:ext>
            </a:extLst>
          </p:cNvPr>
          <p:cNvCxnSpPr>
            <a:cxnSpLocks/>
            <a:stCxn id="5" idx="3"/>
            <a:endCxn id="44" idx="1"/>
          </p:cNvCxnSpPr>
          <p:nvPr/>
        </p:nvCxnSpPr>
        <p:spPr>
          <a:xfrm flipV="1">
            <a:off x="8920234" y="3252428"/>
            <a:ext cx="924624" cy="18681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20">
            <a:extLst>
              <a:ext uri="{FF2B5EF4-FFF2-40B4-BE49-F238E27FC236}">
                <a16:creationId xmlns:a16="http://schemas.microsoft.com/office/drawing/2014/main" id="{C1CADF79-AB62-4AAA-ACAA-6029204CEC12}"/>
              </a:ext>
            </a:extLst>
          </p:cNvPr>
          <p:cNvSpPr/>
          <p:nvPr/>
        </p:nvSpPr>
        <p:spPr>
          <a:xfrm>
            <a:off x="9844858" y="2891972"/>
            <a:ext cx="2167876" cy="72091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Light"/>
                <a:ea typeface="Noto Sans KR Medium"/>
              </a:rPr>
              <a:t>각 주소에는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Light"/>
                <a:ea typeface="Noto Sans KR Medium"/>
              </a:rPr>
              <a:t>1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Light"/>
                <a:ea typeface="Noto Sans KR Medium"/>
              </a:rPr>
              <a:t>워드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Light"/>
                <a:ea typeface="Noto Sans KR Medium"/>
              </a:rPr>
              <a:t>(16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Light"/>
                <a:ea typeface="Noto Sans KR Medium"/>
              </a:rPr>
              <a:t>비트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Light"/>
                <a:ea typeface="Noto Sans KR Medium"/>
              </a:rPr>
              <a:t>)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Light"/>
                <a:ea typeface="Noto Sans KR Medium"/>
              </a:rPr>
              <a:t>까지 저장 가능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Light"/>
                <a:ea typeface="Noto Sans KR Medium"/>
              </a:rPr>
              <a:t>.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Noto Sans KR Light"/>
              <a:ea typeface="Noto Sans KR Medium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6DB8EF02-4379-450F-95D1-95DAF5E1A3A1}"/>
              </a:ext>
            </a:extLst>
          </p:cNvPr>
          <p:cNvSpPr/>
          <p:nvPr/>
        </p:nvSpPr>
        <p:spPr>
          <a:xfrm>
            <a:off x="4610640" y="3103879"/>
            <a:ext cx="4833469" cy="129499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DB51BFF9-B222-4B33-9ABA-468E0A36F418}"/>
              </a:ext>
            </a:extLst>
          </p:cNvPr>
          <p:cNvSpPr/>
          <p:nvPr/>
        </p:nvSpPr>
        <p:spPr>
          <a:xfrm>
            <a:off x="4466091" y="3196590"/>
            <a:ext cx="126863" cy="1175567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0DB70DD6-C864-4805-B208-1CFB1A283E85}"/>
              </a:ext>
            </a:extLst>
          </p:cNvPr>
          <p:cNvCxnSpPr>
            <a:stCxn id="55" idx="0"/>
          </p:cNvCxnSpPr>
          <p:nvPr/>
        </p:nvCxnSpPr>
        <p:spPr>
          <a:xfrm flipV="1">
            <a:off x="7027375" y="2844800"/>
            <a:ext cx="353865" cy="259079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직사각형 20">
            <a:extLst>
              <a:ext uri="{FF2B5EF4-FFF2-40B4-BE49-F238E27FC236}">
                <a16:creationId xmlns:a16="http://schemas.microsoft.com/office/drawing/2014/main" id="{94B7871C-1405-4063-8BB6-4BF147DC2E2A}"/>
              </a:ext>
            </a:extLst>
          </p:cNvPr>
          <p:cNvSpPr/>
          <p:nvPr/>
        </p:nvSpPr>
        <p:spPr>
          <a:xfrm>
            <a:off x="7381240" y="2661512"/>
            <a:ext cx="791982" cy="37165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171450" indent="-171450" algn="ctr">
              <a:buFont typeface="Arial" panose="020B0604020202020204" pitchFamily="34" charset="0"/>
              <a:buChar char="•"/>
              <a:defRPr/>
            </a:pP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Light"/>
                <a:ea typeface="Noto Sans KR Medium"/>
              </a:rPr>
              <a:t>주소 열</a:t>
            </a:r>
          </a:p>
        </p:txBody>
      </p:sp>
      <p:sp>
        <p:nvSpPr>
          <p:cNvPr id="61" name="직사각형 20">
            <a:extLst>
              <a:ext uri="{FF2B5EF4-FFF2-40B4-BE49-F238E27FC236}">
                <a16:creationId xmlns:a16="http://schemas.microsoft.com/office/drawing/2014/main" id="{ECFF3FB3-4326-4088-8D55-E26A2C6101E8}"/>
              </a:ext>
            </a:extLst>
          </p:cNvPr>
          <p:cNvSpPr/>
          <p:nvPr/>
        </p:nvSpPr>
        <p:spPr>
          <a:xfrm>
            <a:off x="5559510" y="4624958"/>
            <a:ext cx="791982" cy="37165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171450" indent="-171450" algn="ctr">
              <a:buFont typeface="Arial" panose="020B0604020202020204" pitchFamily="34" charset="0"/>
              <a:buChar char="•"/>
              <a:defRPr/>
            </a:pP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Light"/>
                <a:ea typeface="Noto Sans KR Medium"/>
              </a:rPr>
              <a:t>주소 행</a:t>
            </a:r>
          </a:p>
        </p:txBody>
      </p:sp>
      <p:cxnSp>
        <p:nvCxnSpPr>
          <p:cNvPr id="58" name="연결선: 꺾임 57">
            <a:extLst>
              <a:ext uri="{FF2B5EF4-FFF2-40B4-BE49-F238E27FC236}">
                <a16:creationId xmlns:a16="http://schemas.microsoft.com/office/drawing/2014/main" id="{5AA49533-EA89-459A-8A5C-F68D8A746255}"/>
              </a:ext>
            </a:extLst>
          </p:cNvPr>
          <p:cNvCxnSpPr>
            <a:stCxn id="56" idx="2"/>
            <a:endCxn id="61" idx="1"/>
          </p:cNvCxnSpPr>
          <p:nvPr/>
        </p:nvCxnSpPr>
        <p:spPr>
          <a:xfrm rot="16200000" flipH="1">
            <a:off x="4825202" y="4076477"/>
            <a:ext cx="438629" cy="1029987"/>
          </a:xfrm>
          <a:prstGeom prst="bentConnector2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1039583A-321E-48E3-B18C-AA28F5A110C6}"/>
              </a:ext>
            </a:extLst>
          </p:cNvPr>
          <p:cNvCxnSpPr>
            <a:cxnSpLocks/>
            <a:endCxn id="27" idx="3"/>
          </p:cNvCxnSpPr>
          <p:nvPr/>
        </p:nvCxnSpPr>
        <p:spPr>
          <a:xfrm flipH="1">
            <a:off x="2697244" y="3811673"/>
            <a:ext cx="555493" cy="76131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3753468"/>
      </p:ext>
    </p:extLst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itle 15"/>
          <p:cNvSpPr txBox="1"/>
          <p:nvPr/>
        </p:nvSpPr>
        <p:spPr>
          <a:xfrm>
            <a:off x="1008056" y="553643"/>
            <a:ext cx="11357112" cy="562527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marR="0" lvl="0" indent="0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2800" b="1" spc="-15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맑은 고딕"/>
                <a:ea typeface="맑은 고딕"/>
              </a:rPr>
              <a:t>02</a:t>
            </a:r>
            <a:r>
              <a:rPr lang="en-US" altLang="ko-KR" sz="2000" b="1" spc="-150" dirty="0">
                <a:solidFill>
                  <a:srgbClr val="0070C0"/>
                </a:solidFill>
                <a:latin typeface="맑은 고딕"/>
                <a:ea typeface="맑은 고딕"/>
              </a:rPr>
              <a:t>   XG5000 </a:t>
            </a:r>
            <a:r>
              <a:rPr lang="ko-KR" altLang="en-US" sz="2000" b="1" spc="-150" dirty="0">
                <a:solidFill>
                  <a:srgbClr val="0070C0"/>
                </a:solidFill>
                <a:latin typeface="맑은 고딕"/>
                <a:ea typeface="맑은 고딕"/>
              </a:rPr>
              <a:t>명령어 생성 규칙</a:t>
            </a:r>
            <a:endParaRPr lang="en-US" altLang="ko-KR" sz="1400" spc="-150" dirty="0">
              <a:solidFill>
                <a:srgbClr val="858585"/>
              </a:solidFill>
              <a:latin typeface="맑은 고딕"/>
              <a:ea typeface="맑은 고딕"/>
            </a:endParaRPr>
          </a:p>
        </p:txBody>
      </p:sp>
      <p:cxnSp>
        <p:nvCxnSpPr>
          <p:cNvPr id="35" name="직선 연결선 34"/>
          <p:cNvCxnSpPr>
            <a:endCxn id="36" idx="1"/>
          </p:cNvCxnSpPr>
          <p:nvPr/>
        </p:nvCxnSpPr>
        <p:spPr>
          <a:xfrm>
            <a:off x="431371" y="344703"/>
            <a:ext cx="10256279" cy="1929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-14515" y="149948"/>
            <a:ext cx="1088572" cy="384043"/>
          </a:xfrm>
          <a:prstGeom prst="rect">
            <a:avLst/>
          </a:prstGeom>
          <a:solidFill>
            <a:srgbClr val="2CA2E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>
              <a:latin typeface="맑은 고딕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1126708" y="345453"/>
            <a:ext cx="1233624" cy="0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이등변 삼각형 28"/>
          <p:cNvSpPr/>
          <p:nvPr/>
        </p:nvSpPr>
        <p:spPr>
          <a:xfrm rot="5400000">
            <a:off x="928279" y="295729"/>
            <a:ext cx="386628" cy="95087"/>
          </a:xfrm>
          <a:prstGeom prst="triangle">
            <a:avLst>
              <a:gd name="adj" fmla="val 50000"/>
            </a:avLst>
          </a:prstGeom>
          <a:solidFill>
            <a:srgbClr val="2CA2E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>
              <a:latin typeface="맑은 고딕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-14527" y="137251"/>
            <a:ext cx="1088572" cy="417600"/>
          </a:xfrm>
          <a:prstGeom prst="rect">
            <a:avLst/>
          </a:prstGeom>
          <a:solidFill>
            <a:srgbClr val="2CA2E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>
              <a:latin typeface="맑은 고딕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086925" y="70699"/>
            <a:ext cx="352371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0070C0"/>
                </a:solidFill>
                <a:latin typeface="맑은 고딕"/>
                <a:ea typeface="맑은 고딕"/>
              </a:rPr>
              <a:t>TERALEADER </a:t>
            </a:r>
            <a:r>
              <a:rPr lang="en-US" altLang="ko-KR" sz="1051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/>
                <a:ea typeface="맑은 고딕"/>
              </a:rPr>
              <a:t>World Best R&amp;D Technology!</a:t>
            </a:r>
            <a:endParaRPr lang="ko-KR" altLang="en-US" sz="1200" b="1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맑은 고딕"/>
              <a:ea typeface="맑은 고딕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0824300" y="6186902"/>
            <a:ext cx="1225484" cy="584463"/>
          </a:xfrm>
          <a:prstGeom prst="rect">
            <a:avLst/>
          </a:prstGeom>
          <a:solidFill>
            <a:schemeClr val="bg1"/>
          </a:solidFill>
          <a:ln w="19050" cap="flat" cmpd="sng" algn="ctr">
            <a:noFill/>
            <a:prstDash val="solid"/>
            <a:round/>
            <a:headEnd w="med" len="med"/>
            <a:tailEnd w="med" len="med"/>
          </a:ln>
          <a:effectLst/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defTabSz="914332">
              <a:spcBef>
                <a:spcPct val="0"/>
              </a:spcBef>
              <a:spcAft>
                <a:spcPct val="0"/>
              </a:spcAft>
              <a:defRPr/>
            </a:pPr>
            <a:endParaRPr lang="ko-KR" altLang="en-US">
              <a:latin typeface="맑은 고딕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1008056" y="593415"/>
            <a:ext cx="378000" cy="50400"/>
          </a:xfrm>
          <a:prstGeom prst="rect">
            <a:avLst/>
          </a:prstGeom>
          <a:solidFill>
            <a:srgbClr val="0070C0"/>
          </a:solidFill>
          <a:ln w="19050" cap="flat" cmpd="sng" algn="ctr">
            <a:noFill/>
            <a:prstDash val="solid"/>
            <a:round/>
            <a:headEnd w="med" len="med"/>
            <a:tailEnd w="med" len="med"/>
          </a:ln>
          <a:effectLst>
            <a:outerShdw blurRad="19050" dist="1524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defTabSz="914332">
              <a:spcBef>
                <a:spcPct val="0"/>
              </a:spcBef>
              <a:spcAft>
                <a:spcPct val="0"/>
              </a:spcAft>
              <a:defRPr/>
            </a:pPr>
            <a:endParaRPr lang="ko-KR" altLang="en-US">
              <a:latin typeface="맑은 고딕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10687650" y="183541"/>
            <a:ext cx="60959" cy="36090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>
              <a:latin typeface="맑은 고딕"/>
            </a:endParaRPr>
          </a:p>
        </p:txBody>
      </p:sp>
      <p:cxnSp>
        <p:nvCxnSpPr>
          <p:cNvPr id="120" name="직선 연결선 26"/>
          <p:cNvCxnSpPr>
            <a:cxnSpLocks/>
          </p:cNvCxnSpPr>
          <p:nvPr/>
        </p:nvCxnSpPr>
        <p:spPr>
          <a:xfrm flipH="1">
            <a:off x="1648686" y="1014270"/>
            <a:ext cx="2842034" cy="0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719D8C0A-B67E-4720-BA05-83493AE6E700}"/>
              </a:ext>
            </a:extLst>
          </p:cNvPr>
          <p:cNvSpPr txBox="1"/>
          <p:nvPr/>
        </p:nvSpPr>
        <p:spPr>
          <a:xfrm>
            <a:off x="10863109" y="263135"/>
            <a:ext cx="114962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900" dirty="0">
                <a:ln w="9525">
                  <a:solidFill>
                    <a:prstClr val="white">
                      <a:alpha val="0"/>
                    </a:prstClr>
                  </a:solidFill>
                </a:ln>
                <a:solidFill>
                  <a:srgbClr val="56565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맑은 고딕"/>
              </a:rPr>
              <a:t>PLC</a:t>
            </a:r>
            <a:endParaRPr kumimoji="0" lang="ko-KR" altLang="en-US" sz="900" b="0" i="0" u="none" strike="noStrike" kern="1200" cap="none" spc="0" normalizeH="0" baseline="0" dirty="0">
              <a:ln w="9525">
                <a:solidFill>
                  <a:prstClr val="white">
                    <a:alpha val="0"/>
                  </a:prstClr>
                </a:solidFill>
              </a:ln>
              <a:solidFill>
                <a:srgbClr val="565656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uLnTx/>
              <a:uFillTx/>
              <a:ea typeface="맑은 고딕"/>
            </a:endParaRPr>
          </a:p>
        </p:txBody>
      </p:sp>
      <p:pic>
        <p:nvPicPr>
          <p:cNvPr id="21" name="그림 20">
            <a:hlinkClick r:id="rId3" action="ppaction://hlinksldjump"/>
            <a:extLst>
              <a:ext uri="{FF2B5EF4-FFF2-40B4-BE49-F238E27FC236}">
                <a16:creationId xmlns:a16="http://schemas.microsoft.com/office/drawing/2014/main" id="{F5A4564C-D467-4ED4-B7FC-A821DE970F3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0863109" y="6285911"/>
            <a:ext cx="1225195" cy="493735"/>
          </a:xfrm>
          <a:prstGeom prst="rect">
            <a:avLst/>
          </a:prstGeom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3569BEC9-6FF5-477D-8737-9A8E90D3ADEA}"/>
              </a:ext>
            </a:extLst>
          </p:cNvPr>
          <p:cNvGrpSpPr/>
          <p:nvPr/>
        </p:nvGrpSpPr>
        <p:grpSpPr>
          <a:xfrm>
            <a:off x="3799841" y="1305820"/>
            <a:ext cx="8125144" cy="4887284"/>
            <a:chOff x="2910169" y="1702787"/>
            <a:chExt cx="6815054" cy="4244078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CA1813E9-D027-4230-954C-090B615B4410}"/>
                </a:ext>
              </a:extLst>
            </p:cNvPr>
            <p:cNvSpPr/>
            <p:nvPr/>
          </p:nvSpPr>
          <p:spPr>
            <a:xfrm>
              <a:off x="2910169" y="1860008"/>
              <a:ext cx="6815054" cy="408685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ko-KR" altLang="en-US" sz="1700" spc="-150" dirty="0">
                  <a:ln w="9525">
                    <a:solidFill>
                      <a:schemeClr val="tx2">
                        <a:tint val="1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Noto Sans KR Light"/>
                  <a:ea typeface="Noto Sans KR Light"/>
                </a:rPr>
                <a:t>   </a:t>
              </a:r>
              <a:endParaRPr lang="en-US" altLang="ko-KR" sz="1700" spc="-150" dirty="0">
                <a:ln w="9525"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chemeClr val="tx1"/>
                </a:solidFill>
                <a:latin typeface="Noto Sans KR Light"/>
                <a:ea typeface="Noto Sans KR Light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8DB3384-730F-4896-9089-A1A16FD6155A}"/>
                </a:ext>
              </a:extLst>
            </p:cNvPr>
            <p:cNvSpPr txBox="1"/>
            <p:nvPr/>
          </p:nvSpPr>
          <p:spPr>
            <a:xfrm>
              <a:off x="3006076" y="1702787"/>
              <a:ext cx="1914830" cy="351805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25400">
              <a:solidFill>
                <a:schemeClr val="accent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dirty="0">
                  <a:solidFill>
                    <a:schemeClr val="bg1"/>
                  </a:solidFill>
                  <a:latin typeface="Noto Sans KR"/>
                  <a:ea typeface="Noto Sans KR"/>
                </a:rPr>
                <a:t>  </a:t>
              </a:r>
              <a:r>
                <a:rPr lang="ko-KR" altLang="en-US" sz="1600" dirty="0">
                  <a:solidFill>
                    <a:schemeClr val="bg1"/>
                  </a:solidFill>
                  <a:latin typeface="Noto Sans KR"/>
                  <a:ea typeface="Noto Sans KR"/>
                </a:rPr>
                <a:t>명령어 생성 규칙 예시</a:t>
              </a:r>
              <a:endParaRPr lang="ko-KR" altLang="en-US" dirty="0">
                <a:solidFill>
                  <a:schemeClr val="bg1"/>
                </a:solidFill>
                <a:latin typeface="Noto Sans KR"/>
                <a:ea typeface="Noto Sans KR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29EF5F0F-CA47-4AC1-9C67-20E7BF497244}"/>
              </a:ext>
            </a:extLst>
          </p:cNvPr>
          <p:cNvGrpSpPr/>
          <p:nvPr/>
        </p:nvGrpSpPr>
        <p:grpSpPr>
          <a:xfrm>
            <a:off x="267015" y="1305820"/>
            <a:ext cx="3245299" cy="4872801"/>
            <a:chOff x="1335256" y="1692866"/>
            <a:chExt cx="2466426" cy="4274319"/>
          </a:xfrm>
        </p:grpSpPr>
        <p:sp>
          <p:nvSpPr>
            <p:cNvPr id="27" name="직사각형 20">
              <a:extLst>
                <a:ext uri="{FF2B5EF4-FFF2-40B4-BE49-F238E27FC236}">
                  <a16:creationId xmlns:a16="http://schemas.microsoft.com/office/drawing/2014/main" id="{614EF122-C5B1-44B9-ADA1-ED0013F8C355}"/>
                </a:ext>
              </a:extLst>
            </p:cNvPr>
            <p:cNvSpPr/>
            <p:nvPr/>
          </p:nvSpPr>
          <p:spPr>
            <a:xfrm>
              <a:off x="1335256" y="1849063"/>
              <a:ext cx="2466426" cy="411812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285750" indent="-285750">
                <a:buFont typeface="Arial" panose="020B0604020202020204" pitchFamily="34" charset="0"/>
                <a:buChar char="•"/>
                <a:defRPr/>
              </a:pPr>
              <a:r>
                <a:rPr lang="ko-KR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Light"/>
                  <a:ea typeface="Noto Sans KR Medium"/>
                </a:rPr>
                <a:t>한 명령어를 기준으로 파생될 수 있는 명령어는 몇 가지 예외를 제외하고 일반적으로 옆의 사진처럼 일련의 규칙을 따름</a:t>
              </a:r>
              <a:r>
                <a:rPr lang="en-US" altLang="ko-KR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Light"/>
                  <a:ea typeface="Noto Sans KR Medium"/>
                </a:rPr>
                <a:t>.</a:t>
              </a:r>
            </a:p>
            <a:p>
              <a:pPr marL="285750" indent="-285750">
                <a:buFont typeface="Arial" panose="020B0604020202020204" pitchFamily="34" charset="0"/>
                <a:buChar char="•"/>
                <a:defRPr/>
              </a:pPr>
              <a:endPara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Light"/>
                <a:ea typeface="Noto Sans KR Medium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  <a:defRPr/>
              </a:pPr>
              <a:r>
                <a:rPr lang="ko-KR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Light"/>
                  <a:ea typeface="Noto Sans KR Medium"/>
                </a:rPr>
                <a:t>기준 명령어의 앞에는 하나의 문자만이 올 수 있고 뒤쪽에는 </a:t>
              </a:r>
              <a:r>
                <a:rPr lang="en-US" altLang="ko-KR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Light"/>
                  <a:ea typeface="Noto Sans KR Medium"/>
                </a:rPr>
                <a:t>2</a:t>
              </a:r>
              <a:r>
                <a:rPr lang="ko-KR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Light"/>
                  <a:ea typeface="Noto Sans KR Medium"/>
                </a:rPr>
                <a:t>개 이상의 문자가 올 수 있음</a:t>
              </a:r>
              <a:r>
                <a:rPr lang="en-US" altLang="ko-KR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Light"/>
                  <a:ea typeface="Noto Sans KR Medium"/>
                </a:rPr>
                <a:t>.</a:t>
              </a:r>
            </a:p>
          </p:txBody>
        </p:sp>
        <p:sp>
          <p:nvSpPr>
            <p:cNvPr id="39" name="사각형: 둥근 모서리 30">
              <a:extLst>
                <a:ext uri="{FF2B5EF4-FFF2-40B4-BE49-F238E27FC236}">
                  <a16:creationId xmlns:a16="http://schemas.microsoft.com/office/drawing/2014/main" id="{C1492FDC-10BF-4CCB-AA6A-545ACD816D79}"/>
                </a:ext>
              </a:extLst>
            </p:cNvPr>
            <p:cNvSpPr/>
            <p:nvPr/>
          </p:nvSpPr>
          <p:spPr>
            <a:xfrm>
              <a:off x="1431544" y="1692866"/>
              <a:ext cx="1581776" cy="369332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r>
                <a:rPr lang="ko-KR" altLang="en-US" sz="1400" b="1" dirty="0">
                  <a:solidFill>
                    <a:schemeClr val="bg1"/>
                  </a:solidFill>
                  <a:latin typeface="Noto Sans KR"/>
                  <a:ea typeface="Noto Sans KR"/>
                </a:rPr>
                <a:t>명령어 생성 규칙</a:t>
              </a: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1D338057-09FE-470B-86AD-17BD8EC997C5}"/>
              </a:ext>
            </a:extLst>
          </p:cNvPr>
          <p:cNvGrpSpPr/>
          <p:nvPr/>
        </p:nvGrpSpPr>
        <p:grpSpPr>
          <a:xfrm>
            <a:off x="7132448" y="2516050"/>
            <a:ext cx="1437034" cy="2630407"/>
            <a:chOff x="7039453" y="2959038"/>
            <a:chExt cx="1437034" cy="2630407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BF8D5245-8255-473D-8F9A-213966A11AF1}"/>
                </a:ext>
              </a:extLst>
            </p:cNvPr>
            <p:cNvGrpSpPr/>
            <p:nvPr/>
          </p:nvGrpSpPr>
          <p:grpSpPr>
            <a:xfrm>
              <a:off x="7078000" y="2959038"/>
              <a:ext cx="1398487" cy="461665"/>
              <a:chOff x="7078000" y="2959038"/>
              <a:chExt cx="1398487" cy="461665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87E4F69-88D6-4420-8758-302E5A3653EC}"/>
                  </a:ext>
                </a:extLst>
              </p:cNvPr>
              <p:cNvSpPr txBox="1"/>
              <p:nvPr/>
            </p:nvSpPr>
            <p:spPr>
              <a:xfrm>
                <a:off x="7366000" y="2959038"/>
                <a:ext cx="82296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400" dirty="0"/>
                  <a:t>ADD</a:t>
                </a:r>
                <a:endParaRPr lang="ko-KR" altLang="en-US" sz="2400" dirty="0"/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437EEFB2-1BF4-40AB-8BA0-F09D61CDF51E}"/>
                  </a:ext>
                </a:extLst>
              </p:cNvPr>
              <p:cNvSpPr/>
              <p:nvPr/>
            </p:nvSpPr>
            <p:spPr>
              <a:xfrm>
                <a:off x="7078000" y="3035107"/>
                <a:ext cx="288000" cy="28800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38B9BC96-7A64-4FEB-B05D-AA70119F7A46}"/>
                  </a:ext>
                </a:extLst>
              </p:cNvPr>
              <p:cNvSpPr/>
              <p:nvPr/>
            </p:nvSpPr>
            <p:spPr>
              <a:xfrm>
                <a:off x="8188487" y="3035107"/>
                <a:ext cx="288000" cy="28800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cxnSp>
          <p:nvCxnSpPr>
            <p:cNvPr id="13" name="직선 화살표 연결선 12">
              <a:extLst>
                <a:ext uri="{FF2B5EF4-FFF2-40B4-BE49-F238E27FC236}">
                  <a16:creationId xmlns:a16="http://schemas.microsoft.com/office/drawing/2014/main" id="{A13481C1-C19D-4AFE-959E-DC1588C0E4CB}"/>
                </a:ext>
              </a:extLst>
            </p:cNvPr>
            <p:cNvCxnSpPr>
              <a:stCxn id="10" idx="2"/>
            </p:cNvCxnSpPr>
            <p:nvPr/>
          </p:nvCxnSpPr>
          <p:spPr>
            <a:xfrm>
              <a:off x="7222000" y="3323107"/>
              <a:ext cx="1760" cy="4183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2835E79D-604D-470A-94F1-1E03B93D28FF}"/>
                </a:ext>
              </a:extLst>
            </p:cNvPr>
            <p:cNvCxnSpPr/>
            <p:nvPr/>
          </p:nvCxnSpPr>
          <p:spPr>
            <a:xfrm>
              <a:off x="8330320" y="3323106"/>
              <a:ext cx="1760" cy="4183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AAFD18D2-8C74-470F-AD7C-6C2BA96C4418}"/>
                </a:ext>
              </a:extLst>
            </p:cNvPr>
            <p:cNvSpPr txBox="1"/>
            <p:nvPr/>
          </p:nvSpPr>
          <p:spPr>
            <a:xfrm>
              <a:off x="7039453" y="3650453"/>
              <a:ext cx="324787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/>
                <a:t>D</a:t>
              </a:r>
            </a:p>
            <a:p>
              <a:r>
                <a:rPr lang="en-US" altLang="ko-KR" sz="2000" dirty="0"/>
                <a:t>R</a:t>
              </a:r>
            </a:p>
            <a:p>
              <a:r>
                <a:rPr lang="en-US" altLang="ko-KR" sz="2000" dirty="0"/>
                <a:t>L</a:t>
              </a:r>
            </a:p>
            <a:p>
              <a:r>
                <a:rPr lang="en-US" altLang="ko-KR" sz="2000" dirty="0"/>
                <a:t>$</a:t>
              </a:r>
            </a:p>
            <a:p>
              <a:r>
                <a:rPr lang="en-US" altLang="ko-KR" sz="2000" dirty="0"/>
                <a:t>G</a:t>
              </a:r>
            </a:p>
            <a:p>
              <a:r>
                <a:rPr lang="en-US" altLang="ko-KR" sz="2000" dirty="0"/>
                <a:t>B</a:t>
              </a:r>
              <a:endParaRPr lang="ko-KR" altLang="en-US" sz="2400" dirty="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37570097-0879-4088-8A26-02A8BF9C23ED}"/>
                </a:ext>
              </a:extLst>
            </p:cNvPr>
            <p:cNvSpPr txBox="1"/>
            <p:nvPr/>
          </p:nvSpPr>
          <p:spPr>
            <a:xfrm>
              <a:off x="8151700" y="3650453"/>
              <a:ext cx="324787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/>
                <a:t>48BPU</a:t>
              </a:r>
              <a:endParaRPr lang="ko-KR" altLang="en-US" sz="2400" dirty="0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3BE07C31-049A-4439-8BC6-DBAEEDC5784F}"/>
              </a:ext>
            </a:extLst>
          </p:cNvPr>
          <p:cNvSpPr txBox="1"/>
          <p:nvPr/>
        </p:nvSpPr>
        <p:spPr>
          <a:xfrm>
            <a:off x="4066914" y="2081640"/>
            <a:ext cx="2453913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데이터 타입</a:t>
            </a:r>
            <a:endParaRPr lang="en-US" altLang="ko-KR" sz="1600" dirty="0"/>
          </a:p>
          <a:p>
            <a:pPr marL="800100" lvl="1" indent="-342900">
              <a:buFont typeface="+mj-ea"/>
              <a:buAutoNum type="circleNumDbPlain"/>
            </a:pPr>
            <a:r>
              <a:rPr lang="ko-KR" altLang="en-US" sz="1600" dirty="0"/>
              <a:t>없음</a:t>
            </a:r>
            <a:r>
              <a:rPr lang="en-US" altLang="ko-KR" sz="1600" dirty="0"/>
              <a:t> : </a:t>
            </a:r>
            <a:r>
              <a:rPr lang="ko-KR" altLang="en-US" sz="1600" dirty="0"/>
              <a:t>워드</a:t>
            </a:r>
            <a:endParaRPr lang="en-US" altLang="ko-KR" sz="1600" dirty="0"/>
          </a:p>
          <a:p>
            <a:pPr marL="800100" lvl="1" indent="-342900">
              <a:buFont typeface="+mj-ea"/>
              <a:buAutoNum type="circleNumDbPlain"/>
            </a:pPr>
            <a:r>
              <a:rPr lang="en-US" altLang="ko-KR" sz="1600" dirty="0"/>
              <a:t>D : </a:t>
            </a:r>
            <a:r>
              <a:rPr lang="ko-KR" altLang="en-US" sz="1600" dirty="0"/>
              <a:t>더블 워드</a:t>
            </a:r>
            <a:endParaRPr lang="en-US" altLang="ko-KR" sz="1600" dirty="0"/>
          </a:p>
          <a:p>
            <a:pPr marL="800100" lvl="1" indent="-342900">
              <a:buFont typeface="+mj-ea"/>
              <a:buAutoNum type="circleNumDbPlain"/>
            </a:pPr>
            <a:r>
              <a:rPr lang="en-US" altLang="ko-KR" sz="1600" dirty="0"/>
              <a:t>R : </a:t>
            </a:r>
            <a:r>
              <a:rPr lang="ko-KR" altLang="en-US" sz="1600" dirty="0"/>
              <a:t>단장형 실수</a:t>
            </a:r>
            <a:endParaRPr lang="en-US" altLang="ko-KR" sz="1600" dirty="0"/>
          </a:p>
          <a:p>
            <a:pPr marL="800100" lvl="1" indent="-342900">
              <a:buFont typeface="+mj-ea"/>
              <a:buAutoNum type="circleNumDbPlain"/>
            </a:pPr>
            <a:r>
              <a:rPr lang="en-US" altLang="ko-KR" sz="1600" dirty="0"/>
              <a:t>L : </a:t>
            </a:r>
            <a:r>
              <a:rPr lang="ko-KR" altLang="en-US" sz="1600" dirty="0" err="1"/>
              <a:t>배장형</a:t>
            </a:r>
            <a:r>
              <a:rPr lang="ko-KR" altLang="en-US" sz="1600" dirty="0"/>
              <a:t> 실수</a:t>
            </a:r>
            <a:endParaRPr lang="en-US" altLang="ko-KR" sz="1600" dirty="0"/>
          </a:p>
          <a:p>
            <a:pPr marL="800100" lvl="1" indent="-342900">
              <a:buFont typeface="+mj-ea"/>
              <a:buAutoNum type="circleNumDbPlain"/>
            </a:pPr>
            <a:r>
              <a:rPr lang="en-US" altLang="ko-KR" sz="1600" dirty="0"/>
              <a:t>$ : </a:t>
            </a:r>
            <a:r>
              <a:rPr lang="ko-KR" altLang="en-US" sz="1600" dirty="0"/>
              <a:t>문자열</a:t>
            </a:r>
            <a:endParaRPr lang="en-US" altLang="ko-KR" sz="1600" dirty="0"/>
          </a:p>
          <a:p>
            <a:pPr marL="800100" lvl="1" indent="-342900">
              <a:buFont typeface="+mj-ea"/>
              <a:buAutoNum type="circleNumDbPlain"/>
            </a:pPr>
            <a:r>
              <a:rPr lang="en-US" altLang="ko-KR" sz="1600" dirty="0"/>
              <a:t>4 : </a:t>
            </a:r>
            <a:r>
              <a:rPr lang="ko-KR" altLang="en-US" sz="1600" dirty="0" err="1"/>
              <a:t>니블</a:t>
            </a:r>
            <a:endParaRPr lang="en-US" altLang="ko-KR" sz="1600" dirty="0"/>
          </a:p>
          <a:p>
            <a:pPr marL="800100" lvl="1" indent="-342900">
              <a:buFont typeface="+mj-ea"/>
              <a:buAutoNum type="circleNumDbPlain"/>
            </a:pPr>
            <a:r>
              <a:rPr lang="en-US" altLang="ko-KR" sz="1600" dirty="0"/>
              <a:t>8 : </a:t>
            </a:r>
            <a:r>
              <a:rPr lang="ko-KR" altLang="en-US" sz="1600" dirty="0"/>
              <a:t>바이트</a:t>
            </a:r>
            <a:endParaRPr lang="en-US" altLang="ko-KR" sz="1600" dirty="0"/>
          </a:p>
          <a:p>
            <a:pPr marL="800100" lvl="1" indent="-342900">
              <a:buFont typeface="+mj-ea"/>
              <a:buAutoNum type="circleNumDbPlain"/>
            </a:pPr>
            <a:r>
              <a:rPr lang="en-US" altLang="ko-KR" sz="1600" dirty="0"/>
              <a:t>B : </a:t>
            </a:r>
            <a:r>
              <a:rPr lang="ko-KR" altLang="en-US" sz="1600" dirty="0"/>
              <a:t>비트</a:t>
            </a:r>
            <a:endParaRPr lang="en-US" altLang="ko-KR" sz="1600" dirty="0"/>
          </a:p>
          <a:p>
            <a:pPr marL="342900" indent="-342900">
              <a:buFont typeface="+mj-ea"/>
              <a:buAutoNum type="circleNumDbPlain"/>
            </a:pPr>
            <a:endParaRPr lang="en-US" altLang="ko-KR" dirty="0"/>
          </a:p>
          <a:p>
            <a:pPr marL="342900" indent="-342900">
              <a:buFont typeface="+mj-ea"/>
              <a:buAutoNum type="circleNumDbPlain"/>
            </a:pPr>
            <a:endParaRPr lang="ko-KR" altLang="en-US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0BA5FCC-FE46-436E-8E43-FA1CA179462E}"/>
              </a:ext>
            </a:extLst>
          </p:cNvPr>
          <p:cNvSpPr txBox="1"/>
          <p:nvPr/>
        </p:nvSpPr>
        <p:spPr>
          <a:xfrm>
            <a:off x="4070096" y="4562854"/>
            <a:ext cx="3194947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기타 표현</a:t>
            </a:r>
            <a:endParaRPr lang="en-US" altLang="ko-KR" sz="1600" dirty="0"/>
          </a:p>
          <a:p>
            <a:pPr marL="800100" lvl="1" indent="-342900">
              <a:buFont typeface="+mj-ea"/>
              <a:buAutoNum type="circleNumDbPlain"/>
            </a:pPr>
            <a:r>
              <a:rPr lang="en-US" altLang="ko-KR" sz="1600" dirty="0"/>
              <a:t>G : </a:t>
            </a:r>
            <a:r>
              <a:rPr lang="ko-KR" altLang="en-US" sz="1600" dirty="0"/>
              <a:t>그룹</a:t>
            </a:r>
            <a:endParaRPr lang="en-US" altLang="ko-KR" sz="1600" dirty="0"/>
          </a:p>
          <a:p>
            <a:pPr marL="800100" lvl="1" indent="-342900">
              <a:buFont typeface="+mj-ea"/>
              <a:buAutoNum type="circleNumDbPlain"/>
            </a:pPr>
            <a:r>
              <a:rPr lang="en-US" altLang="ko-KR" sz="1600" dirty="0"/>
              <a:t>P : </a:t>
            </a:r>
            <a:r>
              <a:rPr lang="ko-KR" altLang="en-US" sz="1600" dirty="0"/>
              <a:t>펄스 타입 명령</a:t>
            </a:r>
            <a:endParaRPr lang="en-US" altLang="ko-KR" sz="1600" dirty="0"/>
          </a:p>
          <a:p>
            <a:pPr marL="800100" lvl="1" indent="-342900">
              <a:buFont typeface="+mj-ea"/>
              <a:buAutoNum type="circleNumDbPlain"/>
            </a:pPr>
            <a:r>
              <a:rPr lang="en-US" altLang="ko-KR" sz="1600" dirty="0"/>
              <a:t>B : BCD </a:t>
            </a:r>
            <a:r>
              <a:rPr lang="ko-KR" altLang="en-US" sz="1600" dirty="0"/>
              <a:t>형 데이터</a:t>
            </a:r>
            <a:endParaRPr lang="en-US" altLang="ko-KR" sz="1600" dirty="0"/>
          </a:p>
          <a:p>
            <a:pPr marL="800100" lvl="1" indent="-342900">
              <a:buFont typeface="+mj-ea"/>
              <a:buAutoNum type="circleNumDbPlain"/>
            </a:pPr>
            <a:r>
              <a:rPr lang="en-US" altLang="ko-KR" sz="1600" dirty="0"/>
              <a:t>U : Unsigned </a:t>
            </a:r>
            <a:r>
              <a:rPr lang="ko-KR" altLang="en-US" sz="1600" dirty="0"/>
              <a:t>형 데이터</a:t>
            </a:r>
            <a:endParaRPr lang="en-US" altLang="ko-KR" dirty="0"/>
          </a:p>
          <a:p>
            <a:pPr marL="342900" indent="-342900">
              <a:buFont typeface="+mj-ea"/>
              <a:buAutoNum type="circleNumDbPlain"/>
            </a:pPr>
            <a:endParaRPr lang="ko-KR" altLang="en-US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7268DD2-E480-41BE-AFF1-E7A0722067C4}"/>
              </a:ext>
            </a:extLst>
          </p:cNvPr>
          <p:cNvSpPr txBox="1"/>
          <p:nvPr/>
        </p:nvSpPr>
        <p:spPr>
          <a:xfrm>
            <a:off x="9181103" y="2081640"/>
            <a:ext cx="265507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예외인 경우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r>
              <a:rPr lang="ko-KR" altLang="en-US" sz="1600" dirty="0" err="1"/>
              <a:t>입력단</a:t>
            </a:r>
            <a:r>
              <a:rPr lang="ko-KR" altLang="en-US" sz="1600" dirty="0"/>
              <a:t> 비교명령에서는 데이터 타입이 명령어 뒤쪽에 위치</a:t>
            </a:r>
            <a:r>
              <a:rPr lang="en-US" altLang="ko-KR" sz="1600" dirty="0"/>
              <a:t>.</a:t>
            </a:r>
          </a:p>
          <a:p>
            <a:endParaRPr lang="en-US" altLang="ko-KR" sz="1600" dirty="0"/>
          </a:p>
          <a:p>
            <a:r>
              <a:rPr lang="ko-KR" altLang="en-US" sz="1600" dirty="0"/>
              <a:t>명령어의 맨 앞이나 맨 뒤에 위의 접두사나 접미사가 있다고 모두 </a:t>
            </a:r>
            <a:r>
              <a:rPr lang="ko-KR" altLang="en-US" sz="1600" dirty="0" err="1"/>
              <a:t>파생명령어는</a:t>
            </a:r>
            <a:r>
              <a:rPr lang="ko-KR" altLang="en-US" sz="1600" dirty="0"/>
              <a:t> 아님</a:t>
            </a:r>
            <a:r>
              <a:rPr lang="en-US" altLang="ko-KR" sz="1600" dirty="0"/>
              <a:t>.</a:t>
            </a:r>
          </a:p>
          <a:p>
            <a:endParaRPr lang="en-US" altLang="ko-KR" sz="1600" dirty="0"/>
          </a:p>
          <a:p>
            <a:r>
              <a:rPr lang="ko-KR" altLang="en-US" sz="1600" dirty="0"/>
              <a:t>예</a:t>
            </a:r>
            <a:r>
              <a:rPr lang="en-US" altLang="ko-KR" sz="1600" dirty="0"/>
              <a:t>) GET, SUB, STOP</a:t>
            </a:r>
          </a:p>
        </p:txBody>
      </p:sp>
    </p:spTree>
    <p:extLst>
      <p:ext uri="{BB962C8B-B14F-4D97-AF65-F5344CB8AC3E}">
        <p14:creationId xmlns:p14="http://schemas.microsoft.com/office/powerpoint/2010/main" val="2363171749"/>
      </p:ext>
    </p:extLst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itle 15"/>
          <p:cNvSpPr txBox="1"/>
          <p:nvPr/>
        </p:nvSpPr>
        <p:spPr>
          <a:xfrm>
            <a:off x="1008056" y="553643"/>
            <a:ext cx="4884744" cy="562527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marR="0" lvl="0" indent="0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2800" b="1" spc="-15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맑은 고딕"/>
                <a:ea typeface="맑은 고딕"/>
              </a:rPr>
              <a:t>02</a:t>
            </a:r>
            <a:r>
              <a:rPr lang="en-US" altLang="ko-KR" sz="2000" b="1" spc="-150" dirty="0">
                <a:solidFill>
                  <a:srgbClr val="0070C0"/>
                </a:solidFill>
                <a:latin typeface="맑은 고딕"/>
                <a:ea typeface="맑은 고딕"/>
              </a:rPr>
              <a:t>   XG5000 </a:t>
            </a:r>
            <a:r>
              <a:rPr lang="ko-KR" altLang="en-US" sz="2000" b="1" spc="-150" dirty="0">
                <a:solidFill>
                  <a:srgbClr val="0070C0"/>
                </a:solidFill>
                <a:latin typeface="맑은 고딕"/>
                <a:ea typeface="맑은 고딕"/>
              </a:rPr>
              <a:t>기능</a:t>
            </a:r>
            <a:endParaRPr lang="en-US" altLang="ko-KR" sz="1400" spc="-150" dirty="0">
              <a:solidFill>
                <a:srgbClr val="858585"/>
              </a:solidFill>
              <a:latin typeface="맑은 고딕"/>
              <a:ea typeface="맑은 고딕"/>
            </a:endParaRPr>
          </a:p>
        </p:txBody>
      </p:sp>
      <p:cxnSp>
        <p:nvCxnSpPr>
          <p:cNvPr id="35" name="직선 연결선 34"/>
          <p:cNvCxnSpPr>
            <a:endCxn id="36" idx="1"/>
          </p:cNvCxnSpPr>
          <p:nvPr/>
        </p:nvCxnSpPr>
        <p:spPr>
          <a:xfrm>
            <a:off x="431371" y="344703"/>
            <a:ext cx="10256279" cy="1929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-14515" y="149948"/>
            <a:ext cx="1088572" cy="384043"/>
          </a:xfrm>
          <a:prstGeom prst="rect">
            <a:avLst/>
          </a:prstGeom>
          <a:solidFill>
            <a:srgbClr val="2CA2E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>
              <a:latin typeface="맑은 고딕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1126708" y="345453"/>
            <a:ext cx="1233624" cy="0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이등변 삼각형 28"/>
          <p:cNvSpPr/>
          <p:nvPr/>
        </p:nvSpPr>
        <p:spPr>
          <a:xfrm rot="5400000">
            <a:off x="928279" y="295729"/>
            <a:ext cx="386628" cy="95087"/>
          </a:xfrm>
          <a:prstGeom prst="triangle">
            <a:avLst>
              <a:gd name="adj" fmla="val 50000"/>
            </a:avLst>
          </a:prstGeom>
          <a:solidFill>
            <a:srgbClr val="2CA2E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>
              <a:latin typeface="맑은 고딕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-14527" y="137251"/>
            <a:ext cx="1088572" cy="417600"/>
          </a:xfrm>
          <a:prstGeom prst="rect">
            <a:avLst/>
          </a:prstGeom>
          <a:solidFill>
            <a:srgbClr val="2CA2E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>
              <a:latin typeface="맑은 고딕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086925" y="70699"/>
            <a:ext cx="352371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0070C0"/>
                </a:solidFill>
                <a:latin typeface="맑은 고딕"/>
                <a:ea typeface="맑은 고딕"/>
              </a:rPr>
              <a:t>TERALEADER </a:t>
            </a:r>
            <a:r>
              <a:rPr lang="en-US" altLang="ko-KR" sz="1051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/>
                <a:ea typeface="맑은 고딕"/>
              </a:rPr>
              <a:t>World Best R&amp;D Technology!</a:t>
            </a:r>
            <a:endParaRPr lang="ko-KR" altLang="en-US" sz="1200" b="1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맑은 고딕"/>
              <a:ea typeface="맑은 고딕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0824300" y="6186902"/>
            <a:ext cx="1225484" cy="584463"/>
          </a:xfrm>
          <a:prstGeom prst="rect">
            <a:avLst/>
          </a:prstGeom>
          <a:solidFill>
            <a:schemeClr val="bg1"/>
          </a:solidFill>
          <a:ln w="19050" cap="flat" cmpd="sng" algn="ctr">
            <a:noFill/>
            <a:prstDash val="solid"/>
            <a:round/>
            <a:headEnd w="med" len="med"/>
            <a:tailEnd w="med" len="med"/>
          </a:ln>
          <a:effectLst/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defTabSz="914332">
              <a:spcBef>
                <a:spcPct val="0"/>
              </a:spcBef>
              <a:spcAft>
                <a:spcPct val="0"/>
              </a:spcAft>
              <a:defRPr/>
            </a:pPr>
            <a:endParaRPr lang="ko-KR" altLang="en-US">
              <a:latin typeface="맑은 고딕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1008056" y="593415"/>
            <a:ext cx="378000" cy="50400"/>
          </a:xfrm>
          <a:prstGeom prst="rect">
            <a:avLst/>
          </a:prstGeom>
          <a:solidFill>
            <a:srgbClr val="0070C0"/>
          </a:solidFill>
          <a:ln w="19050" cap="flat" cmpd="sng" algn="ctr">
            <a:noFill/>
            <a:prstDash val="solid"/>
            <a:round/>
            <a:headEnd w="med" len="med"/>
            <a:tailEnd w="med" len="med"/>
          </a:ln>
          <a:effectLst>
            <a:outerShdw blurRad="19050" dist="1524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defTabSz="914332">
              <a:spcBef>
                <a:spcPct val="0"/>
              </a:spcBef>
              <a:spcAft>
                <a:spcPct val="0"/>
              </a:spcAft>
              <a:defRPr/>
            </a:pPr>
            <a:endParaRPr lang="ko-KR" altLang="en-US">
              <a:latin typeface="맑은 고딕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10687650" y="183541"/>
            <a:ext cx="60959" cy="36090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>
              <a:latin typeface="맑은 고딕"/>
            </a:endParaRPr>
          </a:p>
        </p:txBody>
      </p:sp>
      <p:cxnSp>
        <p:nvCxnSpPr>
          <p:cNvPr id="120" name="직선 연결선 26"/>
          <p:cNvCxnSpPr/>
          <p:nvPr/>
        </p:nvCxnSpPr>
        <p:spPr>
          <a:xfrm rot="10800000" flipV="1">
            <a:off x="1617366" y="1008591"/>
            <a:ext cx="1540188" cy="5679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719D8C0A-B67E-4720-BA05-83493AE6E700}"/>
              </a:ext>
            </a:extLst>
          </p:cNvPr>
          <p:cNvSpPr txBox="1"/>
          <p:nvPr/>
        </p:nvSpPr>
        <p:spPr>
          <a:xfrm>
            <a:off x="10863109" y="263135"/>
            <a:ext cx="114962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900" dirty="0">
                <a:ln w="9525">
                  <a:solidFill>
                    <a:prstClr val="white">
                      <a:alpha val="0"/>
                    </a:prstClr>
                  </a:solidFill>
                </a:ln>
                <a:solidFill>
                  <a:srgbClr val="56565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맑은 고딕"/>
              </a:rPr>
              <a:t>PLC</a:t>
            </a:r>
            <a:endParaRPr kumimoji="0" lang="ko-KR" altLang="en-US" sz="900" b="0" i="0" u="none" strike="noStrike" kern="1200" cap="none" spc="0" normalizeH="0" baseline="0" dirty="0">
              <a:ln w="9525">
                <a:solidFill>
                  <a:prstClr val="white">
                    <a:alpha val="0"/>
                  </a:prstClr>
                </a:solidFill>
              </a:ln>
              <a:solidFill>
                <a:srgbClr val="565656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uLnTx/>
              <a:uFillTx/>
              <a:ea typeface="맑은 고딕"/>
            </a:endParaRPr>
          </a:p>
        </p:txBody>
      </p:sp>
      <p:pic>
        <p:nvPicPr>
          <p:cNvPr id="21" name="그림 20">
            <a:hlinkClick r:id="rId3" action="ppaction://hlinksldjump"/>
            <a:extLst>
              <a:ext uri="{FF2B5EF4-FFF2-40B4-BE49-F238E27FC236}">
                <a16:creationId xmlns:a16="http://schemas.microsoft.com/office/drawing/2014/main" id="{F5A4564C-D467-4ED4-B7FC-A821DE970F3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0863109" y="6285911"/>
            <a:ext cx="1225195" cy="493735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CA1813E9-D027-4230-954C-090B615B4410}"/>
              </a:ext>
            </a:extLst>
          </p:cNvPr>
          <p:cNvSpPr/>
          <p:nvPr/>
        </p:nvSpPr>
        <p:spPr>
          <a:xfrm>
            <a:off x="4404337" y="1084926"/>
            <a:ext cx="7757229" cy="521943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ko-KR" altLang="en-US" sz="1700" spc="-150" dirty="0">
                <a:ln w="9525"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chemeClr val="tx1"/>
                </a:solidFill>
                <a:latin typeface="Noto Sans KR Light"/>
                <a:ea typeface="Noto Sans KR Light"/>
              </a:rPr>
              <a:t>   </a:t>
            </a:r>
            <a:endParaRPr lang="en-US" altLang="ko-KR" sz="1700" spc="-150" dirty="0">
              <a:ln w="9525">
                <a:solidFill>
                  <a:schemeClr val="tx2">
                    <a:tint val="1000"/>
                    <a:alpha val="0"/>
                  </a:schemeClr>
                </a:solidFill>
              </a:ln>
              <a:solidFill>
                <a:schemeClr val="tx1"/>
              </a:solidFill>
              <a:latin typeface="Noto Sans KR Light"/>
              <a:ea typeface="Noto Sans KR Light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8DB3384-730F-4896-9089-A1A16FD6155A}"/>
              </a:ext>
            </a:extLst>
          </p:cNvPr>
          <p:cNvSpPr txBox="1"/>
          <p:nvPr/>
        </p:nvSpPr>
        <p:spPr>
          <a:xfrm>
            <a:off x="4404337" y="1009522"/>
            <a:ext cx="2310346" cy="369332"/>
          </a:xfrm>
          <a:prstGeom prst="rect">
            <a:avLst/>
          </a:prstGeom>
          <a:solidFill>
            <a:schemeClr val="accent1">
              <a:lumMod val="75000"/>
            </a:schemeClr>
          </a:solidFill>
          <a:ln w="254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dirty="0">
                <a:solidFill>
                  <a:schemeClr val="bg1"/>
                </a:solidFill>
                <a:latin typeface="Noto Sans KR"/>
                <a:ea typeface="Noto Sans KR"/>
              </a:rPr>
              <a:t>  PLC </a:t>
            </a:r>
            <a:r>
              <a:rPr lang="ko-KR" altLang="en-US" dirty="0">
                <a:solidFill>
                  <a:schemeClr val="bg1"/>
                </a:solidFill>
                <a:latin typeface="Noto Sans KR"/>
                <a:ea typeface="Noto Sans KR"/>
              </a:rPr>
              <a:t>회로 구성도</a:t>
            </a:r>
          </a:p>
        </p:txBody>
      </p:sp>
      <p:sp>
        <p:nvSpPr>
          <p:cNvPr id="45" name="직사각형 20">
            <a:extLst>
              <a:ext uri="{FF2B5EF4-FFF2-40B4-BE49-F238E27FC236}">
                <a16:creationId xmlns:a16="http://schemas.microsoft.com/office/drawing/2014/main" id="{0104AB98-0685-4837-9A37-63A3B0ED0796}"/>
              </a:ext>
            </a:extLst>
          </p:cNvPr>
          <p:cNvSpPr/>
          <p:nvPr/>
        </p:nvSpPr>
        <p:spPr>
          <a:xfrm>
            <a:off x="236536" y="1378855"/>
            <a:ext cx="3955874" cy="490705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Noto Sans KR Light"/>
              <a:ea typeface="Noto Sans KR Medium"/>
            </a:endParaRPr>
          </a:p>
          <a:p>
            <a:pPr>
              <a:defRPr/>
            </a:pP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Noto Sans KR Light"/>
              <a:ea typeface="Noto Sans KR Medium"/>
            </a:endParaRPr>
          </a:p>
          <a:p>
            <a:pPr>
              <a:defRPr/>
            </a:pP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Noto Sans KR Light"/>
              <a:ea typeface="Noto Sans KR Medium"/>
            </a:endParaRPr>
          </a:p>
          <a:p>
            <a:pPr>
              <a:defRPr/>
            </a:pP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Noto Sans KR Light"/>
              <a:ea typeface="Noto Sans KR Medium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Noto Sans KR Light"/>
              <a:ea typeface="Noto Sans KR Medium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Noto Sans KR Light"/>
              <a:ea typeface="Noto Sans KR Medium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Noto Sans KR Light"/>
              <a:ea typeface="Noto Sans KR Medium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Noto Sans KR Light"/>
              <a:ea typeface="Noto Sans KR Medium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Noto Sans KR Light"/>
              <a:ea typeface="Noto Sans KR Medium"/>
            </a:endParaRPr>
          </a:p>
          <a:p>
            <a:pPr>
              <a:defRPr/>
            </a:pP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Noto Sans KR Light"/>
              <a:ea typeface="Noto Sans KR Medium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Noto Sans KR Light"/>
              <a:ea typeface="Noto Sans KR Medium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Noto Sans KR Light"/>
              <a:ea typeface="Noto Sans KR Medium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Noto Sans KR Light"/>
              <a:ea typeface="Noto Sans KR Medium"/>
            </a:endParaRPr>
          </a:p>
          <a:p>
            <a:pPr>
              <a:defRPr/>
            </a:pP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Noto Sans KR Light"/>
              <a:ea typeface="Noto Sans KR Medium"/>
            </a:endParaRPr>
          </a:p>
          <a:p>
            <a:pPr>
              <a:defRPr/>
            </a:pP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Noto Sans KR Light"/>
              <a:ea typeface="Noto Sans KR Medium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en-US" altLang="ko-KR" sz="900" dirty="0">
              <a:solidFill>
                <a:schemeClr val="tx1">
                  <a:lumMod val="65000"/>
                  <a:lumOff val="35000"/>
                </a:schemeClr>
              </a:solidFill>
              <a:latin typeface="Noto Sans KR Light"/>
              <a:ea typeface="Noto Sans KR Medium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Noto Sans KR Light"/>
              <a:ea typeface="Noto Sans KR Medium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Noto Sans KR Light"/>
              <a:ea typeface="Noto Sans KR Medium"/>
            </a:endParaRPr>
          </a:p>
          <a:p>
            <a:pPr>
              <a:defRPr/>
            </a:pP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Noto Sans KR Light"/>
              <a:ea typeface="Noto Sans KR Medium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Noto Sans KR Light"/>
              <a:ea typeface="Noto Sans KR Medium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Noto Sans KR Light"/>
              <a:ea typeface="Noto Sans KR Medium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Noto Sans KR Light"/>
              <a:ea typeface="Noto Sans KR Medium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Noto Sans KR Light"/>
              <a:ea typeface="Noto Sans KR Medium"/>
            </a:endParaRPr>
          </a:p>
          <a:p>
            <a:pPr>
              <a:defRPr/>
            </a:pP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Noto Sans KR Light"/>
              <a:ea typeface="Noto Sans KR Medium"/>
            </a:endParaRPr>
          </a:p>
        </p:txBody>
      </p:sp>
      <p:sp>
        <p:nvSpPr>
          <p:cNvPr id="49" name="사각형: 둥근 모서리 30">
            <a:extLst>
              <a:ext uri="{FF2B5EF4-FFF2-40B4-BE49-F238E27FC236}">
                <a16:creationId xmlns:a16="http://schemas.microsoft.com/office/drawing/2014/main" id="{D229A227-95E1-4CA4-8C30-D77379F5472B}"/>
              </a:ext>
            </a:extLst>
          </p:cNvPr>
          <p:cNvSpPr/>
          <p:nvPr/>
        </p:nvSpPr>
        <p:spPr>
          <a:xfrm>
            <a:off x="236536" y="1203878"/>
            <a:ext cx="2525714" cy="403212"/>
          </a:xfrm>
          <a:prstGeom prst="roundRect">
            <a:avLst>
              <a:gd name="adj" fmla="val 50000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en-US" altLang="ko-KR" sz="1400" b="1" dirty="0">
                <a:solidFill>
                  <a:schemeClr val="bg1"/>
                </a:solidFill>
                <a:latin typeface="Noto Sans KR"/>
                <a:ea typeface="Noto Sans KR"/>
              </a:rPr>
              <a:t>bin, </a:t>
            </a:r>
            <a:r>
              <a:rPr lang="en-US" altLang="ko-KR" sz="1400" b="1" dirty="0" err="1">
                <a:solidFill>
                  <a:schemeClr val="bg1"/>
                </a:solidFill>
                <a:latin typeface="Noto Sans KR"/>
                <a:ea typeface="Noto Sans KR"/>
              </a:rPr>
              <a:t>bcd</a:t>
            </a:r>
            <a:endParaRPr lang="ko-KR" altLang="en-US" sz="1400" b="1" dirty="0">
              <a:solidFill>
                <a:schemeClr val="bg1"/>
              </a:solidFill>
              <a:latin typeface="Noto Sans KR"/>
              <a:ea typeface="Noto Sans KR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4AEA0F2-61D0-49FB-9F9A-BF7C171E5CA6}"/>
              </a:ext>
            </a:extLst>
          </p:cNvPr>
          <p:cNvSpPr txBox="1"/>
          <p:nvPr/>
        </p:nvSpPr>
        <p:spPr>
          <a:xfrm>
            <a:off x="316916" y="1958680"/>
            <a:ext cx="376101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BIN: binary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의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약어로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0,1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의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2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개의 숫자를 사용하여 수를 나타내고 자리가 하나씩 올라감에 따라 자리의 값이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2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배 씩 커지도록 나태는 방법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.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9324906-E388-4B3E-8C2E-41267896D870}"/>
              </a:ext>
            </a:extLst>
          </p:cNvPr>
          <p:cNvSpPr txBox="1"/>
          <p:nvPr/>
        </p:nvSpPr>
        <p:spPr>
          <a:xfrm>
            <a:off x="333964" y="4103086"/>
            <a:ext cx="37610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BCD: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이진화 십진법이며 이진수 네 자리를 묶어 십진수 한 자리로 사용하는 기수법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.</a:t>
            </a:r>
          </a:p>
        </p:txBody>
      </p:sp>
      <p:graphicFrame>
        <p:nvGraphicFramePr>
          <p:cNvPr id="44" name="표 2">
            <a:extLst>
              <a:ext uri="{FF2B5EF4-FFF2-40B4-BE49-F238E27FC236}">
                <a16:creationId xmlns:a16="http://schemas.microsoft.com/office/drawing/2014/main" id="{DA527A4C-9D26-426B-9925-88C7BBBE8D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4251527"/>
              </p:ext>
            </p:extLst>
          </p:nvPr>
        </p:nvGraphicFramePr>
        <p:xfrm>
          <a:off x="5720018" y="1733408"/>
          <a:ext cx="6155066" cy="609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9207">
                  <a:extLst>
                    <a:ext uri="{9D8B030D-6E8A-4147-A177-3AD203B41FA5}">
                      <a16:colId xmlns:a16="http://schemas.microsoft.com/office/drawing/2014/main" val="2292228421"/>
                    </a:ext>
                  </a:extLst>
                </a:gridCol>
                <a:gridCol w="835593">
                  <a:extLst>
                    <a:ext uri="{9D8B030D-6E8A-4147-A177-3AD203B41FA5}">
                      <a16:colId xmlns:a16="http://schemas.microsoft.com/office/drawing/2014/main" val="3847029881"/>
                    </a:ext>
                  </a:extLst>
                </a:gridCol>
                <a:gridCol w="835593">
                  <a:extLst>
                    <a:ext uri="{9D8B030D-6E8A-4147-A177-3AD203B41FA5}">
                      <a16:colId xmlns:a16="http://schemas.microsoft.com/office/drawing/2014/main" val="1961380439"/>
                    </a:ext>
                  </a:extLst>
                </a:gridCol>
                <a:gridCol w="835593">
                  <a:extLst>
                    <a:ext uri="{9D8B030D-6E8A-4147-A177-3AD203B41FA5}">
                      <a16:colId xmlns:a16="http://schemas.microsoft.com/office/drawing/2014/main" val="3615356830"/>
                    </a:ext>
                  </a:extLst>
                </a:gridCol>
                <a:gridCol w="652270">
                  <a:extLst>
                    <a:ext uri="{9D8B030D-6E8A-4147-A177-3AD203B41FA5}">
                      <a16:colId xmlns:a16="http://schemas.microsoft.com/office/drawing/2014/main" val="3054458443"/>
                    </a:ext>
                  </a:extLst>
                </a:gridCol>
                <a:gridCol w="652270">
                  <a:extLst>
                    <a:ext uri="{9D8B030D-6E8A-4147-A177-3AD203B41FA5}">
                      <a16:colId xmlns:a16="http://schemas.microsoft.com/office/drawing/2014/main" val="3571063780"/>
                    </a:ext>
                  </a:extLst>
                </a:gridCol>
                <a:gridCol w="652270">
                  <a:extLst>
                    <a:ext uri="{9D8B030D-6E8A-4147-A177-3AD203B41FA5}">
                      <a16:colId xmlns:a16="http://schemas.microsoft.com/office/drawing/2014/main" val="992676095"/>
                    </a:ext>
                  </a:extLst>
                </a:gridCol>
                <a:gridCol w="652270">
                  <a:extLst>
                    <a:ext uri="{9D8B030D-6E8A-4147-A177-3AD203B41FA5}">
                      <a16:colId xmlns:a16="http://schemas.microsoft.com/office/drawing/2014/main" val="3883402317"/>
                    </a:ext>
                  </a:extLst>
                </a:gridCol>
              </a:tblGrid>
              <a:tr h="2046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6767665"/>
                  </a:ext>
                </a:extLst>
              </a:tr>
              <a:tr h="2299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128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64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32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16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8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4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8161619"/>
                  </a:ext>
                </a:extLst>
              </a:tr>
            </a:tbl>
          </a:graphicData>
        </a:graphic>
      </p:graphicFrame>
      <p:sp>
        <p:nvSpPr>
          <p:cNvPr id="51" name="TextBox 50">
            <a:extLst>
              <a:ext uri="{FF2B5EF4-FFF2-40B4-BE49-F238E27FC236}">
                <a16:creationId xmlns:a16="http://schemas.microsoft.com/office/drawing/2014/main" id="{40647AB0-8463-45CD-AA7D-76994DF1CC4B}"/>
              </a:ext>
            </a:extLst>
          </p:cNvPr>
          <p:cNvSpPr txBox="1"/>
          <p:nvPr/>
        </p:nvSpPr>
        <p:spPr>
          <a:xfrm>
            <a:off x="6199605" y="2584374"/>
            <a:ext cx="5241442" cy="30777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9050">
            <a:solidFill>
              <a:schemeClr val="accent5"/>
            </a:solidFill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400" dirty="0"/>
              <a:t>각각의 </a:t>
            </a:r>
            <a:r>
              <a:rPr lang="en-US" altLang="ko-KR" sz="1400" dirty="0"/>
              <a:t>2</a:t>
            </a:r>
            <a:r>
              <a:rPr lang="ko-KR" altLang="en-US" sz="1400" dirty="0"/>
              <a:t>진수자리에 해당하는 </a:t>
            </a:r>
            <a:r>
              <a:rPr lang="en-US" altLang="ko-KR" sz="1400" dirty="0"/>
              <a:t>10</a:t>
            </a:r>
            <a:r>
              <a:rPr lang="ko-KR" altLang="en-US" sz="1400" dirty="0"/>
              <a:t>진수 값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8868CCD5-849B-47A8-A798-AAC77ED781DC}"/>
              </a:ext>
            </a:extLst>
          </p:cNvPr>
          <p:cNvGrpSpPr/>
          <p:nvPr/>
        </p:nvGrpSpPr>
        <p:grpSpPr>
          <a:xfrm>
            <a:off x="4623455" y="1728019"/>
            <a:ext cx="7326929" cy="856355"/>
            <a:chOff x="4623455" y="1956619"/>
            <a:chExt cx="7326929" cy="856355"/>
          </a:xfrm>
        </p:grpSpPr>
        <p:cxnSp>
          <p:nvCxnSpPr>
            <p:cNvPr id="65" name="직선 화살표 연결선 64">
              <a:extLst>
                <a:ext uri="{FF2B5EF4-FFF2-40B4-BE49-F238E27FC236}">
                  <a16:creationId xmlns:a16="http://schemas.microsoft.com/office/drawing/2014/main" id="{B73AC0D0-5873-4D2A-98C1-510CAA3F363D}"/>
                </a:ext>
              </a:extLst>
            </p:cNvPr>
            <p:cNvCxnSpPr>
              <a:cxnSpLocks/>
              <a:stCxn id="71" idx="1"/>
              <a:endCxn id="48" idx="3"/>
            </p:cNvCxnSpPr>
            <p:nvPr/>
          </p:nvCxnSpPr>
          <p:spPr>
            <a:xfrm flipH="1">
              <a:off x="5283855" y="2105896"/>
              <a:ext cx="384757" cy="0"/>
            </a:xfrm>
            <a:prstGeom prst="straightConnector1">
              <a:avLst/>
            </a:prstGeom>
            <a:ln w="158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13894891-0B21-424F-B1BB-E0DF61A2C0D5}"/>
                </a:ext>
              </a:extLst>
            </p:cNvPr>
            <p:cNvSpPr txBox="1"/>
            <p:nvPr/>
          </p:nvSpPr>
          <p:spPr>
            <a:xfrm>
              <a:off x="4623455" y="1967396"/>
              <a:ext cx="660400" cy="27699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9050">
              <a:solidFill>
                <a:schemeClr val="accent5"/>
              </a:solidFill>
            </a:ln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1200" dirty="0"/>
                <a:t>2</a:t>
              </a:r>
              <a:r>
                <a:rPr lang="ko-KR" altLang="en-US" sz="1200" dirty="0"/>
                <a:t>진수</a:t>
              </a: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E4EB30AC-DB53-484A-817F-21D76D0DFF74}"/>
                </a:ext>
              </a:extLst>
            </p:cNvPr>
            <p:cNvSpPr/>
            <p:nvPr/>
          </p:nvSpPr>
          <p:spPr>
            <a:xfrm>
              <a:off x="5668612" y="1956619"/>
              <a:ext cx="6274152" cy="298554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7189A645-1B2F-4748-99CD-54D7D866C2B6}"/>
                </a:ext>
              </a:extLst>
            </p:cNvPr>
            <p:cNvSpPr/>
            <p:nvPr/>
          </p:nvSpPr>
          <p:spPr>
            <a:xfrm>
              <a:off x="5676232" y="2291899"/>
              <a:ext cx="6274152" cy="298554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5" name="직선 화살표 연결선 54">
              <a:extLst>
                <a:ext uri="{FF2B5EF4-FFF2-40B4-BE49-F238E27FC236}">
                  <a16:creationId xmlns:a16="http://schemas.microsoft.com/office/drawing/2014/main" id="{B85D14E1-0696-483E-95B4-8C61F13973F8}"/>
                </a:ext>
              </a:extLst>
            </p:cNvPr>
            <p:cNvCxnSpPr>
              <a:cxnSpLocks/>
              <a:stCxn id="53" idx="2"/>
              <a:endCxn id="51" idx="0"/>
            </p:cNvCxnSpPr>
            <p:nvPr/>
          </p:nvCxnSpPr>
          <p:spPr>
            <a:xfrm>
              <a:off x="8813308" y="2590453"/>
              <a:ext cx="7018" cy="222521"/>
            </a:xfrm>
            <a:prstGeom prst="straightConnector1">
              <a:avLst/>
            </a:prstGeom>
            <a:ln w="158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B51D7CCC-A413-49D7-9CF5-F5959B47D873}"/>
              </a:ext>
            </a:extLst>
          </p:cNvPr>
          <p:cNvGrpSpPr/>
          <p:nvPr/>
        </p:nvGrpSpPr>
        <p:grpSpPr>
          <a:xfrm>
            <a:off x="6468322" y="2994886"/>
            <a:ext cx="4713449" cy="593816"/>
            <a:chOff x="6468322" y="3478756"/>
            <a:chExt cx="4713449" cy="593816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CB1837EC-25F5-495E-9CE3-667EA3EBDA83}"/>
                </a:ext>
              </a:extLst>
            </p:cNvPr>
            <p:cNvSpPr/>
            <p:nvPr/>
          </p:nvSpPr>
          <p:spPr>
            <a:xfrm>
              <a:off x="6468322" y="3478756"/>
              <a:ext cx="4713449" cy="59381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D7C051C9-E25F-4C30-86F7-B759A90DF10A}"/>
                </a:ext>
              </a:extLst>
            </p:cNvPr>
            <p:cNvGrpSpPr/>
            <p:nvPr/>
          </p:nvGrpSpPr>
          <p:grpSpPr>
            <a:xfrm>
              <a:off x="6574983" y="3576781"/>
              <a:ext cx="4526490" cy="369332"/>
              <a:chOff x="4614601" y="3674197"/>
              <a:chExt cx="4526490" cy="369332"/>
            </a:xfrm>
          </p:grpSpPr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F3DA379A-CEDA-402B-A677-B25AEABAFB25}"/>
                  </a:ext>
                </a:extLst>
              </p:cNvPr>
              <p:cNvSpPr txBox="1"/>
              <p:nvPr/>
            </p:nvSpPr>
            <p:spPr>
              <a:xfrm>
                <a:off x="6378842" y="3674197"/>
                <a:ext cx="2762249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/>
                  <a:t>00011010</a:t>
                </a:r>
                <a:r>
                  <a:rPr lang="en-US" altLang="ko-KR" sz="1000" dirty="0"/>
                  <a:t>(2)</a:t>
                </a:r>
                <a:r>
                  <a:rPr lang="en-US" altLang="ko-KR" dirty="0"/>
                  <a:t>=16+8+2=26</a:t>
                </a:r>
                <a:endParaRPr lang="ko-KR" altLang="en-US" dirty="0"/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169E30F1-976B-42CC-948D-68DBC422EF2A}"/>
                  </a:ext>
                </a:extLst>
              </p:cNvPr>
              <p:cNvSpPr txBox="1"/>
              <p:nvPr/>
            </p:nvSpPr>
            <p:spPr>
              <a:xfrm>
                <a:off x="4614601" y="3720364"/>
                <a:ext cx="660400" cy="276999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19050">
                <a:solidFill>
                  <a:schemeClr val="accent5"/>
                </a:solidFill>
              </a:ln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ko-KR" sz="1200" dirty="0"/>
                  <a:t>2</a:t>
                </a:r>
                <a:r>
                  <a:rPr lang="ko-KR" altLang="en-US" sz="1200" dirty="0"/>
                  <a:t>진수 </a:t>
                </a: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0786F6BF-52B6-48EA-A064-04487D9DD9C0}"/>
                  </a:ext>
                </a:extLst>
              </p:cNvPr>
              <p:cNvSpPr txBox="1"/>
              <p:nvPr/>
            </p:nvSpPr>
            <p:spPr>
              <a:xfrm>
                <a:off x="5610712" y="3732426"/>
                <a:ext cx="660400" cy="276999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19050">
                <a:solidFill>
                  <a:schemeClr val="accent5"/>
                </a:solidFill>
              </a:ln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ko-KR" sz="1200" dirty="0"/>
                  <a:t>10</a:t>
                </a:r>
                <a:r>
                  <a:rPr lang="ko-KR" altLang="en-US" sz="1200" dirty="0"/>
                  <a:t>진수</a:t>
                </a:r>
              </a:p>
            </p:txBody>
          </p:sp>
          <p:cxnSp>
            <p:nvCxnSpPr>
              <p:cNvPr id="63" name="직선 화살표 연결선 62">
                <a:extLst>
                  <a:ext uri="{FF2B5EF4-FFF2-40B4-BE49-F238E27FC236}">
                    <a16:creationId xmlns:a16="http://schemas.microsoft.com/office/drawing/2014/main" id="{785D9BB6-88CC-44BF-A777-3E3F1C7D6DF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80582" y="3870926"/>
                <a:ext cx="325298" cy="1"/>
              </a:xfrm>
              <a:prstGeom prst="straightConnector1">
                <a:avLst/>
              </a:prstGeom>
              <a:ln w="158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aphicFrame>
        <p:nvGraphicFramePr>
          <p:cNvPr id="67" name="표 2">
            <a:extLst>
              <a:ext uri="{FF2B5EF4-FFF2-40B4-BE49-F238E27FC236}">
                <a16:creationId xmlns:a16="http://schemas.microsoft.com/office/drawing/2014/main" id="{3A54BDA4-8D90-4D4B-B755-7B425EF818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2369558"/>
              </p:ext>
            </p:extLst>
          </p:nvPr>
        </p:nvGraphicFramePr>
        <p:xfrm>
          <a:off x="5668612" y="3911991"/>
          <a:ext cx="6206473" cy="609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7886">
                  <a:extLst>
                    <a:ext uri="{9D8B030D-6E8A-4147-A177-3AD203B41FA5}">
                      <a16:colId xmlns:a16="http://schemas.microsoft.com/office/drawing/2014/main" val="2292228421"/>
                    </a:ext>
                  </a:extLst>
                </a:gridCol>
                <a:gridCol w="842573">
                  <a:extLst>
                    <a:ext uri="{9D8B030D-6E8A-4147-A177-3AD203B41FA5}">
                      <a16:colId xmlns:a16="http://schemas.microsoft.com/office/drawing/2014/main" val="3847029881"/>
                    </a:ext>
                  </a:extLst>
                </a:gridCol>
                <a:gridCol w="842573">
                  <a:extLst>
                    <a:ext uri="{9D8B030D-6E8A-4147-A177-3AD203B41FA5}">
                      <a16:colId xmlns:a16="http://schemas.microsoft.com/office/drawing/2014/main" val="1961380439"/>
                    </a:ext>
                  </a:extLst>
                </a:gridCol>
                <a:gridCol w="842573">
                  <a:extLst>
                    <a:ext uri="{9D8B030D-6E8A-4147-A177-3AD203B41FA5}">
                      <a16:colId xmlns:a16="http://schemas.microsoft.com/office/drawing/2014/main" val="3615356830"/>
                    </a:ext>
                  </a:extLst>
                </a:gridCol>
                <a:gridCol w="657717">
                  <a:extLst>
                    <a:ext uri="{9D8B030D-6E8A-4147-A177-3AD203B41FA5}">
                      <a16:colId xmlns:a16="http://schemas.microsoft.com/office/drawing/2014/main" val="3054458443"/>
                    </a:ext>
                  </a:extLst>
                </a:gridCol>
                <a:gridCol w="657717">
                  <a:extLst>
                    <a:ext uri="{9D8B030D-6E8A-4147-A177-3AD203B41FA5}">
                      <a16:colId xmlns:a16="http://schemas.microsoft.com/office/drawing/2014/main" val="3571063780"/>
                    </a:ext>
                  </a:extLst>
                </a:gridCol>
                <a:gridCol w="657717">
                  <a:extLst>
                    <a:ext uri="{9D8B030D-6E8A-4147-A177-3AD203B41FA5}">
                      <a16:colId xmlns:a16="http://schemas.microsoft.com/office/drawing/2014/main" val="992676095"/>
                    </a:ext>
                  </a:extLst>
                </a:gridCol>
                <a:gridCol w="657717">
                  <a:extLst>
                    <a:ext uri="{9D8B030D-6E8A-4147-A177-3AD203B41FA5}">
                      <a16:colId xmlns:a16="http://schemas.microsoft.com/office/drawing/2014/main" val="3883402317"/>
                    </a:ext>
                  </a:extLst>
                </a:gridCol>
              </a:tblGrid>
              <a:tr h="2299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6767665"/>
                  </a:ext>
                </a:extLst>
              </a:tr>
              <a:tr h="2299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8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4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8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4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8161619"/>
                  </a:ext>
                </a:extLst>
              </a:tr>
            </a:tbl>
          </a:graphicData>
        </a:graphic>
      </p:graphicFrame>
      <p:grpSp>
        <p:nvGrpSpPr>
          <p:cNvPr id="26" name="그룹 25">
            <a:extLst>
              <a:ext uri="{FF2B5EF4-FFF2-40B4-BE49-F238E27FC236}">
                <a16:creationId xmlns:a16="http://schemas.microsoft.com/office/drawing/2014/main" id="{7CDC3B49-2741-455E-9B51-29BF495B162E}"/>
              </a:ext>
            </a:extLst>
          </p:cNvPr>
          <p:cNvGrpSpPr/>
          <p:nvPr/>
        </p:nvGrpSpPr>
        <p:grpSpPr>
          <a:xfrm>
            <a:off x="4610640" y="3908606"/>
            <a:ext cx="7285341" cy="1317197"/>
            <a:chOff x="4610640" y="4413431"/>
            <a:chExt cx="7285341" cy="1317197"/>
          </a:xfrm>
        </p:grpSpPr>
        <p:cxnSp>
          <p:nvCxnSpPr>
            <p:cNvPr id="68" name="직선 화살표 연결선 67">
              <a:extLst>
                <a:ext uri="{FF2B5EF4-FFF2-40B4-BE49-F238E27FC236}">
                  <a16:creationId xmlns:a16="http://schemas.microsoft.com/office/drawing/2014/main" id="{FC7971EE-BEEF-49CF-9856-D334E84C1A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69801" y="4555316"/>
              <a:ext cx="349779" cy="0"/>
            </a:xfrm>
            <a:prstGeom prst="straightConnector1">
              <a:avLst/>
            </a:prstGeom>
            <a:ln w="158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C0623DCF-123F-4237-A5D5-C8AE9B01A7E0}"/>
                </a:ext>
              </a:extLst>
            </p:cNvPr>
            <p:cNvSpPr txBox="1"/>
            <p:nvPr/>
          </p:nvSpPr>
          <p:spPr>
            <a:xfrm>
              <a:off x="4610640" y="4416816"/>
              <a:ext cx="660400" cy="27699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9050">
              <a:solidFill>
                <a:schemeClr val="accent5"/>
              </a:solidFill>
            </a:ln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1200" dirty="0"/>
                <a:t>2</a:t>
              </a:r>
              <a:r>
                <a:rPr lang="ko-KR" altLang="en-US" sz="1200" dirty="0"/>
                <a:t>진수</a:t>
              </a: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37728172-E2A9-4BB1-8B2B-AF1070399927}"/>
                </a:ext>
              </a:extLst>
            </p:cNvPr>
            <p:cNvSpPr/>
            <p:nvPr/>
          </p:nvSpPr>
          <p:spPr>
            <a:xfrm>
              <a:off x="5621829" y="4413431"/>
              <a:ext cx="6274152" cy="298554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19AAA379-E2FE-46DE-AA4C-734B0D937CEC}"/>
                </a:ext>
              </a:extLst>
            </p:cNvPr>
            <p:cNvSpPr/>
            <p:nvPr/>
          </p:nvSpPr>
          <p:spPr>
            <a:xfrm>
              <a:off x="5629449" y="4748711"/>
              <a:ext cx="3590751" cy="298554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73" name="직선 화살표 연결선 72">
              <a:extLst>
                <a:ext uri="{FF2B5EF4-FFF2-40B4-BE49-F238E27FC236}">
                  <a16:creationId xmlns:a16="http://schemas.microsoft.com/office/drawing/2014/main" id="{4C322077-56B3-4C64-BF46-1519EC422909}"/>
                </a:ext>
              </a:extLst>
            </p:cNvPr>
            <p:cNvCxnSpPr>
              <a:cxnSpLocks/>
              <a:stCxn id="72" idx="2"/>
              <a:endCxn id="74" idx="0"/>
            </p:cNvCxnSpPr>
            <p:nvPr/>
          </p:nvCxnSpPr>
          <p:spPr>
            <a:xfrm flipH="1">
              <a:off x="7143308" y="5047265"/>
              <a:ext cx="281517" cy="160143"/>
            </a:xfrm>
            <a:prstGeom prst="straightConnector1">
              <a:avLst/>
            </a:prstGeom>
            <a:ln w="158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2808182A-3E32-42AF-AA4C-468F3E9E53FD}"/>
                </a:ext>
              </a:extLst>
            </p:cNvPr>
            <p:cNvSpPr txBox="1"/>
            <p:nvPr/>
          </p:nvSpPr>
          <p:spPr>
            <a:xfrm>
              <a:off x="5438964" y="5207408"/>
              <a:ext cx="3408687" cy="52322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9050">
              <a:solidFill>
                <a:schemeClr val="accent5"/>
              </a:solidFill>
            </a:ln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sz="1400" dirty="0"/>
                <a:t>각각의 </a:t>
              </a:r>
              <a:r>
                <a:rPr lang="en-US" altLang="ko-KR" sz="1400" dirty="0"/>
                <a:t>2</a:t>
              </a:r>
              <a:r>
                <a:rPr lang="ko-KR" altLang="en-US" sz="1400" dirty="0"/>
                <a:t>진수자리에 해당하는 </a:t>
              </a:r>
              <a:r>
                <a:rPr lang="en-US" altLang="ko-KR" sz="1400" dirty="0"/>
                <a:t>10</a:t>
              </a:r>
              <a:r>
                <a:rPr lang="ko-KR" altLang="en-US" sz="1400" dirty="0"/>
                <a:t>의 자리 </a:t>
              </a:r>
              <a:r>
                <a:rPr lang="en-US" altLang="ko-KR" sz="1400" dirty="0"/>
                <a:t>10</a:t>
              </a:r>
              <a:r>
                <a:rPr lang="ko-KR" altLang="en-US" sz="1400" dirty="0"/>
                <a:t>진수 값</a:t>
              </a:r>
              <a:r>
                <a:rPr lang="en-US" altLang="ko-KR" sz="1400" dirty="0"/>
                <a:t>.</a:t>
              </a:r>
              <a:endParaRPr lang="ko-KR" altLang="en-US" sz="1400" dirty="0"/>
            </a:p>
          </p:txBody>
        </p:sp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id="{C2EEA936-C0FC-4770-82BE-1BDEA3E8C689}"/>
              </a:ext>
            </a:extLst>
          </p:cNvPr>
          <p:cNvSpPr txBox="1"/>
          <p:nvPr/>
        </p:nvSpPr>
        <p:spPr>
          <a:xfrm>
            <a:off x="5719129" y="3139078"/>
            <a:ext cx="660400" cy="2769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9050">
            <a:solidFill>
              <a:schemeClr val="accent5"/>
            </a:solidFill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200" dirty="0"/>
              <a:t>BIN</a:t>
            </a:r>
            <a:endParaRPr lang="ko-KR" altLang="en-US" sz="1200" dirty="0"/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9F12D7D9-9A80-4ADE-8505-4824B6232D0F}"/>
              </a:ext>
            </a:extLst>
          </p:cNvPr>
          <p:cNvGrpSpPr/>
          <p:nvPr/>
        </p:nvGrpSpPr>
        <p:grpSpPr>
          <a:xfrm>
            <a:off x="4608702" y="5358439"/>
            <a:ext cx="5462642" cy="593816"/>
            <a:chOff x="4969936" y="5187990"/>
            <a:chExt cx="5462642" cy="593816"/>
          </a:xfrm>
        </p:grpSpPr>
        <p:grpSp>
          <p:nvGrpSpPr>
            <p:cNvPr id="78" name="그룹 77">
              <a:extLst>
                <a:ext uri="{FF2B5EF4-FFF2-40B4-BE49-F238E27FC236}">
                  <a16:creationId xmlns:a16="http://schemas.microsoft.com/office/drawing/2014/main" id="{2CB0E51A-C39E-416E-BE3B-9FC787366A5B}"/>
                </a:ext>
              </a:extLst>
            </p:cNvPr>
            <p:cNvGrpSpPr/>
            <p:nvPr/>
          </p:nvGrpSpPr>
          <p:grpSpPr>
            <a:xfrm>
              <a:off x="5719129" y="5187990"/>
              <a:ext cx="4713449" cy="593816"/>
              <a:chOff x="6468322" y="3478756"/>
              <a:chExt cx="4713449" cy="593816"/>
            </a:xfrm>
          </p:grpSpPr>
          <p:sp>
            <p:nvSpPr>
              <p:cNvPr id="79" name="직사각형 78">
                <a:extLst>
                  <a:ext uri="{FF2B5EF4-FFF2-40B4-BE49-F238E27FC236}">
                    <a16:creationId xmlns:a16="http://schemas.microsoft.com/office/drawing/2014/main" id="{5676CE00-7622-4320-A010-35BDCA5154A6}"/>
                  </a:ext>
                </a:extLst>
              </p:cNvPr>
              <p:cNvSpPr/>
              <p:nvPr/>
            </p:nvSpPr>
            <p:spPr>
              <a:xfrm>
                <a:off x="6468322" y="3478756"/>
                <a:ext cx="4713449" cy="593816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80" name="그룹 79">
                <a:extLst>
                  <a:ext uri="{FF2B5EF4-FFF2-40B4-BE49-F238E27FC236}">
                    <a16:creationId xmlns:a16="http://schemas.microsoft.com/office/drawing/2014/main" id="{CCE173ED-6803-4A80-A775-B1891B100BF3}"/>
                  </a:ext>
                </a:extLst>
              </p:cNvPr>
              <p:cNvGrpSpPr/>
              <p:nvPr/>
            </p:nvGrpSpPr>
            <p:grpSpPr>
              <a:xfrm>
                <a:off x="6574983" y="3576781"/>
                <a:ext cx="4526490" cy="369332"/>
                <a:chOff x="4614601" y="3674197"/>
                <a:chExt cx="4526490" cy="369332"/>
              </a:xfrm>
            </p:grpSpPr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8BB5BDC5-F3FA-467C-8D63-E62723E087F5}"/>
                    </a:ext>
                  </a:extLst>
                </p:cNvPr>
                <p:cNvSpPr txBox="1"/>
                <p:nvPr/>
              </p:nvSpPr>
              <p:spPr>
                <a:xfrm>
                  <a:off x="6378842" y="3674197"/>
                  <a:ext cx="2762249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dirty="0"/>
                    <a:t>00011010</a:t>
                  </a:r>
                  <a:r>
                    <a:rPr lang="en-US" altLang="ko-KR" sz="1000" dirty="0"/>
                    <a:t>(2)</a:t>
                  </a:r>
                  <a:r>
                    <a:rPr lang="en-US" altLang="ko-KR" dirty="0"/>
                    <a:t>=10+8+1=19</a:t>
                  </a:r>
                  <a:endParaRPr lang="ko-KR" altLang="en-US" dirty="0"/>
                </a:p>
              </p:txBody>
            </p:sp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8DE7A04E-7B2D-4788-A7D2-195BC2990A48}"/>
                    </a:ext>
                  </a:extLst>
                </p:cNvPr>
                <p:cNvSpPr txBox="1"/>
                <p:nvPr/>
              </p:nvSpPr>
              <p:spPr>
                <a:xfrm>
                  <a:off x="4614601" y="3720364"/>
                  <a:ext cx="660400" cy="276999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 w="19050">
                  <a:solidFill>
                    <a:schemeClr val="accent5"/>
                  </a:solidFill>
                </a:ln>
              </p:spPr>
              <p:txBody>
                <a:bodyPr wrap="square">
                  <a:spAutoFit/>
                </a:bodyPr>
                <a:lstStyle/>
                <a:p>
                  <a:pPr algn="ctr">
                    <a:defRPr/>
                  </a:pPr>
                  <a:r>
                    <a:rPr lang="en-US" altLang="ko-KR" sz="1200" dirty="0"/>
                    <a:t>2</a:t>
                  </a:r>
                  <a:r>
                    <a:rPr lang="ko-KR" altLang="en-US" sz="1200" dirty="0"/>
                    <a:t>진수 </a:t>
                  </a:r>
                </a:p>
              </p:txBody>
            </p:sp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71A1B867-568F-43C7-B3EE-BA752AD4696D}"/>
                    </a:ext>
                  </a:extLst>
                </p:cNvPr>
                <p:cNvSpPr txBox="1"/>
                <p:nvPr/>
              </p:nvSpPr>
              <p:spPr>
                <a:xfrm>
                  <a:off x="5610712" y="3732426"/>
                  <a:ext cx="660400" cy="276999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 w="19050">
                  <a:solidFill>
                    <a:schemeClr val="accent5"/>
                  </a:solidFill>
                </a:ln>
              </p:spPr>
              <p:txBody>
                <a:bodyPr wrap="square">
                  <a:spAutoFit/>
                </a:bodyPr>
                <a:lstStyle/>
                <a:p>
                  <a:pPr algn="ctr">
                    <a:defRPr/>
                  </a:pPr>
                  <a:r>
                    <a:rPr lang="en-US" altLang="ko-KR" sz="1200" dirty="0"/>
                    <a:t>10</a:t>
                  </a:r>
                  <a:r>
                    <a:rPr lang="ko-KR" altLang="en-US" sz="1200" dirty="0"/>
                    <a:t>진수</a:t>
                  </a:r>
                </a:p>
              </p:txBody>
            </p:sp>
            <p:cxnSp>
              <p:nvCxnSpPr>
                <p:cNvPr id="84" name="직선 화살표 연결선 83">
                  <a:extLst>
                    <a:ext uri="{FF2B5EF4-FFF2-40B4-BE49-F238E27FC236}">
                      <a16:creationId xmlns:a16="http://schemas.microsoft.com/office/drawing/2014/main" id="{C360784D-706E-4FF2-A973-9BFE9653FE6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280582" y="3870926"/>
                  <a:ext cx="325298" cy="1"/>
                </a:xfrm>
                <a:prstGeom prst="straightConnector1">
                  <a:avLst/>
                </a:prstGeom>
                <a:ln w="15875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D7FADCA4-5718-40ED-949C-45BE21224A9F}"/>
                </a:ext>
              </a:extLst>
            </p:cNvPr>
            <p:cNvSpPr txBox="1"/>
            <p:nvPr/>
          </p:nvSpPr>
          <p:spPr>
            <a:xfrm>
              <a:off x="4969936" y="5332182"/>
              <a:ext cx="660400" cy="27699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9050">
              <a:solidFill>
                <a:schemeClr val="accent5"/>
              </a:solidFill>
            </a:ln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1200" dirty="0"/>
                <a:t>BCD</a:t>
              </a:r>
              <a:endParaRPr lang="ko-KR" altLang="en-US" sz="1200" dirty="0"/>
            </a:p>
          </p:txBody>
        </p:sp>
      </p:grp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B7C7EAFA-3C40-4FDC-B3BF-992BEA768E44}"/>
              </a:ext>
            </a:extLst>
          </p:cNvPr>
          <p:cNvSpPr/>
          <p:nvPr/>
        </p:nvSpPr>
        <p:spPr>
          <a:xfrm>
            <a:off x="9266983" y="4242496"/>
            <a:ext cx="2618550" cy="29855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1B3AD33E-123D-45CA-BB5A-9B21CC9C09C7}"/>
              </a:ext>
            </a:extLst>
          </p:cNvPr>
          <p:cNvCxnSpPr>
            <a:cxnSpLocks/>
            <a:stCxn id="92" idx="2"/>
            <a:endCxn id="94" idx="0"/>
          </p:cNvCxnSpPr>
          <p:nvPr/>
        </p:nvCxnSpPr>
        <p:spPr>
          <a:xfrm flipH="1">
            <a:off x="10466846" y="4541050"/>
            <a:ext cx="109412" cy="171513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8423DD0C-0DDC-4CE8-88E5-46D3624F3BEE}"/>
              </a:ext>
            </a:extLst>
          </p:cNvPr>
          <p:cNvSpPr txBox="1"/>
          <p:nvPr/>
        </p:nvSpPr>
        <p:spPr>
          <a:xfrm>
            <a:off x="8983307" y="4712563"/>
            <a:ext cx="2967078" cy="52322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9050">
            <a:solidFill>
              <a:schemeClr val="accent5"/>
            </a:solidFill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400" dirty="0"/>
              <a:t>각각의 </a:t>
            </a:r>
            <a:r>
              <a:rPr lang="en-US" altLang="ko-KR" sz="1400" dirty="0"/>
              <a:t>2</a:t>
            </a:r>
            <a:r>
              <a:rPr lang="ko-KR" altLang="en-US" sz="1400" dirty="0"/>
              <a:t>진수자리에 해당하는 </a:t>
            </a:r>
            <a:r>
              <a:rPr lang="en-US" altLang="ko-KR" sz="1400" dirty="0"/>
              <a:t>1</a:t>
            </a:r>
            <a:r>
              <a:rPr lang="ko-KR" altLang="en-US" sz="1400" dirty="0"/>
              <a:t>의 자리 </a:t>
            </a:r>
            <a:r>
              <a:rPr lang="en-US" altLang="ko-KR" sz="1400" dirty="0"/>
              <a:t>10</a:t>
            </a:r>
            <a:r>
              <a:rPr lang="ko-KR" altLang="en-US" sz="1400" dirty="0"/>
              <a:t>진수 값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4C21BA44-D8A0-4252-96A9-F9AC65BBAC64}"/>
              </a:ext>
            </a:extLst>
          </p:cNvPr>
          <p:cNvSpPr txBox="1"/>
          <p:nvPr/>
        </p:nvSpPr>
        <p:spPr>
          <a:xfrm>
            <a:off x="10144796" y="5294090"/>
            <a:ext cx="1943317" cy="938719"/>
          </a:xfrm>
          <a:prstGeom prst="rect">
            <a:avLst/>
          </a:prstGeom>
          <a:noFill/>
          <a:ln w="19050"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100" b="1" dirty="0">
                <a:solidFill>
                  <a:srgbClr val="FF0000"/>
                </a:solidFill>
              </a:rPr>
              <a:t>주의</a:t>
            </a:r>
            <a:r>
              <a:rPr lang="en-US" altLang="ko-KR" sz="1100" b="1" dirty="0">
                <a:solidFill>
                  <a:srgbClr val="FF0000"/>
                </a:solidFill>
              </a:rPr>
              <a:t>: BCD</a:t>
            </a:r>
            <a:r>
              <a:rPr lang="ko-KR" altLang="en-US" sz="1100" b="1" dirty="0">
                <a:solidFill>
                  <a:srgbClr val="FF0000"/>
                </a:solidFill>
              </a:rPr>
              <a:t>의 </a:t>
            </a:r>
            <a:r>
              <a:rPr lang="en-US" altLang="ko-KR" sz="1100" b="1" dirty="0">
                <a:solidFill>
                  <a:srgbClr val="FF0000"/>
                </a:solidFill>
              </a:rPr>
              <a:t>2</a:t>
            </a:r>
            <a:r>
              <a:rPr lang="ko-KR" altLang="en-US" sz="1100" b="1" dirty="0">
                <a:solidFill>
                  <a:srgbClr val="FF0000"/>
                </a:solidFill>
              </a:rPr>
              <a:t>진수 네 자리는 십진수 한자리의 값을 나타내므로 </a:t>
            </a:r>
            <a:r>
              <a:rPr lang="en-US" altLang="ko-KR" sz="1100" b="1" dirty="0">
                <a:solidFill>
                  <a:srgbClr val="FF0000"/>
                </a:solidFill>
              </a:rPr>
              <a:t>9</a:t>
            </a:r>
            <a:r>
              <a:rPr lang="ko-KR" altLang="en-US" sz="1100" b="1" dirty="0">
                <a:solidFill>
                  <a:srgbClr val="FF0000"/>
                </a:solidFill>
              </a:rPr>
              <a:t>를 넘을 수 없음 </a:t>
            </a:r>
            <a:r>
              <a:rPr lang="en-US" altLang="ko-KR" sz="1100" b="1" dirty="0">
                <a:solidFill>
                  <a:srgbClr val="FF0000"/>
                </a:solidFill>
              </a:rPr>
              <a:t>EX)1010 = 10, 1111 = 15</a:t>
            </a:r>
            <a:r>
              <a:rPr lang="ko-KR" altLang="en-US" sz="1100" b="1" dirty="0">
                <a:solidFill>
                  <a:srgbClr val="FF0000"/>
                </a:solidFill>
              </a:rPr>
              <a:t>이기 때문에 쓰지 못함</a:t>
            </a:r>
            <a:r>
              <a:rPr lang="en-US" altLang="ko-KR" sz="1100" b="1" dirty="0">
                <a:solidFill>
                  <a:srgbClr val="FF0000"/>
                </a:solidFill>
              </a:rPr>
              <a:t>.</a:t>
            </a:r>
            <a:endParaRPr lang="ko-KR" altLang="en-US" sz="11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4922389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itle 15"/>
          <p:cNvSpPr txBox="1"/>
          <p:nvPr/>
        </p:nvSpPr>
        <p:spPr>
          <a:xfrm>
            <a:off x="900332" y="588485"/>
            <a:ext cx="1772530" cy="513324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algn="r" rtl="0" eaLnBrk="1" fontAlgn="base" latinLnBrk="1" hangingPunct="1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rgbClr val="000000"/>
                </a:solidFill>
                <a:latin typeface="+mj-lt"/>
                <a:ea typeface="+mj-ea"/>
                <a:cs typeface="+mj-cs"/>
              </a:defRPr>
            </a:lvl1pPr>
            <a:lvl2pPr algn="r" rtl="0" eaLnBrk="1" fontAlgn="base" latinLnBrk="1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Verdana"/>
              </a:defRPr>
            </a:lvl2pPr>
            <a:lvl3pPr algn="r" rtl="0" eaLnBrk="1" fontAlgn="base" latinLnBrk="1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Verdana"/>
              </a:defRPr>
            </a:lvl3pPr>
            <a:lvl4pPr algn="r" rtl="0" eaLnBrk="1" fontAlgn="base" latinLnBrk="1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Verdana"/>
              </a:defRPr>
            </a:lvl4pPr>
            <a:lvl5pPr algn="r" rtl="0" eaLnBrk="1" fontAlgn="base" latinLnBrk="1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Verdana"/>
              </a:defRPr>
            </a:lvl5pPr>
            <a:lvl6pPr marL="457200" algn="r" rtl="0" eaLnBrk="1" fontAlgn="base" latinLnBrk="1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Verdana"/>
              </a:defRPr>
            </a:lvl6pPr>
            <a:lvl7pPr marL="914400" algn="r" rtl="0" eaLnBrk="1" fontAlgn="base" latinLnBrk="1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Verdana"/>
              </a:defRPr>
            </a:lvl7pPr>
            <a:lvl8pPr marL="1371600" algn="r" rtl="0" eaLnBrk="1" fontAlgn="base" latinLnBrk="1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Verdana"/>
              </a:defRPr>
            </a:lvl8pPr>
            <a:lvl9pPr marL="1828800" algn="r" rtl="0" eaLnBrk="1" fontAlgn="base" latinLnBrk="1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Verdana"/>
              </a:defRPr>
            </a:lvl9pPr>
          </a:lstStyle>
          <a:p>
            <a:pPr algn="l">
              <a:defRPr/>
            </a:pPr>
            <a:r>
              <a:rPr lang="en-US" altLang="ko-KR" sz="2800" spc="-15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맑은 고딕"/>
                <a:ea typeface="맑은 고딕"/>
              </a:rPr>
              <a:t>01</a:t>
            </a:r>
            <a:r>
              <a:rPr lang="en-US" altLang="ko-KR" sz="2000" spc="-150" dirty="0">
                <a:solidFill>
                  <a:srgbClr val="0070C0"/>
                </a:solidFill>
                <a:latin typeface="맑은 고딕"/>
                <a:ea typeface="맑은 고딕"/>
              </a:rPr>
              <a:t>  PLC</a:t>
            </a:r>
            <a:endParaRPr lang="ko-KR" altLang="en-US" sz="1800" spc="-150" dirty="0">
              <a:solidFill>
                <a:srgbClr val="0070C0"/>
              </a:solidFill>
              <a:latin typeface="맑은 고딕"/>
              <a:ea typeface="맑은 고딕"/>
            </a:endParaRPr>
          </a:p>
          <a:p>
            <a:pPr algn="l">
              <a:defRPr/>
            </a:pPr>
            <a:endParaRPr kumimoji="0" lang="ko-KR" altLang="en-US" sz="2000" b="0" i="0" u="none" strike="noStrike" kern="1200" cap="none" spc="0" normalizeH="0" baseline="0" dirty="0">
              <a:ln w="9525">
                <a:solidFill>
                  <a:prstClr val="white">
                    <a:alpha val="0"/>
                  </a:prstClr>
                </a:solidFill>
              </a:ln>
              <a:solidFill>
                <a:srgbClr val="565656"/>
              </a:solidFill>
              <a:uLnTx/>
              <a:uFillTx/>
              <a:latin typeface="+mj-lt"/>
              <a:ea typeface="맑은 고딕"/>
            </a:endParaRPr>
          </a:p>
          <a:p>
            <a:pPr algn="l">
              <a:defRPr/>
            </a:pPr>
            <a:endParaRPr lang="id-ID" sz="2000" spc="300" dirty="0">
              <a:solidFill>
                <a:srgbClr val="0070C0"/>
              </a:solidFill>
              <a:latin typeface="맑은 고딕"/>
              <a:ea typeface="맑은 고딕"/>
            </a:endParaRPr>
          </a:p>
        </p:txBody>
      </p:sp>
      <p:cxnSp>
        <p:nvCxnSpPr>
          <p:cNvPr id="35" name="직선 연결선 34"/>
          <p:cNvCxnSpPr>
            <a:cxnSpLocks/>
            <a:endCxn id="36" idx="1"/>
          </p:cNvCxnSpPr>
          <p:nvPr/>
        </p:nvCxnSpPr>
        <p:spPr>
          <a:xfrm>
            <a:off x="431371" y="344703"/>
            <a:ext cx="10256279" cy="1929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-14515" y="149948"/>
            <a:ext cx="1088572" cy="384043"/>
          </a:xfrm>
          <a:prstGeom prst="rect">
            <a:avLst/>
          </a:prstGeom>
          <a:solidFill>
            <a:srgbClr val="2CA2E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>
              <a:latin typeface="맑은 고딕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1126708" y="345453"/>
            <a:ext cx="1233624" cy="0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이등변 삼각형 28"/>
          <p:cNvSpPr/>
          <p:nvPr/>
        </p:nvSpPr>
        <p:spPr>
          <a:xfrm rot="5400000">
            <a:off x="928279" y="295729"/>
            <a:ext cx="386628" cy="95087"/>
          </a:xfrm>
          <a:prstGeom prst="triangle">
            <a:avLst>
              <a:gd name="adj" fmla="val 50000"/>
            </a:avLst>
          </a:prstGeom>
          <a:solidFill>
            <a:srgbClr val="2CA2E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>
              <a:latin typeface="맑은 고딕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-14527" y="137251"/>
            <a:ext cx="1088572" cy="417600"/>
          </a:xfrm>
          <a:prstGeom prst="rect">
            <a:avLst/>
          </a:prstGeom>
          <a:solidFill>
            <a:srgbClr val="2CA2E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>
              <a:latin typeface="맑은 고딕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086925" y="70699"/>
            <a:ext cx="352371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0070C0"/>
                </a:solidFill>
                <a:latin typeface="맑은 고딕"/>
                <a:ea typeface="맑은 고딕"/>
              </a:rPr>
              <a:t>TERALEADER </a:t>
            </a:r>
            <a:r>
              <a:rPr lang="en-US" altLang="ko-KR" sz="1051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/>
                <a:ea typeface="맑은 고딕"/>
              </a:rPr>
              <a:t>World Best R&amp;D Technology!</a:t>
            </a:r>
            <a:endParaRPr lang="ko-KR" altLang="en-US" sz="1200" b="1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맑은 고딕"/>
              <a:ea typeface="맑은 고딕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0824300" y="6177377"/>
            <a:ext cx="1225484" cy="584463"/>
          </a:xfrm>
          <a:prstGeom prst="rect">
            <a:avLst/>
          </a:prstGeom>
          <a:solidFill>
            <a:schemeClr val="bg1"/>
          </a:solidFill>
          <a:ln w="19050" cap="flat" cmpd="sng" algn="ctr">
            <a:noFill/>
            <a:prstDash val="solid"/>
            <a:round/>
            <a:headEnd w="med" len="med"/>
            <a:tailEnd w="med" len="med"/>
          </a:ln>
          <a:effectLst/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defTabSz="914332">
              <a:spcBef>
                <a:spcPct val="0"/>
              </a:spcBef>
              <a:spcAft>
                <a:spcPct val="0"/>
              </a:spcAft>
              <a:defRPr/>
            </a:pPr>
            <a:endParaRPr lang="ko-KR" altLang="en-US">
              <a:latin typeface="맑은 고딕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1008056" y="593415"/>
            <a:ext cx="378000" cy="50400"/>
          </a:xfrm>
          <a:prstGeom prst="rect">
            <a:avLst/>
          </a:prstGeom>
          <a:solidFill>
            <a:srgbClr val="0070C0"/>
          </a:solidFill>
          <a:ln w="19050" cap="flat" cmpd="sng" algn="ctr">
            <a:noFill/>
            <a:prstDash val="solid"/>
            <a:round/>
            <a:headEnd w="med" len="med"/>
            <a:tailEnd w="med" len="med"/>
          </a:ln>
          <a:effectLst>
            <a:outerShdw blurRad="19050" dist="1524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defTabSz="914332">
              <a:spcBef>
                <a:spcPct val="0"/>
              </a:spcBef>
              <a:spcAft>
                <a:spcPct val="0"/>
              </a:spcAft>
              <a:defRPr/>
            </a:pPr>
            <a:endParaRPr lang="ko-KR" altLang="en-US">
              <a:latin typeface="맑은 고딕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10687650" y="183541"/>
            <a:ext cx="60959" cy="36090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>
              <a:latin typeface="맑은 고딕"/>
            </a:endParaRPr>
          </a:p>
        </p:txBody>
      </p:sp>
      <p:cxnSp>
        <p:nvCxnSpPr>
          <p:cNvPr id="27" name="직선 연결선 26"/>
          <p:cNvCxnSpPr>
            <a:cxnSpLocks/>
          </p:cNvCxnSpPr>
          <p:nvPr/>
        </p:nvCxnSpPr>
        <p:spPr>
          <a:xfrm flipH="1">
            <a:off x="1487064" y="983907"/>
            <a:ext cx="437811" cy="0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3"/>
          <p:cNvGrpSpPr>
            <a:grpSpLocks noChangeAspect="1"/>
          </p:cNvGrpSpPr>
          <p:nvPr/>
        </p:nvGrpSpPr>
        <p:grpSpPr>
          <a:xfrm rot="16200000">
            <a:off x="5733430" y="-2668771"/>
            <a:ext cx="648072" cy="8627892"/>
            <a:chOff x="4435" y="1434"/>
            <a:chExt cx="303" cy="872"/>
          </a:xfrm>
        </p:grpSpPr>
        <p:sp>
          <p:nvSpPr>
            <p:cNvPr id="61" name="AutoShape 4"/>
            <p:cNvSpPr/>
            <p:nvPr/>
          </p:nvSpPr>
          <p:spPr>
            <a:xfrm rot="10800000">
              <a:off x="4498" y="1434"/>
              <a:ext cx="240" cy="872"/>
            </a:xfrm>
            <a:prstGeom prst="leftBrace">
              <a:avLst>
                <a:gd name="adj1" fmla="val 79984"/>
                <a:gd name="adj2" fmla="val 50616"/>
              </a:avLst>
            </a:prstGeom>
            <a:gradFill rotWithShape="1">
              <a:gsLst>
                <a:gs pos="11000">
                  <a:srgbClr val="008EE6"/>
                </a:gs>
                <a:gs pos="100000">
                  <a:srgbClr val="FFFFFF">
                    <a:alpha val="0"/>
                  </a:srgbClr>
                </a:gs>
              </a:gsLst>
              <a:lin ang="0" scaled="1"/>
            </a:gradFill>
            <a:ln w="9525">
              <a:noFill/>
              <a:round/>
            </a:ln>
          </p:spPr>
          <p:txBody>
            <a:bodyPr vert="eaVert"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eaLnBrk="1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ko-KR" altLang="en-US" sz="900" dirty="0">
                <a:solidFill>
                  <a:srgbClr val="000000"/>
                </a:solidFill>
                <a:latin typeface="나눔고딕"/>
                <a:ea typeface="나눔고딕"/>
              </a:endParaRPr>
            </a:p>
          </p:txBody>
        </p:sp>
        <p:sp>
          <p:nvSpPr>
            <p:cNvPr id="62" name="AutoShape 5"/>
            <p:cNvSpPr/>
            <p:nvPr/>
          </p:nvSpPr>
          <p:spPr>
            <a:xfrm rot="10800000">
              <a:off x="4435" y="1434"/>
              <a:ext cx="240" cy="872"/>
            </a:xfrm>
            <a:prstGeom prst="leftBrace">
              <a:avLst>
                <a:gd name="adj1" fmla="val 79984"/>
                <a:gd name="adj2" fmla="val 50715"/>
              </a:avLst>
            </a:prstGeom>
            <a:gradFill rotWithShape="1">
              <a:gsLst>
                <a:gs pos="0">
                  <a:srgbClr val="B2B2B2"/>
                </a:gs>
                <a:gs pos="100000">
                  <a:srgbClr val="FFFFFF">
                    <a:alpha val="1000"/>
                  </a:srgbClr>
                </a:gs>
              </a:gsLst>
              <a:lin ang="0" scaled="1"/>
            </a:gradFill>
            <a:ln w="9525">
              <a:gradFill flip="none" rotWithShape="1"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69000">
                    <a:srgbClr val="1D55A4"/>
                  </a:gs>
                </a:gsLst>
                <a:lin ang="10800000" scaled="1"/>
                <a:tileRect/>
              </a:gradFill>
              <a:round/>
            </a:ln>
          </p:spPr>
          <p:txBody>
            <a:bodyPr vert="eaVert"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eaLnBrk="1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ko-KR" altLang="en-US" sz="900" dirty="0">
                <a:solidFill>
                  <a:srgbClr val="000000"/>
                </a:solidFill>
                <a:latin typeface="나눔고딕"/>
                <a:ea typeface="나눔고딕"/>
              </a:endParaRPr>
            </a:p>
          </p:txBody>
        </p:sp>
      </p:grpSp>
      <p:sp>
        <p:nvSpPr>
          <p:cNvPr id="60" name="직사각형 59"/>
          <p:cNvSpPr/>
          <p:nvPr/>
        </p:nvSpPr>
        <p:spPr>
          <a:xfrm>
            <a:off x="3241712" y="788320"/>
            <a:ext cx="4916130" cy="58477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ko-KR" altLang="en-US" sz="3200" b="1" spc="-30" dirty="0">
                <a:ln w="9525"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나눔고딕"/>
                <a:ea typeface="나눔고딕"/>
              </a:rPr>
              <a:t>릴레이 뱅크 </a:t>
            </a:r>
            <a:r>
              <a:rPr lang="en-US" altLang="ko-KR" sz="2400" b="1" spc="-30" dirty="0">
                <a:ln w="9525"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나눔고딕"/>
                <a:ea typeface="나눔고딕"/>
              </a:rPr>
              <a:t>VS</a:t>
            </a:r>
            <a:r>
              <a:rPr lang="ko-KR" altLang="en-US" sz="3200" b="1" spc="-30" dirty="0">
                <a:ln w="9525"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나눔고딕"/>
                <a:ea typeface="나눔고딕"/>
              </a:rPr>
              <a:t> </a:t>
            </a:r>
            <a:r>
              <a:rPr lang="en-US" altLang="ko-KR" sz="3200" b="1" spc="-30" dirty="0">
                <a:ln w="9525"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나눔고딕"/>
                <a:ea typeface="나눔고딕"/>
              </a:rPr>
              <a:t>PLC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4620CAA4-F865-4269-AFF5-B6A09A80512F}"/>
              </a:ext>
            </a:extLst>
          </p:cNvPr>
          <p:cNvSpPr/>
          <p:nvPr/>
        </p:nvSpPr>
        <p:spPr>
          <a:xfrm>
            <a:off x="1373635" y="1987030"/>
            <a:ext cx="3327063" cy="435880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endParaRPr lang="en-US" altLang="ko-KR" sz="1700" spc="-150" dirty="0">
              <a:ln w="9525">
                <a:solidFill>
                  <a:schemeClr val="tx2">
                    <a:tint val="1000"/>
                    <a:alpha val="0"/>
                  </a:schemeClr>
                </a:solidFill>
              </a:ln>
              <a:solidFill>
                <a:srgbClr val="000000"/>
              </a:solidFill>
              <a:latin typeface="Noto Sans KR Light"/>
              <a:ea typeface="Noto Sans KR Light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CEE5F188-AFDA-4B91-9869-2ABCEE5A859C}"/>
              </a:ext>
            </a:extLst>
          </p:cNvPr>
          <p:cNvSpPr/>
          <p:nvPr/>
        </p:nvSpPr>
        <p:spPr>
          <a:xfrm>
            <a:off x="7430801" y="1987952"/>
            <a:ext cx="2940611" cy="435788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endParaRPr lang="en-US" altLang="ko-KR" sz="1700" spc="-150" dirty="0">
              <a:ln w="9525">
                <a:solidFill>
                  <a:schemeClr val="tx2">
                    <a:tint val="1000"/>
                    <a:alpha val="0"/>
                  </a:schemeClr>
                </a:solidFill>
              </a:ln>
              <a:solidFill>
                <a:srgbClr val="000000"/>
              </a:solidFill>
              <a:latin typeface="Noto Sans KR Light"/>
              <a:ea typeface="Noto Sans KR Light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3C4C5D1-724C-45AB-9626-BF43891461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5162" y="2183156"/>
            <a:ext cx="2431088" cy="193507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D9D62E3-1AD5-4E1B-A294-C277E59AEF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9548" y="2142799"/>
            <a:ext cx="2911971" cy="1935073"/>
          </a:xfrm>
          <a:prstGeom prst="rect">
            <a:avLst/>
          </a:prstGeom>
        </p:spPr>
      </p:pic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0D9F2730-D1C6-4490-938A-695AF34BE748}"/>
              </a:ext>
            </a:extLst>
          </p:cNvPr>
          <p:cNvSpPr/>
          <p:nvPr/>
        </p:nvSpPr>
        <p:spPr>
          <a:xfrm>
            <a:off x="4787513" y="4029065"/>
            <a:ext cx="2539906" cy="4887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88F0FA0C-8338-486B-A58C-F6AD45DF566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549" y="4202303"/>
            <a:ext cx="2855233" cy="1887937"/>
          </a:xfrm>
          <a:prstGeom prst="rect">
            <a:avLst/>
          </a:prstGeom>
        </p:spPr>
      </p:pic>
      <p:pic>
        <p:nvPicPr>
          <p:cNvPr id="13" name="그림 12" descr="텍스트, 파란색이(가) 표시된 사진&#10;&#10;자동 생성된 설명">
            <a:extLst>
              <a:ext uri="{FF2B5EF4-FFF2-40B4-BE49-F238E27FC236}">
                <a16:creationId xmlns:a16="http://schemas.microsoft.com/office/drawing/2014/main" id="{F49538F1-408D-42DB-91B8-3E311C5A74D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5162" y="4273434"/>
            <a:ext cx="2431088" cy="183116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38978E2-2221-4895-B6AA-A5494F57497B}"/>
              </a:ext>
            </a:extLst>
          </p:cNvPr>
          <p:cNvSpPr txBox="1"/>
          <p:nvPr/>
        </p:nvSpPr>
        <p:spPr>
          <a:xfrm>
            <a:off x="5086065" y="3695323"/>
            <a:ext cx="2104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소규모</a:t>
            </a:r>
            <a:r>
              <a:rPr lang="en-US" altLang="ko-KR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ko-KR" altLang="en-US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및 단순화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D07E7E7-8895-467D-BF85-1C8F8D00D1FA}"/>
              </a:ext>
            </a:extLst>
          </p:cNvPr>
          <p:cNvSpPr txBox="1"/>
          <p:nvPr/>
        </p:nvSpPr>
        <p:spPr>
          <a:xfrm>
            <a:off x="10863109" y="263135"/>
            <a:ext cx="114962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900" dirty="0">
                <a:ln w="9525">
                  <a:solidFill>
                    <a:prstClr val="white">
                      <a:alpha val="0"/>
                    </a:prstClr>
                  </a:solidFill>
                </a:ln>
                <a:solidFill>
                  <a:srgbClr val="56565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맑은 고딕"/>
              </a:rPr>
              <a:t>PLC</a:t>
            </a:r>
            <a:endParaRPr kumimoji="0" lang="ko-KR" altLang="en-US" sz="900" b="0" i="0" u="none" strike="noStrike" kern="1200" cap="none" spc="0" normalizeH="0" baseline="0" dirty="0">
              <a:ln w="9525">
                <a:solidFill>
                  <a:prstClr val="white">
                    <a:alpha val="0"/>
                  </a:prstClr>
                </a:solidFill>
              </a:ln>
              <a:solidFill>
                <a:srgbClr val="565656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uLnTx/>
              <a:uFillTx/>
              <a:ea typeface="맑은 고딕"/>
            </a:endParaRPr>
          </a:p>
        </p:txBody>
      </p:sp>
      <p:pic>
        <p:nvPicPr>
          <p:cNvPr id="31" name="그림 30">
            <a:hlinkClick r:id="rId7" action="ppaction://hlinksldjump"/>
            <a:extLst>
              <a:ext uri="{FF2B5EF4-FFF2-40B4-BE49-F238E27FC236}">
                <a16:creationId xmlns:a16="http://schemas.microsoft.com/office/drawing/2014/main" id="{CF7B7316-DFEA-49F8-B98D-D105A8EDF55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0863109" y="6285911"/>
            <a:ext cx="1225195" cy="493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995787"/>
      </p:ext>
    </p:extLst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itle 15"/>
          <p:cNvSpPr txBox="1"/>
          <p:nvPr/>
        </p:nvSpPr>
        <p:spPr>
          <a:xfrm>
            <a:off x="1008056" y="553643"/>
            <a:ext cx="4884744" cy="562527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marR="0" lvl="0" indent="0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2800" b="1" spc="-15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맑은 고딕"/>
                <a:ea typeface="맑은 고딕"/>
              </a:rPr>
              <a:t>02</a:t>
            </a:r>
            <a:r>
              <a:rPr lang="en-US" altLang="ko-KR" sz="2000" b="1" spc="-150" dirty="0">
                <a:solidFill>
                  <a:srgbClr val="0070C0"/>
                </a:solidFill>
                <a:latin typeface="맑은 고딕"/>
                <a:ea typeface="맑은 고딕"/>
              </a:rPr>
              <a:t>   XG5000 </a:t>
            </a:r>
            <a:r>
              <a:rPr lang="ko-KR" altLang="en-US" sz="2000" b="1" spc="-150" dirty="0">
                <a:solidFill>
                  <a:srgbClr val="0070C0"/>
                </a:solidFill>
                <a:latin typeface="맑은 고딕"/>
                <a:ea typeface="맑은 고딕"/>
              </a:rPr>
              <a:t>기능</a:t>
            </a:r>
            <a:endParaRPr lang="en-US" altLang="ko-KR" sz="1400" spc="-150" dirty="0">
              <a:solidFill>
                <a:srgbClr val="858585"/>
              </a:solidFill>
              <a:latin typeface="맑은 고딕"/>
              <a:ea typeface="맑은 고딕"/>
            </a:endParaRPr>
          </a:p>
        </p:txBody>
      </p:sp>
      <p:cxnSp>
        <p:nvCxnSpPr>
          <p:cNvPr id="35" name="직선 연결선 34"/>
          <p:cNvCxnSpPr>
            <a:endCxn id="36" idx="1"/>
          </p:cNvCxnSpPr>
          <p:nvPr/>
        </p:nvCxnSpPr>
        <p:spPr>
          <a:xfrm>
            <a:off x="431371" y="344703"/>
            <a:ext cx="10256279" cy="1929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-14515" y="149948"/>
            <a:ext cx="1088572" cy="384043"/>
          </a:xfrm>
          <a:prstGeom prst="rect">
            <a:avLst/>
          </a:prstGeom>
          <a:solidFill>
            <a:srgbClr val="2CA2E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>
              <a:latin typeface="맑은 고딕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1126708" y="345453"/>
            <a:ext cx="1233624" cy="0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이등변 삼각형 28"/>
          <p:cNvSpPr/>
          <p:nvPr/>
        </p:nvSpPr>
        <p:spPr>
          <a:xfrm rot="5400000">
            <a:off x="928279" y="295729"/>
            <a:ext cx="386628" cy="95087"/>
          </a:xfrm>
          <a:prstGeom prst="triangle">
            <a:avLst>
              <a:gd name="adj" fmla="val 50000"/>
            </a:avLst>
          </a:prstGeom>
          <a:solidFill>
            <a:srgbClr val="2CA2E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>
              <a:latin typeface="맑은 고딕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-14527" y="137251"/>
            <a:ext cx="1088572" cy="417600"/>
          </a:xfrm>
          <a:prstGeom prst="rect">
            <a:avLst/>
          </a:prstGeom>
          <a:solidFill>
            <a:srgbClr val="2CA2E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>
              <a:latin typeface="맑은 고딕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086925" y="70699"/>
            <a:ext cx="352371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0070C0"/>
                </a:solidFill>
                <a:latin typeface="맑은 고딕"/>
                <a:ea typeface="맑은 고딕"/>
              </a:rPr>
              <a:t>TERALEADER </a:t>
            </a:r>
            <a:r>
              <a:rPr lang="en-US" altLang="ko-KR" sz="1051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/>
                <a:ea typeface="맑은 고딕"/>
              </a:rPr>
              <a:t>World Best R&amp;D Technology!</a:t>
            </a:r>
            <a:endParaRPr lang="ko-KR" altLang="en-US" sz="1200" b="1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맑은 고딕"/>
              <a:ea typeface="맑은 고딕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0824300" y="6186902"/>
            <a:ext cx="1225484" cy="584463"/>
          </a:xfrm>
          <a:prstGeom prst="rect">
            <a:avLst/>
          </a:prstGeom>
          <a:solidFill>
            <a:schemeClr val="bg1"/>
          </a:solidFill>
          <a:ln w="19050" cap="flat" cmpd="sng" algn="ctr">
            <a:noFill/>
            <a:prstDash val="solid"/>
            <a:round/>
            <a:headEnd w="med" len="med"/>
            <a:tailEnd w="med" len="med"/>
          </a:ln>
          <a:effectLst/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defTabSz="914332">
              <a:spcBef>
                <a:spcPct val="0"/>
              </a:spcBef>
              <a:spcAft>
                <a:spcPct val="0"/>
              </a:spcAft>
              <a:defRPr/>
            </a:pPr>
            <a:endParaRPr lang="ko-KR" altLang="en-US">
              <a:latin typeface="맑은 고딕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1008056" y="593415"/>
            <a:ext cx="378000" cy="50400"/>
          </a:xfrm>
          <a:prstGeom prst="rect">
            <a:avLst/>
          </a:prstGeom>
          <a:solidFill>
            <a:srgbClr val="0070C0"/>
          </a:solidFill>
          <a:ln w="19050" cap="flat" cmpd="sng" algn="ctr">
            <a:noFill/>
            <a:prstDash val="solid"/>
            <a:round/>
            <a:headEnd w="med" len="med"/>
            <a:tailEnd w="med" len="med"/>
          </a:ln>
          <a:effectLst>
            <a:outerShdw blurRad="19050" dist="1524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defTabSz="914332">
              <a:spcBef>
                <a:spcPct val="0"/>
              </a:spcBef>
              <a:spcAft>
                <a:spcPct val="0"/>
              </a:spcAft>
              <a:defRPr/>
            </a:pPr>
            <a:endParaRPr lang="ko-KR" altLang="en-US">
              <a:latin typeface="맑은 고딕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10687650" y="183541"/>
            <a:ext cx="60959" cy="36090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>
              <a:latin typeface="맑은 고딕"/>
            </a:endParaRPr>
          </a:p>
        </p:txBody>
      </p:sp>
      <p:cxnSp>
        <p:nvCxnSpPr>
          <p:cNvPr id="120" name="직선 연결선 26"/>
          <p:cNvCxnSpPr/>
          <p:nvPr/>
        </p:nvCxnSpPr>
        <p:spPr>
          <a:xfrm rot="10800000" flipV="1">
            <a:off x="1617366" y="1008591"/>
            <a:ext cx="1540188" cy="5679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719D8C0A-B67E-4720-BA05-83493AE6E700}"/>
              </a:ext>
            </a:extLst>
          </p:cNvPr>
          <p:cNvSpPr txBox="1"/>
          <p:nvPr/>
        </p:nvSpPr>
        <p:spPr>
          <a:xfrm>
            <a:off x="10863109" y="263135"/>
            <a:ext cx="114962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900" dirty="0">
                <a:ln w="9525">
                  <a:solidFill>
                    <a:prstClr val="white">
                      <a:alpha val="0"/>
                    </a:prstClr>
                  </a:solidFill>
                </a:ln>
                <a:solidFill>
                  <a:srgbClr val="56565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맑은 고딕"/>
              </a:rPr>
              <a:t>PLC</a:t>
            </a:r>
            <a:endParaRPr kumimoji="0" lang="ko-KR" altLang="en-US" sz="900" b="0" i="0" u="none" strike="noStrike" kern="1200" cap="none" spc="0" normalizeH="0" baseline="0" dirty="0">
              <a:ln w="9525">
                <a:solidFill>
                  <a:prstClr val="white">
                    <a:alpha val="0"/>
                  </a:prstClr>
                </a:solidFill>
              </a:ln>
              <a:solidFill>
                <a:srgbClr val="565656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uLnTx/>
              <a:uFillTx/>
              <a:ea typeface="맑은 고딕"/>
            </a:endParaRPr>
          </a:p>
        </p:txBody>
      </p:sp>
      <p:pic>
        <p:nvPicPr>
          <p:cNvPr id="21" name="그림 20">
            <a:hlinkClick r:id="rId3" action="ppaction://hlinksldjump"/>
            <a:extLst>
              <a:ext uri="{FF2B5EF4-FFF2-40B4-BE49-F238E27FC236}">
                <a16:creationId xmlns:a16="http://schemas.microsoft.com/office/drawing/2014/main" id="{F5A4564C-D467-4ED4-B7FC-A821DE970F3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0863109" y="6285911"/>
            <a:ext cx="1225195" cy="493735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CA1813E9-D027-4230-954C-090B615B4410}"/>
              </a:ext>
            </a:extLst>
          </p:cNvPr>
          <p:cNvSpPr/>
          <p:nvPr/>
        </p:nvSpPr>
        <p:spPr>
          <a:xfrm>
            <a:off x="4404337" y="1084926"/>
            <a:ext cx="7757229" cy="521943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ko-KR" altLang="en-US" sz="1700" spc="-150" dirty="0">
                <a:ln w="9525"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chemeClr val="tx1"/>
                </a:solidFill>
                <a:latin typeface="Noto Sans KR Light"/>
                <a:ea typeface="Noto Sans KR Light"/>
              </a:rPr>
              <a:t>   </a:t>
            </a:r>
            <a:endParaRPr lang="en-US" altLang="ko-KR" sz="1700" spc="-150" dirty="0">
              <a:ln w="9525">
                <a:solidFill>
                  <a:schemeClr val="tx2">
                    <a:tint val="1000"/>
                    <a:alpha val="0"/>
                  </a:schemeClr>
                </a:solidFill>
              </a:ln>
              <a:solidFill>
                <a:schemeClr val="tx1"/>
              </a:solidFill>
              <a:latin typeface="Noto Sans KR Light"/>
              <a:ea typeface="Noto Sans KR Light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8DB3384-730F-4896-9089-A1A16FD6155A}"/>
              </a:ext>
            </a:extLst>
          </p:cNvPr>
          <p:cNvSpPr txBox="1"/>
          <p:nvPr/>
        </p:nvSpPr>
        <p:spPr>
          <a:xfrm>
            <a:off x="4404337" y="1009522"/>
            <a:ext cx="2310346" cy="369332"/>
          </a:xfrm>
          <a:prstGeom prst="rect">
            <a:avLst/>
          </a:prstGeom>
          <a:solidFill>
            <a:schemeClr val="accent1">
              <a:lumMod val="75000"/>
            </a:schemeClr>
          </a:solidFill>
          <a:ln w="254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dirty="0">
                <a:solidFill>
                  <a:schemeClr val="bg1"/>
                </a:solidFill>
                <a:latin typeface="Noto Sans KR"/>
                <a:ea typeface="Noto Sans KR"/>
              </a:rPr>
              <a:t>  PLC </a:t>
            </a:r>
            <a:r>
              <a:rPr lang="ko-KR" altLang="en-US" dirty="0">
                <a:solidFill>
                  <a:schemeClr val="bg1"/>
                </a:solidFill>
                <a:latin typeface="Noto Sans KR"/>
                <a:ea typeface="Noto Sans KR"/>
              </a:rPr>
              <a:t>회로 구성도</a:t>
            </a:r>
          </a:p>
        </p:txBody>
      </p:sp>
      <p:sp>
        <p:nvSpPr>
          <p:cNvPr id="45" name="직사각형 20">
            <a:extLst>
              <a:ext uri="{FF2B5EF4-FFF2-40B4-BE49-F238E27FC236}">
                <a16:creationId xmlns:a16="http://schemas.microsoft.com/office/drawing/2014/main" id="{0104AB98-0685-4837-9A37-63A3B0ED0796}"/>
              </a:ext>
            </a:extLst>
          </p:cNvPr>
          <p:cNvSpPr/>
          <p:nvPr/>
        </p:nvSpPr>
        <p:spPr>
          <a:xfrm>
            <a:off x="236536" y="1378855"/>
            <a:ext cx="3955874" cy="17019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Noto Sans KR Light"/>
              <a:ea typeface="Noto Sans KR Medium"/>
            </a:endParaRPr>
          </a:p>
          <a:p>
            <a:pPr>
              <a:defRPr/>
            </a:pP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Noto Sans KR Light"/>
              <a:ea typeface="Noto Sans KR Medium"/>
            </a:endParaRPr>
          </a:p>
          <a:p>
            <a:pPr>
              <a:defRPr/>
            </a:pP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Noto Sans KR Light"/>
              <a:ea typeface="Noto Sans KR Medium"/>
            </a:endParaRPr>
          </a:p>
          <a:p>
            <a:pPr>
              <a:defRPr/>
            </a:pP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Noto Sans KR Light"/>
              <a:ea typeface="Noto Sans KR Medium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Noto Sans KR Light"/>
              <a:ea typeface="Noto Sans KR Medium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Noto Sans KR Light"/>
              <a:ea typeface="Noto Sans KR Medium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Noto Sans KR Light"/>
              <a:ea typeface="Noto Sans KR Medium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Noto Sans KR Light"/>
              <a:ea typeface="Noto Sans KR Medium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Noto Sans KR Light"/>
              <a:ea typeface="Noto Sans KR Medium"/>
            </a:endParaRPr>
          </a:p>
          <a:p>
            <a:pPr>
              <a:defRPr/>
            </a:pP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Noto Sans KR Light"/>
              <a:ea typeface="Noto Sans KR Medium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Noto Sans KR Light"/>
              <a:ea typeface="Noto Sans KR Medium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Noto Sans KR Light"/>
              <a:ea typeface="Noto Sans KR Medium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Noto Sans KR Light"/>
              <a:ea typeface="Noto Sans KR Medium"/>
            </a:endParaRPr>
          </a:p>
          <a:p>
            <a:pPr>
              <a:defRPr/>
            </a:pP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Noto Sans KR Light"/>
              <a:ea typeface="Noto Sans KR Medium"/>
            </a:endParaRPr>
          </a:p>
          <a:p>
            <a:pPr>
              <a:defRPr/>
            </a:pP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Noto Sans KR Light"/>
              <a:ea typeface="Noto Sans KR Medium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en-US" altLang="ko-KR" sz="900" dirty="0">
              <a:solidFill>
                <a:schemeClr val="tx1">
                  <a:lumMod val="65000"/>
                  <a:lumOff val="35000"/>
                </a:schemeClr>
              </a:solidFill>
              <a:latin typeface="Noto Sans KR Light"/>
              <a:ea typeface="Noto Sans KR Medium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Noto Sans KR Light"/>
              <a:ea typeface="Noto Sans KR Medium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Noto Sans KR Light"/>
              <a:ea typeface="Noto Sans KR Medium"/>
            </a:endParaRPr>
          </a:p>
          <a:p>
            <a:pPr>
              <a:defRPr/>
            </a:pP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Noto Sans KR Light"/>
              <a:ea typeface="Noto Sans KR Medium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Noto Sans KR Light"/>
              <a:ea typeface="Noto Sans KR Medium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Noto Sans KR Light"/>
              <a:ea typeface="Noto Sans KR Medium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Noto Sans KR Light"/>
              <a:ea typeface="Noto Sans KR Medium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Noto Sans KR Light"/>
              <a:ea typeface="Noto Sans KR Medium"/>
            </a:endParaRPr>
          </a:p>
          <a:p>
            <a:pPr>
              <a:defRPr/>
            </a:pP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Noto Sans KR Light"/>
              <a:ea typeface="Noto Sans KR Medium"/>
            </a:endParaRPr>
          </a:p>
        </p:txBody>
      </p:sp>
      <p:sp>
        <p:nvSpPr>
          <p:cNvPr id="49" name="사각형: 둥근 모서리 30">
            <a:extLst>
              <a:ext uri="{FF2B5EF4-FFF2-40B4-BE49-F238E27FC236}">
                <a16:creationId xmlns:a16="http://schemas.microsoft.com/office/drawing/2014/main" id="{D229A227-95E1-4CA4-8C30-D77379F5472B}"/>
              </a:ext>
            </a:extLst>
          </p:cNvPr>
          <p:cNvSpPr/>
          <p:nvPr/>
        </p:nvSpPr>
        <p:spPr>
          <a:xfrm>
            <a:off x="236536" y="1203878"/>
            <a:ext cx="2525714" cy="403212"/>
          </a:xfrm>
          <a:prstGeom prst="roundRect">
            <a:avLst>
              <a:gd name="adj" fmla="val 50000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en-US" altLang="ko-KR" sz="1400" b="1" dirty="0">
                <a:solidFill>
                  <a:schemeClr val="bg1"/>
                </a:solidFill>
                <a:latin typeface="Noto Sans KR"/>
                <a:ea typeface="Noto Sans KR"/>
              </a:rPr>
              <a:t>bin, </a:t>
            </a:r>
            <a:r>
              <a:rPr lang="en-US" altLang="ko-KR" sz="1400" b="1" dirty="0" err="1">
                <a:solidFill>
                  <a:schemeClr val="bg1"/>
                </a:solidFill>
                <a:latin typeface="Noto Sans KR"/>
                <a:ea typeface="Noto Sans KR"/>
              </a:rPr>
              <a:t>bcd</a:t>
            </a:r>
            <a:r>
              <a:rPr lang="en-US" altLang="ko-KR" sz="1400" b="1" dirty="0">
                <a:solidFill>
                  <a:schemeClr val="bg1"/>
                </a:solidFill>
                <a:latin typeface="Noto Sans KR"/>
                <a:ea typeface="Noto Sans KR"/>
              </a:rPr>
              <a:t> </a:t>
            </a:r>
            <a:r>
              <a:rPr lang="ko-KR" altLang="en-US" sz="1400" b="1" dirty="0">
                <a:solidFill>
                  <a:schemeClr val="bg1"/>
                </a:solidFill>
                <a:latin typeface="Noto Sans KR"/>
                <a:ea typeface="Noto Sans KR"/>
              </a:rPr>
              <a:t>변환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4AEA0F2-61D0-49FB-9F9A-BF7C171E5CA6}"/>
              </a:ext>
            </a:extLst>
          </p:cNvPr>
          <p:cNvSpPr txBox="1"/>
          <p:nvPr/>
        </p:nvSpPr>
        <p:spPr>
          <a:xfrm>
            <a:off x="310893" y="1885166"/>
            <a:ext cx="37610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BIN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데이터로 저장되어 있는 값을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BCD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데이터 값으로 변환해줌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.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그 반대도 가능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1C70037-71B3-4DAE-A1B7-3B75F4B7A9C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12" t="21205" r="28828" b="67949"/>
          <a:stretch/>
        </p:blipFill>
        <p:spPr>
          <a:xfrm>
            <a:off x="4691741" y="1817969"/>
            <a:ext cx="6781874" cy="813495"/>
          </a:xfrm>
          <a:prstGeom prst="rect">
            <a:avLst/>
          </a:prstGeom>
        </p:spPr>
      </p:pic>
      <p:sp>
        <p:nvSpPr>
          <p:cNvPr id="62" name="직사각형 61">
            <a:extLst>
              <a:ext uri="{FF2B5EF4-FFF2-40B4-BE49-F238E27FC236}">
                <a16:creationId xmlns:a16="http://schemas.microsoft.com/office/drawing/2014/main" id="{1EF56074-EAB8-48D2-9957-7D24FA32BF4E}"/>
              </a:ext>
            </a:extLst>
          </p:cNvPr>
          <p:cNvSpPr/>
          <p:nvPr/>
        </p:nvSpPr>
        <p:spPr>
          <a:xfrm>
            <a:off x="9622566" y="1980565"/>
            <a:ext cx="1837898" cy="21175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4" name="연결선: 꺾임 63">
            <a:extLst>
              <a:ext uri="{FF2B5EF4-FFF2-40B4-BE49-F238E27FC236}">
                <a16:creationId xmlns:a16="http://schemas.microsoft.com/office/drawing/2014/main" id="{3A7F15EA-B1E1-4B82-8DE3-5C2D08ACE3DF}"/>
              </a:ext>
            </a:extLst>
          </p:cNvPr>
          <p:cNvCxnSpPr>
            <a:cxnSpLocks/>
          </p:cNvCxnSpPr>
          <p:nvPr/>
        </p:nvCxnSpPr>
        <p:spPr>
          <a:xfrm rot="16200000" flipV="1">
            <a:off x="10587279" y="1682788"/>
            <a:ext cx="350169" cy="240168"/>
          </a:xfrm>
          <a:prstGeom prst="bentConnector3">
            <a:avLst>
              <a:gd name="adj1" fmla="val 100683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BD9AA32D-FB82-42EB-B86C-7895FBE917FD}"/>
              </a:ext>
            </a:extLst>
          </p:cNvPr>
          <p:cNvSpPr txBox="1"/>
          <p:nvPr/>
        </p:nvSpPr>
        <p:spPr>
          <a:xfrm>
            <a:off x="6637021" y="1457770"/>
            <a:ext cx="4022380" cy="30777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9050">
            <a:solidFill>
              <a:schemeClr val="accent5"/>
            </a:solidFill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400" dirty="0"/>
              <a:t>1234</a:t>
            </a:r>
            <a:r>
              <a:rPr lang="ko-KR" altLang="en-US" sz="1400" dirty="0"/>
              <a:t>의 값을 </a:t>
            </a:r>
            <a:r>
              <a:rPr lang="en-US" altLang="ko-KR" sz="1400" dirty="0"/>
              <a:t>BCD</a:t>
            </a:r>
            <a:r>
              <a:rPr lang="ko-KR" altLang="en-US" sz="1400" dirty="0"/>
              <a:t>데이터로 변환하여 </a:t>
            </a:r>
            <a:r>
              <a:rPr lang="en-US" altLang="ko-KR" sz="1400" dirty="0"/>
              <a:t>M0</a:t>
            </a:r>
            <a:r>
              <a:rPr lang="ko-KR" altLang="en-US" sz="1400" dirty="0"/>
              <a:t>에 저장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AC27FE5C-63D4-4212-A0FE-9C4E5BD13860}"/>
              </a:ext>
            </a:extLst>
          </p:cNvPr>
          <p:cNvSpPr/>
          <p:nvPr/>
        </p:nvSpPr>
        <p:spPr>
          <a:xfrm>
            <a:off x="9623017" y="2381724"/>
            <a:ext cx="1837898" cy="21175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7" name="연결선: 꺾임 76">
            <a:extLst>
              <a:ext uri="{FF2B5EF4-FFF2-40B4-BE49-F238E27FC236}">
                <a16:creationId xmlns:a16="http://schemas.microsoft.com/office/drawing/2014/main" id="{82943355-3513-4BCF-80F7-C7046AC8B49F}"/>
              </a:ext>
            </a:extLst>
          </p:cNvPr>
          <p:cNvCxnSpPr>
            <a:cxnSpLocks/>
          </p:cNvCxnSpPr>
          <p:nvPr/>
        </p:nvCxnSpPr>
        <p:spPr>
          <a:xfrm rot="10800000" flipV="1">
            <a:off x="10574206" y="2591587"/>
            <a:ext cx="300112" cy="323274"/>
          </a:xfrm>
          <a:prstGeom prst="bentConnector3">
            <a:avLst>
              <a:gd name="adj1" fmla="val -292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>
            <a:extLst>
              <a:ext uri="{FF2B5EF4-FFF2-40B4-BE49-F238E27FC236}">
                <a16:creationId xmlns:a16="http://schemas.microsoft.com/office/drawing/2014/main" id="{5949E9F6-75E2-4F72-8FB6-C39D096A6CE5}"/>
              </a:ext>
            </a:extLst>
          </p:cNvPr>
          <p:cNvSpPr txBox="1"/>
          <p:nvPr/>
        </p:nvSpPr>
        <p:spPr>
          <a:xfrm>
            <a:off x="6271259" y="2763091"/>
            <a:ext cx="4303157" cy="30777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9050">
            <a:solidFill>
              <a:schemeClr val="accent5"/>
            </a:solidFill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400" dirty="0"/>
              <a:t>M0</a:t>
            </a:r>
            <a:r>
              <a:rPr lang="ko-KR" altLang="en-US" sz="1400" dirty="0"/>
              <a:t>의 </a:t>
            </a:r>
            <a:r>
              <a:rPr lang="en-US" altLang="ko-KR" sz="1400" dirty="0"/>
              <a:t>BCD</a:t>
            </a:r>
            <a:r>
              <a:rPr lang="ko-KR" altLang="en-US" sz="1400" dirty="0"/>
              <a:t>데이터를 </a:t>
            </a:r>
            <a:r>
              <a:rPr lang="en-US" altLang="ko-KR" sz="1400" dirty="0"/>
              <a:t>BIN</a:t>
            </a:r>
            <a:r>
              <a:rPr lang="ko-KR" altLang="en-US" sz="1400" dirty="0"/>
              <a:t>으로 변환하여 </a:t>
            </a:r>
            <a:r>
              <a:rPr lang="en-US" altLang="ko-KR" sz="1400" dirty="0"/>
              <a:t>M01</a:t>
            </a:r>
            <a:r>
              <a:rPr lang="ko-KR" altLang="en-US" sz="1400" dirty="0"/>
              <a:t>에 저장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graphicFrame>
        <p:nvGraphicFramePr>
          <p:cNvPr id="18" name="표 26">
            <a:extLst>
              <a:ext uri="{FF2B5EF4-FFF2-40B4-BE49-F238E27FC236}">
                <a16:creationId xmlns:a16="http://schemas.microsoft.com/office/drawing/2014/main" id="{E49D74A8-CB74-40BE-A5B6-2ECB9955CD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0524821"/>
              </p:ext>
            </p:extLst>
          </p:nvPr>
        </p:nvGraphicFramePr>
        <p:xfrm>
          <a:off x="5242301" y="4772577"/>
          <a:ext cx="132137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0343">
                  <a:extLst>
                    <a:ext uri="{9D8B030D-6E8A-4147-A177-3AD203B41FA5}">
                      <a16:colId xmlns:a16="http://schemas.microsoft.com/office/drawing/2014/main" val="3045472811"/>
                    </a:ext>
                  </a:extLst>
                </a:gridCol>
                <a:gridCol w="330343">
                  <a:extLst>
                    <a:ext uri="{9D8B030D-6E8A-4147-A177-3AD203B41FA5}">
                      <a16:colId xmlns:a16="http://schemas.microsoft.com/office/drawing/2014/main" val="1452480186"/>
                    </a:ext>
                  </a:extLst>
                </a:gridCol>
                <a:gridCol w="330343">
                  <a:extLst>
                    <a:ext uri="{9D8B030D-6E8A-4147-A177-3AD203B41FA5}">
                      <a16:colId xmlns:a16="http://schemas.microsoft.com/office/drawing/2014/main" val="1133031602"/>
                    </a:ext>
                  </a:extLst>
                </a:gridCol>
                <a:gridCol w="330343">
                  <a:extLst>
                    <a:ext uri="{9D8B030D-6E8A-4147-A177-3AD203B41FA5}">
                      <a16:colId xmlns:a16="http://schemas.microsoft.com/office/drawing/2014/main" val="14166166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2135131"/>
                  </a:ext>
                </a:extLst>
              </a:tr>
            </a:tbl>
          </a:graphicData>
        </a:graphic>
      </p:graphicFrame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8D3D8EFD-B9F2-4A5D-B74B-8CFB07E4B5C9}"/>
              </a:ext>
            </a:extLst>
          </p:cNvPr>
          <p:cNvGrpSpPr/>
          <p:nvPr/>
        </p:nvGrpSpPr>
        <p:grpSpPr>
          <a:xfrm>
            <a:off x="4552673" y="3725849"/>
            <a:ext cx="5314178" cy="2345757"/>
            <a:chOff x="4552673" y="3141064"/>
            <a:chExt cx="5314178" cy="2345757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3BCCA2EB-4E84-4399-AD57-FDC713D8B0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048" t="31048" r="50333" b="60096"/>
            <a:stretch/>
          </p:blipFill>
          <p:spPr>
            <a:xfrm>
              <a:off x="4552673" y="3141064"/>
              <a:ext cx="3624515" cy="875714"/>
            </a:xfrm>
            <a:prstGeom prst="rect">
              <a:avLst/>
            </a:prstGeom>
          </p:spPr>
        </p:pic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532BACF8-7D7D-4C15-A5D9-E53F190C7EE0}"/>
                </a:ext>
              </a:extLst>
            </p:cNvPr>
            <p:cNvSpPr/>
            <p:nvPr/>
          </p:nvSpPr>
          <p:spPr>
            <a:xfrm>
              <a:off x="5242302" y="3800075"/>
              <a:ext cx="278369" cy="219878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88" name="직선 화살표 연결선 87">
              <a:extLst>
                <a:ext uri="{FF2B5EF4-FFF2-40B4-BE49-F238E27FC236}">
                  <a16:creationId xmlns:a16="http://schemas.microsoft.com/office/drawing/2014/main" id="{E4563448-9B3C-48F4-9379-7D3DFDF1962B}"/>
                </a:ext>
              </a:extLst>
            </p:cNvPr>
            <p:cNvCxnSpPr>
              <a:cxnSpLocks/>
              <a:stCxn id="87" idx="2"/>
            </p:cNvCxnSpPr>
            <p:nvPr/>
          </p:nvCxnSpPr>
          <p:spPr>
            <a:xfrm>
              <a:off x="5381487" y="4019953"/>
              <a:ext cx="0" cy="161522"/>
            </a:xfrm>
            <a:prstGeom prst="straightConnector1">
              <a:avLst/>
            </a:prstGeom>
            <a:ln w="158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9CA05D60-36FF-4B48-B2C9-A9BD9B6B1297}"/>
                </a:ext>
              </a:extLst>
            </p:cNvPr>
            <p:cNvSpPr txBox="1"/>
            <p:nvPr/>
          </p:nvSpPr>
          <p:spPr>
            <a:xfrm>
              <a:off x="4553326" y="4248777"/>
              <a:ext cx="660400" cy="27699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9050">
              <a:solidFill>
                <a:schemeClr val="accent5"/>
              </a:solidFill>
            </a:ln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1200" dirty="0"/>
                <a:t>BCD</a:t>
              </a:r>
              <a:endParaRPr lang="ko-KR" altLang="en-US" sz="1200" dirty="0"/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2A7D0578-1E92-4EAA-8E7C-9C93B757B5A4}"/>
                </a:ext>
              </a:extLst>
            </p:cNvPr>
            <p:cNvSpPr/>
            <p:nvPr/>
          </p:nvSpPr>
          <p:spPr>
            <a:xfrm>
              <a:off x="5594727" y="3800073"/>
              <a:ext cx="278369" cy="219878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97" name="직선 화살표 연결선 96">
              <a:extLst>
                <a:ext uri="{FF2B5EF4-FFF2-40B4-BE49-F238E27FC236}">
                  <a16:creationId xmlns:a16="http://schemas.microsoft.com/office/drawing/2014/main" id="{A0B6CD6E-EACE-4E67-9D41-A59E118A6449}"/>
                </a:ext>
              </a:extLst>
            </p:cNvPr>
            <p:cNvCxnSpPr>
              <a:cxnSpLocks/>
              <a:stCxn id="96" idx="2"/>
            </p:cNvCxnSpPr>
            <p:nvPr/>
          </p:nvCxnSpPr>
          <p:spPr>
            <a:xfrm>
              <a:off x="5733912" y="4019951"/>
              <a:ext cx="0" cy="161522"/>
            </a:xfrm>
            <a:prstGeom prst="straightConnector1">
              <a:avLst/>
            </a:prstGeom>
            <a:ln w="158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7B424C91-7329-4128-840F-70F483F0DDCF}"/>
                </a:ext>
              </a:extLst>
            </p:cNvPr>
            <p:cNvSpPr/>
            <p:nvPr/>
          </p:nvSpPr>
          <p:spPr>
            <a:xfrm>
              <a:off x="5935251" y="3799283"/>
              <a:ext cx="278369" cy="219878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1" name="직선 화살표 연결선 100">
              <a:extLst>
                <a:ext uri="{FF2B5EF4-FFF2-40B4-BE49-F238E27FC236}">
                  <a16:creationId xmlns:a16="http://schemas.microsoft.com/office/drawing/2014/main" id="{442B244F-06C7-4C47-9534-E9EDC1C6EC8C}"/>
                </a:ext>
              </a:extLst>
            </p:cNvPr>
            <p:cNvCxnSpPr>
              <a:cxnSpLocks/>
              <a:stCxn id="100" idx="2"/>
            </p:cNvCxnSpPr>
            <p:nvPr/>
          </p:nvCxnSpPr>
          <p:spPr>
            <a:xfrm>
              <a:off x="6074436" y="4019161"/>
              <a:ext cx="0" cy="161522"/>
            </a:xfrm>
            <a:prstGeom prst="straightConnector1">
              <a:avLst/>
            </a:prstGeom>
            <a:ln w="158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59DA98B1-5DE3-43CF-85C9-B49A06B56D5F}"/>
                </a:ext>
              </a:extLst>
            </p:cNvPr>
            <p:cNvSpPr/>
            <p:nvPr/>
          </p:nvSpPr>
          <p:spPr>
            <a:xfrm>
              <a:off x="6285304" y="3799278"/>
              <a:ext cx="278369" cy="219878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4" name="직선 화살표 연결선 103">
              <a:extLst>
                <a:ext uri="{FF2B5EF4-FFF2-40B4-BE49-F238E27FC236}">
                  <a16:creationId xmlns:a16="http://schemas.microsoft.com/office/drawing/2014/main" id="{A2BB43C9-2A08-4558-8D13-AB7865EAE786}"/>
                </a:ext>
              </a:extLst>
            </p:cNvPr>
            <p:cNvCxnSpPr>
              <a:cxnSpLocks/>
              <a:stCxn id="103" idx="2"/>
            </p:cNvCxnSpPr>
            <p:nvPr/>
          </p:nvCxnSpPr>
          <p:spPr>
            <a:xfrm>
              <a:off x="6424489" y="4019156"/>
              <a:ext cx="0" cy="161522"/>
            </a:xfrm>
            <a:prstGeom prst="straightConnector1">
              <a:avLst/>
            </a:prstGeom>
            <a:ln w="158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096F6EAA-A933-44CE-8A92-B723239113F0}"/>
                </a:ext>
              </a:extLst>
            </p:cNvPr>
            <p:cNvSpPr txBox="1"/>
            <p:nvPr/>
          </p:nvSpPr>
          <p:spPr>
            <a:xfrm>
              <a:off x="5892800" y="5025155"/>
              <a:ext cx="660400" cy="27699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9050">
              <a:solidFill>
                <a:schemeClr val="accent5"/>
              </a:solidFill>
            </a:ln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1200" dirty="0"/>
                <a:t>BIN</a:t>
              </a:r>
              <a:endParaRPr lang="ko-KR" altLang="en-US" sz="1200" dirty="0"/>
            </a:p>
          </p:txBody>
        </p:sp>
        <p:cxnSp>
          <p:nvCxnSpPr>
            <p:cNvPr id="107" name="직선 화살표 연결선 106">
              <a:extLst>
                <a:ext uri="{FF2B5EF4-FFF2-40B4-BE49-F238E27FC236}">
                  <a16:creationId xmlns:a16="http://schemas.microsoft.com/office/drawing/2014/main" id="{31ADF2C4-5219-45D0-9B0B-39B1E215C5E4}"/>
                </a:ext>
              </a:extLst>
            </p:cNvPr>
            <p:cNvCxnSpPr>
              <a:cxnSpLocks/>
            </p:cNvCxnSpPr>
            <p:nvPr/>
          </p:nvCxnSpPr>
          <p:spPr>
            <a:xfrm>
              <a:off x="7375466" y="4019156"/>
              <a:ext cx="0" cy="821334"/>
            </a:xfrm>
            <a:prstGeom prst="straightConnector1">
              <a:avLst/>
            </a:prstGeom>
            <a:ln w="158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CC4B7A3E-99FA-4021-91A1-F47A2E511EB4}"/>
                </a:ext>
              </a:extLst>
            </p:cNvPr>
            <p:cNvSpPr/>
            <p:nvPr/>
          </p:nvSpPr>
          <p:spPr>
            <a:xfrm>
              <a:off x="6679572" y="3798972"/>
              <a:ext cx="1380840" cy="211750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FE403139-6306-4080-AEAD-E095FE785654}"/>
                </a:ext>
              </a:extLst>
            </p:cNvPr>
            <p:cNvSpPr txBox="1"/>
            <p:nvPr/>
          </p:nvSpPr>
          <p:spPr>
            <a:xfrm>
              <a:off x="6570243" y="4840490"/>
              <a:ext cx="3296608" cy="646331"/>
            </a:xfrm>
            <a:prstGeom prst="rect">
              <a:avLst/>
            </a:prstGeom>
            <a:noFill/>
            <a:ln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0000 0100 1101 0010</a:t>
              </a:r>
              <a:r>
                <a:rPr lang="en-US" altLang="ko-KR" sz="1000" dirty="0"/>
                <a:t>(2) </a:t>
              </a:r>
              <a:r>
                <a:rPr lang="en-US" altLang="ko-KR" dirty="0"/>
                <a:t>=1024+128+64+16+2=1234</a:t>
              </a:r>
              <a:endParaRPr lang="ko-KR" altLang="en-US" dirty="0"/>
            </a:p>
          </p:txBody>
        </p:sp>
      </p:grp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BEC7AB03-3B4A-418E-83C0-1C7DA35A295E}"/>
              </a:ext>
            </a:extLst>
          </p:cNvPr>
          <p:cNvSpPr/>
          <p:nvPr/>
        </p:nvSpPr>
        <p:spPr>
          <a:xfrm>
            <a:off x="11030152" y="1838693"/>
            <a:ext cx="279400" cy="121149"/>
          </a:xfrm>
          <a:prstGeom prst="rect">
            <a:avLst/>
          </a:prstGeom>
          <a:noFill/>
          <a:ln w="222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4" name="그룹 113">
            <a:extLst>
              <a:ext uri="{FF2B5EF4-FFF2-40B4-BE49-F238E27FC236}">
                <a16:creationId xmlns:a16="http://schemas.microsoft.com/office/drawing/2014/main" id="{3D4B7237-F113-4097-A8EF-168A9B8C0E7E}"/>
              </a:ext>
            </a:extLst>
          </p:cNvPr>
          <p:cNvGrpSpPr/>
          <p:nvPr/>
        </p:nvGrpSpPr>
        <p:grpSpPr>
          <a:xfrm>
            <a:off x="11309552" y="1891455"/>
            <a:ext cx="487160" cy="1703646"/>
            <a:chOff x="11309552" y="1891455"/>
            <a:chExt cx="487160" cy="1703646"/>
          </a:xfrm>
        </p:grpSpPr>
        <p:cxnSp>
          <p:nvCxnSpPr>
            <p:cNvPr id="60" name="직선 연결선 59">
              <a:extLst>
                <a:ext uri="{FF2B5EF4-FFF2-40B4-BE49-F238E27FC236}">
                  <a16:creationId xmlns:a16="http://schemas.microsoft.com/office/drawing/2014/main" id="{F6F78438-18A9-4706-8C23-63422D7B25D3}"/>
                </a:ext>
              </a:extLst>
            </p:cNvPr>
            <p:cNvCxnSpPr>
              <a:cxnSpLocks/>
              <a:stCxn id="110" idx="3"/>
            </p:cNvCxnSpPr>
            <p:nvPr/>
          </p:nvCxnSpPr>
          <p:spPr>
            <a:xfrm flipV="1">
              <a:off x="11309552" y="1895684"/>
              <a:ext cx="482398" cy="3584"/>
            </a:xfrm>
            <a:prstGeom prst="line">
              <a:avLst/>
            </a:prstGeom>
            <a:ln w="158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연결선: 꺾임 111">
              <a:extLst>
                <a:ext uri="{FF2B5EF4-FFF2-40B4-BE49-F238E27FC236}">
                  <a16:creationId xmlns:a16="http://schemas.microsoft.com/office/drawing/2014/main" id="{B5A96591-E1F6-4FEC-AEE5-88A94C7621BB}"/>
                </a:ext>
              </a:extLst>
            </p:cNvPr>
            <p:cNvCxnSpPr/>
            <p:nvPr/>
          </p:nvCxnSpPr>
          <p:spPr>
            <a:xfrm rot="5400000">
              <a:off x="10765054" y="2563442"/>
              <a:ext cx="1703646" cy="359671"/>
            </a:xfrm>
            <a:prstGeom prst="bentConnector3">
              <a:avLst>
                <a:gd name="adj1" fmla="val 100061"/>
              </a:avLst>
            </a:prstGeom>
            <a:ln w="1587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7" name="TextBox 116">
            <a:extLst>
              <a:ext uri="{FF2B5EF4-FFF2-40B4-BE49-F238E27FC236}">
                <a16:creationId xmlns:a16="http://schemas.microsoft.com/office/drawing/2014/main" id="{E55C4040-EF59-4A9E-8F62-0538626477AB}"/>
              </a:ext>
            </a:extLst>
          </p:cNvPr>
          <p:cNvSpPr txBox="1"/>
          <p:nvPr/>
        </p:nvSpPr>
        <p:spPr>
          <a:xfrm>
            <a:off x="8255000" y="3380516"/>
            <a:ext cx="3182041" cy="46166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9050">
            <a:solidFill>
              <a:schemeClr val="accent5"/>
            </a:solidFill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 dirty="0"/>
              <a:t>스캔프로그램에서 보여지는 </a:t>
            </a:r>
            <a:r>
              <a:rPr lang="en-US" altLang="ko-KR" sz="1200" dirty="0"/>
              <a:t>4660</a:t>
            </a:r>
            <a:r>
              <a:rPr lang="ko-KR" altLang="en-US" sz="1200" dirty="0"/>
              <a:t>은 </a:t>
            </a:r>
            <a:r>
              <a:rPr lang="en-US" altLang="ko-KR" sz="1200" dirty="0"/>
              <a:t>BCD</a:t>
            </a:r>
            <a:r>
              <a:rPr lang="ko-KR" altLang="en-US" sz="1200" dirty="0"/>
              <a:t>값</a:t>
            </a:r>
            <a:r>
              <a:rPr lang="en-US" altLang="ko-KR" sz="1200" dirty="0"/>
              <a:t>1234</a:t>
            </a:r>
            <a:r>
              <a:rPr lang="ko-KR" altLang="en-US" sz="1200" dirty="0"/>
              <a:t>가 </a:t>
            </a:r>
            <a:r>
              <a:rPr lang="en-US" altLang="ko-KR" sz="1200" dirty="0"/>
              <a:t>2</a:t>
            </a:r>
            <a:r>
              <a:rPr lang="ko-KR" altLang="en-US" sz="1200" dirty="0"/>
              <a:t>진수로 바뀌어서 보여지는 값임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413146479"/>
      </p:ext>
    </p:extLst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itle 15"/>
          <p:cNvSpPr txBox="1"/>
          <p:nvPr/>
        </p:nvSpPr>
        <p:spPr>
          <a:xfrm>
            <a:off x="1008056" y="553643"/>
            <a:ext cx="11357112" cy="562527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marR="0" lvl="0" indent="0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2800" b="1" spc="-15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맑은 고딕"/>
                <a:ea typeface="맑은 고딕"/>
              </a:rPr>
              <a:t>02</a:t>
            </a:r>
            <a:r>
              <a:rPr lang="en-US" altLang="ko-KR" sz="2000" b="1" spc="-150" dirty="0">
                <a:solidFill>
                  <a:srgbClr val="0070C0"/>
                </a:solidFill>
                <a:latin typeface="맑은 고딕"/>
                <a:ea typeface="맑은 고딕"/>
              </a:rPr>
              <a:t>   XG5000 </a:t>
            </a:r>
            <a:r>
              <a:rPr lang="ko-KR" altLang="en-US" sz="2000" b="1" spc="-150" dirty="0">
                <a:solidFill>
                  <a:srgbClr val="0070C0"/>
                </a:solidFill>
                <a:latin typeface="맑은 고딕"/>
                <a:ea typeface="맑은 고딕"/>
              </a:rPr>
              <a:t>기능</a:t>
            </a:r>
            <a:endParaRPr lang="en-US" altLang="ko-KR" sz="1400" spc="-150" dirty="0">
              <a:solidFill>
                <a:srgbClr val="858585"/>
              </a:solidFill>
              <a:latin typeface="맑은 고딕"/>
              <a:ea typeface="맑은 고딕"/>
            </a:endParaRPr>
          </a:p>
        </p:txBody>
      </p:sp>
      <p:cxnSp>
        <p:nvCxnSpPr>
          <p:cNvPr id="35" name="직선 연결선 34"/>
          <p:cNvCxnSpPr>
            <a:endCxn id="36" idx="1"/>
          </p:cNvCxnSpPr>
          <p:nvPr/>
        </p:nvCxnSpPr>
        <p:spPr>
          <a:xfrm>
            <a:off x="431371" y="344703"/>
            <a:ext cx="10256279" cy="1929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-14515" y="149948"/>
            <a:ext cx="1088572" cy="384043"/>
          </a:xfrm>
          <a:prstGeom prst="rect">
            <a:avLst/>
          </a:prstGeom>
          <a:solidFill>
            <a:srgbClr val="2CA2E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>
              <a:latin typeface="맑은 고딕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1126708" y="345453"/>
            <a:ext cx="1233624" cy="0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이등변 삼각형 28"/>
          <p:cNvSpPr/>
          <p:nvPr/>
        </p:nvSpPr>
        <p:spPr>
          <a:xfrm rot="5400000">
            <a:off x="928279" y="295729"/>
            <a:ext cx="386628" cy="95087"/>
          </a:xfrm>
          <a:prstGeom prst="triangle">
            <a:avLst>
              <a:gd name="adj" fmla="val 50000"/>
            </a:avLst>
          </a:prstGeom>
          <a:solidFill>
            <a:srgbClr val="2CA2E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>
              <a:latin typeface="맑은 고딕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-14527" y="137251"/>
            <a:ext cx="1088572" cy="417600"/>
          </a:xfrm>
          <a:prstGeom prst="rect">
            <a:avLst/>
          </a:prstGeom>
          <a:solidFill>
            <a:srgbClr val="2CA2E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>
              <a:latin typeface="맑은 고딕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086925" y="70699"/>
            <a:ext cx="352371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0070C0"/>
                </a:solidFill>
                <a:latin typeface="맑은 고딕"/>
                <a:ea typeface="맑은 고딕"/>
              </a:rPr>
              <a:t>TERALEADER </a:t>
            </a:r>
            <a:r>
              <a:rPr lang="en-US" altLang="ko-KR" sz="1051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/>
                <a:ea typeface="맑은 고딕"/>
              </a:rPr>
              <a:t>World Best R&amp;D Technology!</a:t>
            </a:r>
            <a:endParaRPr lang="ko-KR" altLang="en-US" sz="1200" b="1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맑은 고딕"/>
              <a:ea typeface="맑은 고딕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0824300" y="6186902"/>
            <a:ext cx="1225484" cy="584463"/>
          </a:xfrm>
          <a:prstGeom prst="rect">
            <a:avLst/>
          </a:prstGeom>
          <a:solidFill>
            <a:schemeClr val="bg1"/>
          </a:solidFill>
          <a:ln w="19050" cap="flat" cmpd="sng" algn="ctr">
            <a:noFill/>
            <a:prstDash val="solid"/>
            <a:round/>
            <a:headEnd w="med" len="med"/>
            <a:tailEnd w="med" len="med"/>
          </a:ln>
          <a:effectLst/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defTabSz="914332">
              <a:spcBef>
                <a:spcPct val="0"/>
              </a:spcBef>
              <a:spcAft>
                <a:spcPct val="0"/>
              </a:spcAft>
              <a:defRPr/>
            </a:pPr>
            <a:endParaRPr lang="ko-KR" altLang="en-US">
              <a:latin typeface="맑은 고딕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1008056" y="593415"/>
            <a:ext cx="378000" cy="50400"/>
          </a:xfrm>
          <a:prstGeom prst="rect">
            <a:avLst/>
          </a:prstGeom>
          <a:solidFill>
            <a:srgbClr val="0070C0"/>
          </a:solidFill>
          <a:ln w="19050" cap="flat" cmpd="sng" algn="ctr">
            <a:noFill/>
            <a:prstDash val="solid"/>
            <a:round/>
            <a:headEnd w="med" len="med"/>
            <a:tailEnd w="med" len="med"/>
          </a:ln>
          <a:effectLst>
            <a:outerShdw blurRad="19050" dist="1524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defTabSz="914332">
              <a:spcBef>
                <a:spcPct val="0"/>
              </a:spcBef>
              <a:spcAft>
                <a:spcPct val="0"/>
              </a:spcAft>
              <a:defRPr/>
            </a:pPr>
            <a:endParaRPr lang="ko-KR" altLang="en-US">
              <a:latin typeface="맑은 고딕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10687650" y="183541"/>
            <a:ext cx="60959" cy="36090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>
              <a:latin typeface="맑은 고딕"/>
            </a:endParaRPr>
          </a:p>
        </p:txBody>
      </p:sp>
      <p:cxnSp>
        <p:nvCxnSpPr>
          <p:cNvPr id="120" name="직선 연결선 26"/>
          <p:cNvCxnSpPr/>
          <p:nvPr/>
        </p:nvCxnSpPr>
        <p:spPr>
          <a:xfrm rot="10800000" flipV="1">
            <a:off x="1617366" y="1008591"/>
            <a:ext cx="1540188" cy="5679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719D8C0A-B67E-4720-BA05-83493AE6E700}"/>
              </a:ext>
            </a:extLst>
          </p:cNvPr>
          <p:cNvSpPr txBox="1"/>
          <p:nvPr/>
        </p:nvSpPr>
        <p:spPr>
          <a:xfrm>
            <a:off x="10863109" y="263135"/>
            <a:ext cx="114962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900" dirty="0">
                <a:ln w="9525">
                  <a:solidFill>
                    <a:prstClr val="white">
                      <a:alpha val="0"/>
                    </a:prstClr>
                  </a:solidFill>
                </a:ln>
                <a:solidFill>
                  <a:srgbClr val="56565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맑은 고딕"/>
              </a:rPr>
              <a:t>PLC</a:t>
            </a:r>
            <a:endParaRPr kumimoji="0" lang="ko-KR" altLang="en-US" sz="900" b="0" i="0" u="none" strike="noStrike" kern="1200" cap="none" spc="0" normalizeH="0" baseline="0" dirty="0">
              <a:ln w="9525">
                <a:solidFill>
                  <a:prstClr val="white">
                    <a:alpha val="0"/>
                  </a:prstClr>
                </a:solidFill>
              </a:ln>
              <a:solidFill>
                <a:srgbClr val="565656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uLnTx/>
              <a:uFillTx/>
              <a:ea typeface="맑은 고딕"/>
            </a:endParaRPr>
          </a:p>
        </p:txBody>
      </p:sp>
      <p:pic>
        <p:nvPicPr>
          <p:cNvPr id="21" name="그림 20">
            <a:hlinkClick r:id="rId3" action="ppaction://hlinksldjump"/>
            <a:extLst>
              <a:ext uri="{FF2B5EF4-FFF2-40B4-BE49-F238E27FC236}">
                <a16:creationId xmlns:a16="http://schemas.microsoft.com/office/drawing/2014/main" id="{F5A4564C-D467-4ED4-B7FC-A821DE970F3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0863109" y="6285911"/>
            <a:ext cx="1225195" cy="493735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CA1813E9-D027-4230-954C-090B615B4410}"/>
              </a:ext>
            </a:extLst>
          </p:cNvPr>
          <p:cNvSpPr/>
          <p:nvPr/>
        </p:nvSpPr>
        <p:spPr>
          <a:xfrm>
            <a:off x="4434771" y="1166494"/>
            <a:ext cx="7757229" cy="511941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ko-KR" altLang="en-US" sz="1700" spc="-150" dirty="0">
                <a:ln w="9525"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chemeClr val="tx1"/>
                </a:solidFill>
                <a:latin typeface="Noto Sans KR Light"/>
                <a:ea typeface="Noto Sans KR Light"/>
              </a:rPr>
              <a:t>   </a:t>
            </a:r>
            <a:endParaRPr lang="en-US" altLang="ko-KR" sz="1700" spc="-150" dirty="0">
              <a:ln w="9525">
                <a:solidFill>
                  <a:schemeClr val="tx2">
                    <a:tint val="1000"/>
                    <a:alpha val="0"/>
                  </a:schemeClr>
                </a:solidFill>
              </a:ln>
              <a:solidFill>
                <a:schemeClr val="tx1"/>
              </a:solidFill>
              <a:latin typeface="Noto Sans KR Light"/>
              <a:ea typeface="Noto Sans KR Light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8DB3384-730F-4896-9089-A1A16FD6155A}"/>
              </a:ext>
            </a:extLst>
          </p:cNvPr>
          <p:cNvSpPr txBox="1"/>
          <p:nvPr/>
        </p:nvSpPr>
        <p:spPr>
          <a:xfrm>
            <a:off x="4404337" y="1009522"/>
            <a:ext cx="2310346" cy="369332"/>
          </a:xfrm>
          <a:prstGeom prst="rect">
            <a:avLst/>
          </a:prstGeom>
          <a:solidFill>
            <a:schemeClr val="accent1">
              <a:lumMod val="75000"/>
            </a:schemeClr>
          </a:solidFill>
          <a:ln w="254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dirty="0">
                <a:solidFill>
                  <a:schemeClr val="bg1"/>
                </a:solidFill>
                <a:latin typeface="Noto Sans KR"/>
                <a:ea typeface="Noto Sans KR"/>
              </a:rPr>
              <a:t>  PLC </a:t>
            </a:r>
            <a:r>
              <a:rPr lang="ko-KR" altLang="en-US" dirty="0">
                <a:solidFill>
                  <a:schemeClr val="bg1"/>
                </a:solidFill>
                <a:latin typeface="Noto Sans KR"/>
                <a:ea typeface="Noto Sans KR"/>
              </a:rPr>
              <a:t>회로 구성도</a:t>
            </a:r>
          </a:p>
        </p:txBody>
      </p:sp>
      <p:sp>
        <p:nvSpPr>
          <p:cNvPr id="27" name="직사각형 20">
            <a:extLst>
              <a:ext uri="{FF2B5EF4-FFF2-40B4-BE49-F238E27FC236}">
                <a16:creationId xmlns:a16="http://schemas.microsoft.com/office/drawing/2014/main" id="{614EF122-C5B1-44B9-ADA1-ED0013F8C355}"/>
              </a:ext>
            </a:extLst>
          </p:cNvPr>
          <p:cNvSpPr/>
          <p:nvPr/>
        </p:nvSpPr>
        <p:spPr>
          <a:xfrm>
            <a:off x="236536" y="1378855"/>
            <a:ext cx="3955874" cy="480804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Noto Sans KR Light"/>
              <a:ea typeface="Noto Sans KR Medium"/>
            </a:endParaRPr>
          </a:p>
          <a:p>
            <a:pPr>
              <a:defRPr/>
            </a:pP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Noto Sans KR Light"/>
              <a:ea typeface="Noto Sans KR Medium"/>
            </a:endParaRPr>
          </a:p>
          <a:p>
            <a:pPr>
              <a:defRPr/>
            </a:pP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Noto Sans KR Light"/>
              <a:ea typeface="Noto Sans KR Medium"/>
            </a:endParaRPr>
          </a:p>
          <a:p>
            <a:pPr>
              <a:defRPr/>
            </a:pP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Noto Sans KR Light"/>
              <a:ea typeface="Noto Sans KR Medium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Noto Sans KR Light"/>
              <a:ea typeface="Noto Sans KR Medium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Noto Sans KR Light"/>
              <a:ea typeface="Noto Sans KR Medium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Noto Sans KR Light"/>
              <a:ea typeface="Noto Sans KR Medium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Noto Sans KR Light"/>
              <a:ea typeface="Noto Sans KR Medium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Noto Sans KR Light"/>
              <a:ea typeface="Noto Sans KR Medium"/>
            </a:endParaRPr>
          </a:p>
          <a:p>
            <a:pPr>
              <a:defRPr/>
            </a:pP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Noto Sans KR Light"/>
              <a:ea typeface="Noto Sans KR Medium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Noto Sans KR Light"/>
              <a:ea typeface="Noto Sans KR Medium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Noto Sans KR Light"/>
              <a:ea typeface="Noto Sans KR Medium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Noto Sans KR Light"/>
              <a:ea typeface="Noto Sans KR Medium"/>
            </a:endParaRPr>
          </a:p>
          <a:p>
            <a:pPr>
              <a:defRPr/>
            </a:pP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Noto Sans KR Light"/>
              <a:ea typeface="Noto Sans KR Medium"/>
            </a:endParaRPr>
          </a:p>
          <a:p>
            <a:pPr>
              <a:defRPr/>
            </a:pP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Noto Sans KR Light"/>
              <a:ea typeface="Noto Sans KR Medium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en-US" altLang="ko-KR" sz="900" dirty="0">
              <a:solidFill>
                <a:schemeClr val="tx1">
                  <a:lumMod val="65000"/>
                  <a:lumOff val="35000"/>
                </a:schemeClr>
              </a:solidFill>
              <a:latin typeface="Noto Sans KR Light"/>
              <a:ea typeface="Noto Sans KR Medium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Noto Sans KR Light"/>
              <a:ea typeface="Noto Sans KR Medium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Noto Sans KR Light"/>
              <a:ea typeface="Noto Sans KR Medium"/>
            </a:endParaRPr>
          </a:p>
          <a:p>
            <a:pPr>
              <a:defRPr/>
            </a:pP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Noto Sans KR Light"/>
              <a:ea typeface="Noto Sans KR Medium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Noto Sans KR Light"/>
              <a:ea typeface="Noto Sans KR Medium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Noto Sans KR Light"/>
              <a:ea typeface="Noto Sans KR Medium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Noto Sans KR Light"/>
              <a:ea typeface="Noto Sans KR Medium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Noto Sans KR Light"/>
              <a:ea typeface="Noto Sans KR Medium"/>
            </a:endParaRPr>
          </a:p>
          <a:p>
            <a:pPr>
              <a:defRPr/>
            </a:pP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Noto Sans KR Light"/>
              <a:ea typeface="Noto Sans KR Medium"/>
            </a:endParaRPr>
          </a:p>
        </p:txBody>
      </p:sp>
      <p:sp>
        <p:nvSpPr>
          <p:cNvPr id="39" name="사각형: 둥근 모서리 30">
            <a:extLst>
              <a:ext uri="{FF2B5EF4-FFF2-40B4-BE49-F238E27FC236}">
                <a16:creationId xmlns:a16="http://schemas.microsoft.com/office/drawing/2014/main" id="{C1492FDC-10BF-4CCB-AA6A-545ACD816D79}"/>
              </a:ext>
            </a:extLst>
          </p:cNvPr>
          <p:cNvSpPr/>
          <p:nvPr/>
        </p:nvSpPr>
        <p:spPr>
          <a:xfrm>
            <a:off x="236536" y="1203878"/>
            <a:ext cx="2525714" cy="403212"/>
          </a:xfrm>
          <a:prstGeom prst="roundRect">
            <a:avLst>
              <a:gd name="adj" fmla="val 50000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ko-KR" altLang="en-US" sz="1400" b="1" dirty="0">
                <a:solidFill>
                  <a:schemeClr val="bg1"/>
                </a:solidFill>
                <a:latin typeface="Noto Sans KR"/>
                <a:ea typeface="Noto Sans KR"/>
              </a:rPr>
              <a:t>자가유지</a:t>
            </a:r>
            <a:r>
              <a:rPr lang="en-US" altLang="ko-KR" sz="1400" b="1" dirty="0">
                <a:solidFill>
                  <a:schemeClr val="bg1"/>
                </a:solidFill>
                <a:latin typeface="Noto Sans KR"/>
                <a:ea typeface="Noto Sans KR"/>
              </a:rPr>
              <a:t>, MOV</a:t>
            </a:r>
            <a:endParaRPr lang="ko-KR" altLang="en-US" sz="1400" b="1" dirty="0">
              <a:solidFill>
                <a:schemeClr val="bg1"/>
              </a:solidFill>
              <a:latin typeface="Noto Sans KR"/>
              <a:ea typeface="Noto Sans KR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F34CD4B-4593-4DA3-93BA-341B297DC750}"/>
              </a:ext>
            </a:extLst>
          </p:cNvPr>
          <p:cNvSpPr txBox="1"/>
          <p:nvPr/>
        </p:nvSpPr>
        <p:spPr>
          <a:xfrm>
            <a:off x="529759" y="2123432"/>
            <a:ext cx="33899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자가유지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: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입력부의 연결이 끊겨도 회로의 출력을 유지시켜 주는 회로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021EFC1-3E83-4251-9529-BD125DF564A4}"/>
              </a:ext>
            </a:extLst>
          </p:cNvPr>
          <p:cNvSpPr txBox="1"/>
          <p:nvPr/>
        </p:nvSpPr>
        <p:spPr>
          <a:xfrm>
            <a:off x="818841" y="4406767"/>
            <a:ext cx="2779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Mov: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데이터 전송 기능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pic>
        <p:nvPicPr>
          <p:cNvPr id="3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3ADA156F-C93A-4B51-8C03-92CE32B25EE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7434" y="1834733"/>
            <a:ext cx="7208275" cy="1457325"/>
          </a:xfrm>
          <a:prstGeom prst="rect">
            <a:avLst/>
          </a:prstGeom>
        </p:spPr>
      </p:pic>
      <p:pic>
        <p:nvPicPr>
          <p:cNvPr id="5" name="그림 4" descr="테이블이(가) 표시된 사진&#10;&#10;자동 생성된 설명">
            <a:extLst>
              <a:ext uri="{FF2B5EF4-FFF2-40B4-BE49-F238E27FC236}">
                <a16:creationId xmlns:a16="http://schemas.microsoft.com/office/drawing/2014/main" id="{4030893C-077C-4D69-8037-DC089242112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59" t="17263" r="28916" b="65810"/>
          <a:stretch/>
        </p:blipFill>
        <p:spPr>
          <a:xfrm>
            <a:off x="4677434" y="3960297"/>
            <a:ext cx="7208275" cy="1160841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5D32C3E3-0136-44E4-9999-7039AB7C29AE}"/>
              </a:ext>
            </a:extLst>
          </p:cNvPr>
          <p:cNvSpPr txBox="1"/>
          <p:nvPr/>
        </p:nvSpPr>
        <p:spPr>
          <a:xfrm>
            <a:off x="10877590" y="5594488"/>
            <a:ext cx="1179113" cy="230832"/>
          </a:xfrm>
          <a:prstGeom prst="rect">
            <a:avLst/>
          </a:prstGeom>
          <a:noFill/>
          <a:ln w="15875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/>
              <a:t>결과 값 저장 주소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C7AD6859-53AA-4C4B-BFAC-6F9F59B76A83}"/>
              </a:ext>
            </a:extLst>
          </p:cNvPr>
          <p:cNvSpPr/>
          <p:nvPr/>
        </p:nvSpPr>
        <p:spPr>
          <a:xfrm>
            <a:off x="11352837" y="4181919"/>
            <a:ext cx="434025" cy="81709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DDB8ACFC-E348-404F-BFDB-DE02D5FE51F0}"/>
              </a:ext>
            </a:extLst>
          </p:cNvPr>
          <p:cNvCxnSpPr>
            <a:cxnSpLocks/>
          </p:cNvCxnSpPr>
          <p:nvPr/>
        </p:nvCxnSpPr>
        <p:spPr>
          <a:xfrm>
            <a:off x="11569849" y="4999017"/>
            <a:ext cx="0" cy="602672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7FA36258-F0EE-4AF4-A3F6-6A36266C07E3}"/>
              </a:ext>
            </a:extLst>
          </p:cNvPr>
          <p:cNvSpPr/>
          <p:nvPr/>
        </p:nvSpPr>
        <p:spPr>
          <a:xfrm>
            <a:off x="10006637" y="4333891"/>
            <a:ext cx="434025" cy="25022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333206F7-C65A-4B35-8001-08C97419D737}"/>
              </a:ext>
            </a:extLst>
          </p:cNvPr>
          <p:cNvSpPr/>
          <p:nvPr/>
        </p:nvSpPr>
        <p:spPr>
          <a:xfrm>
            <a:off x="10006636" y="4689329"/>
            <a:ext cx="434025" cy="25022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40591A58-5E11-4651-96F6-7F36CB6E265D}"/>
              </a:ext>
            </a:extLst>
          </p:cNvPr>
          <p:cNvCxnSpPr>
            <a:cxnSpLocks/>
          </p:cNvCxnSpPr>
          <p:nvPr/>
        </p:nvCxnSpPr>
        <p:spPr>
          <a:xfrm>
            <a:off x="10223797" y="4939556"/>
            <a:ext cx="0" cy="407144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E099777E-C4A4-43A5-BF53-456DBC3B0094}"/>
              </a:ext>
            </a:extLst>
          </p:cNvPr>
          <p:cNvSpPr txBox="1"/>
          <p:nvPr/>
        </p:nvSpPr>
        <p:spPr>
          <a:xfrm>
            <a:off x="9618579" y="5338848"/>
            <a:ext cx="1259011" cy="230832"/>
          </a:xfrm>
          <a:prstGeom prst="rect">
            <a:avLst/>
          </a:prstGeom>
          <a:noFill/>
          <a:ln w="15875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/>
              <a:t>16</a:t>
            </a:r>
            <a:r>
              <a:rPr lang="ko-KR" altLang="en-US" sz="900" dirty="0"/>
              <a:t>비트 데이터 전송</a:t>
            </a: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FE122CA7-029C-4F32-AE41-5B30AD6F17FF}"/>
              </a:ext>
            </a:extLst>
          </p:cNvPr>
          <p:cNvCxnSpPr>
            <a:cxnSpLocks/>
          </p:cNvCxnSpPr>
          <p:nvPr/>
        </p:nvCxnSpPr>
        <p:spPr>
          <a:xfrm flipV="1">
            <a:off x="10243144" y="3854450"/>
            <a:ext cx="0" cy="48246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B8A422FB-8D65-43D4-9B84-8614E4C6B274}"/>
              </a:ext>
            </a:extLst>
          </p:cNvPr>
          <p:cNvSpPr txBox="1"/>
          <p:nvPr/>
        </p:nvSpPr>
        <p:spPr>
          <a:xfrm>
            <a:off x="9613638" y="3624254"/>
            <a:ext cx="1259011" cy="230832"/>
          </a:xfrm>
          <a:prstGeom prst="rect">
            <a:avLst/>
          </a:prstGeom>
          <a:noFill/>
          <a:ln w="15875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/>
              <a:t>문자열 데이터 전송</a:t>
            </a:r>
          </a:p>
        </p:txBody>
      </p:sp>
    </p:spTree>
    <p:extLst>
      <p:ext uri="{BB962C8B-B14F-4D97-AF65-F5344CB8AC3E}">
        <p14:creationId xmlns:p14="http://schemas.microsoft.com/office/powerpoint/2010/main" val="1554315110"/>
      </p:ext>
    </p:extLst>
  </p:cSld>
  <p:clrMapOvr>
    <a:masterClrMapping/>
  </p:clrMapOvr>
  <p:transition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itle 15"/>
          <p:cNvSpPr txBox="1"/>
          <p:nvPr/>
        </p:nvSpPr>
        <p:spPr>
          <a:xfrm>
            <a:off x="1008056" y="553643"/>
            <a:ext cx="11357112" cy="562527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marR="0" lvl="0" indent="0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2800" b="1" spc="-15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맑은 고딕"/>
                <a:ea typeface="맑은 고딕"/>
              </a:rPr>
              <a:t>02</a:t>
            </a:r>
            <a:r>
              <a:rPr lang="en-US" altLang="ko-KR" sz="2000" b="1" spc="-150" dirty="0">
                <a:solidFill>
                  <a:srgbClr val="0070C0"/>
                </a:solidFill>
                <a:latin typeface="맑은 고딕"/>
                <a:ea typeface="맑은 고딕"/>
              </a:rPr>
              <a:t>   XG5000 </a:t>
            </a:r>
            <a:r>
              <a:rPr lang="ko-KR" altLang="en-US" sz="2000" b="1" spc="-150" dirty="0">
                <a:solidFill>
                  <a:srgbClr val="0070C0"/>
                </a:solidFill>
                <a:latin typeface="맑은 고딕"/>
                <a:ea typeface="맑은 고딕"/>
              </a:rPr>
              <a:t>기능</a:t>
            </a:r>
            <a:endParaRPr lang="en-US" altLang="ko-KR" sz="1400" spc="-150" dirty="0">
              <a:solidFill>
                <a:srgbClr val="858585"/>
              </a:solidFill>
              <a:latin typeface="맑은 고딕"/>
              <a:ea typeface="맑은 고딕"/>
            </a:endParaRPr>
          </a:p>
        </p:txBody>
      </p:sp>
      <p:cxnSp>
        <p:nvCxnSpPr>
          <p:cNvPr id="35" name="직선 연결선 34"/>
          <p:cNvCxnSpPr>
            <a:endCxn id="36" idx="1"/>
          </p:cNvCxnSpPr>
          <p:nvPr/>
        </p:nvCxnSpPr>
        <p:spPr>
          <a:xfrm>
            <a:off x="431371" y="344703"/>
            <a:ext cx="10256279" cy="1929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-14515" y="149948"/>
            <a:ext cx="1088572" cy="384043"/>
          </a:xfrm>
          <a:prstGeom prst="rect">
            <a:avLst/>
          </a:prstGeom>
          <a:solidFill>
            <a:srgbClr val="2CA2E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>
              <a:latin typeface="맑은 고딕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1126708" y="345453"/>
            <a:ext cx="1233624" cy="0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이등변 삼각형 28"/>
          <p:cNvSpPr/>
          <p:nvPr/>
        </p:nvSpPr>
        <p:spPr>
          <a:xfrm rot="5400000">
            <a:off x="928279" y="295729"/>
            <a:ext cx="386628" cy="95087"/>
          </a:xfrm>
          <a:prstGeom prst="triangle">
            <a:avLst>
              <a:gd name="adj" fmla="val 50000"/>
            </a:avLst>
          </a:prstGeom>
          <a:solidFill>
            <a:srgbClr val="2CA2E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>
              <a:latin typeface="맑은 고딕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-14527" y="137251"/>
            <a:ext cx="1088572" cy="417600"/>
          </a:xfrm>
          <a:prstGeom prst="rect">
            <a:avLst/>
          </a:prstGeom>
          <a:solidFill>
            <a:srgbClr val="2CA2E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>
              <a:latin typeface="맑은 고딕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086925" y="70699"/>
            <a:ext cx="352371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0070C0"/>
                </a:solidFill>
                <a:latin typeface="맑은 고딕"/>
                <a:ea typeface="맑은 고딕"/>
              </a:rPr>
              <a:t>TERALEADER </a:t>
            </a:r>
            <a:r>
              <a:rPr lang="en-US" altLang="ko-KR" sz="1051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/>
                <a:ea typeface="맑은 고딕"/>
              </a:rPr>
              <a:t>World Best R&amp;D Technology!</a:t>
            </a:r>
            <a:endParaRPr lang="ko-KR" altLang="en-US" sz="1200" b="1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맑은 고딕"/>
              <a:ea typeface="맑은 고딕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0824300" y="6186902"/>
            <a:ext cx="1225484" cy="584463"/>
          </a:xfrm>
          <a:prstGeom prst="rect">
            <a:avLst/>
          </a:prstGeom>
          <a:solidFill>
            <a:schemeClr val="bg1"/>
          </a:solidFill>
          <a:ln w="19050" cap="flat" cmpd="sng" algn="ctr">
            <a:noFill/>
            <a:prstDash val="solid"/>
            <a:round/>
            <a:headEnd w="med" len="med"/>
            <a:tailEnd w="med" len="med"/>
          </a:ln>
          <a:effectLst/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defTabSz="914332">
              <a:spcBef>
                <a:spcPct val="0"/>
              </a:spcBef>
              <a:spcAft>
                <a:spcPct val="0"/>
              </a:spcAft>
              <a:defRPr/>
            </a:pPr>
            <a:endParaRPr lang="ko-KR" altLang="en-US">
              <a:latin typeface="맑은 고딕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1008056" y="593415"/>
            <a:ext cx="378000" cy="50400"/>
          </a:xfrm>
          <a:prstGeom prst="rect">
            <a:avLst/>
          </a:prstGeom>
          <a:solidFill>
            <a:srgbClr val="0070C0"/>
          </a:solidFill>
          <a:ln w="19050" cap="flat" cmpd="sng" algn="ctr">
            <a:noFill/>
            <a:prstDash val="solid"/>
            <a:round/>
            <a:headEnd w="med" len="med"/>
            <a:tailEnd w="med" len="med"/>
          </a:ln>
          <a:effectLst>
            <a:outerShdw blurRad="19050" dist="1524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defTabSz="914332">
              <a:spcBef>
                <a:spcPct val="0"/>
              </a:spcBef>
              <a:spcAft>
                <a:spcPct val="0"/>
              </a:spcAft>
              <a:defRPr/>
            </a:pPr>
            <a:endParaRPr lang="ko-KR" altLang="en-US">
              <a:latin typeface="맑은 고딕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10687650" y="183541"/>
            <a:ext cx="60959" cy="36090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>
              <a:latin typeface="맑은 고딕"/>
            </a:endParaRPr>
          </a:p>
        </p:txBody>
      </p:sp>
      <p:cxnSp>
        <p:nvCxnSpPr>
          <p:cNvPr id="120" name="직선 연결선 26"/>
          <p:cNvCxnSpPr/>
          <p:nvPr/>
        </p:nvCxnSpPr>
        <p:spPr>
          <a:xfrm rot="10800000" flipV="1">
            <a:off x="1617366" y="1008591"/>
            <a:ext cx="1540188" cy="5679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719D8C0A-B67E-4720-BA05-83493AE6E700}"/>
              </a:ext>
            </a:extLst>
          </p:cNvPr>
          <p:cNvSpPr txBox="1"/>
          <p:nvPr/>
        </p:nvSpPr>
        <p:spPr>
          <a:xfrm>
            <a:off x="10863109" y="263135"/>
            <a:ext cx="114962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900" dirty="0">
                <a:ln w="9525">
                  <a:solidFill>
                    <a:prstClr val="white">
                      <a:alpha val="0"/>
                    </a:prstClr>
                  </a:solidFill>
                </a:ln>
                <a:solidFill>
                  <a:srgbClr val="56565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맑은 고딕"/>
              </a:rPr>
              <a:t>PLC</a:t>
            </a:r>
            <a:endParaRPr kumimoji="0" lang="ko-KR" altLang="en-US" sz="900" b="0" i="0" u="none" strike="noStrike" kern="1200" cap="none" spc="0" normalizeH="0" baseline="0" dirty="0">
              <a:ln w="9525">
                <a:solidFill>
                  <a:prstClr val="white">
                    <a:alpha val="0"/>
                  </a:prstClr>
                </a:solidFill>
              </a:ln>
              <a:solidFill>
                <a:srgbClr val="565656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uLnTx/>
              <a:uFillTx/>
              <a:ea typeface="맑은 고딕"/>
            </a:endParaRPr>
          </a:p>
        </p:txBody>
      </p:sp>
      <p:pic>
        <p:nvPicPr>
          <p:cNvPr id="21" name="그림 20">
            <a:hlinkClick r:id="rId3" action="ppaction://hlinksldjump"/>
            <a:extLst>
              <a:ext uri="{FF2B5EF4-FFF2-40B4-BE49-F238E27FC236}">
                <a16:creationId xmlns:a16="http://schemas.microsoft.com/office/drawing/2014/main" id="{F5A4564C-D467-4ED4-B7FC-A821DE970F3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0863109" y="6285911"/>
            <a:ext cx="1225195" cy="493735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CA1813E9-D027-4230-954C-090B615B4410}"/>
              </a:ext>
            </a:extLst>
          </p:cNvPr>
          <p:cNvSpPr/>
          <p:nvPr/>
        </p:nvSpPr>
        <p:spPr>
          <a:xfrm>
            <a:off x="4434771" y="1166494"/>
            <a:ext cx="7757229" cy="511941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ko-KR" altLang="en-US" sz="1700" spc="-150" dirty="0">
                <a:ln w="9525"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chemeClr val="tx1"/>
                </a:solidFill>
                <a:latin typeface="Noto Sans KR Light"/>
                <a:ea typeface="Noto Sans KR Light"/>
              </a:rPr>
              <a:t>   </a:t>
            </a:r>
            <a:endParaRPr lang="en-US" altLang="ko-KR" sz="1700" spc="-150" dirty="0">
              <a:ln w="9525">
                <a:solidFill>
                  <a:schemeClr val="tx2">
                    <a:tint val="1000"/>
                    <a:alpha val="0"/>
                  </a:schemeClr>
                </a:solidFill>
              </a:ln>
              <a:solidFill>
                <a:schemeClr val="tx1"/>
              </a:solidFill>
              <a:latin typeface="Noto Sans KR Light"/>
              <a:ea typeface="Noto Sans KR Light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8DB3384-730F-4896-9089-A1A16FD6155A}"/>
              </a:ext>
            </a:extLst>
          </p:cNvPr>
          <p:cNvSpPr txBox="1"/>
          <p:nvPr/>
        </p:nvSpPr>
        <p:spPr>
          <a:xfrm>
            <a:off x="4404337" y="1009522"/>
            <a:ext cx="2310346" cy="369332"/>
          </a:xfrm>
          <a:prstGeom prst="rect">
            <a:avLst/>
          </a:prstGeom>
          <a:solidFill>
            <a:schemeClr val="accent1">
              <a:lumMod val="75000"/>
            </a:schemeClr>
          </a:solidFill>
          <a:ln w="254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dirty="0">
                <a:solidFill>
                  <a:schemeClr val="bg1"/>
                </a:solidFill>
                <a:latin typeface="Noto Sans KR"/>
                <a:ea typeface="Noto Sans KR"/>
              </a:rPr>
              <a:t>  PLC </a:t>
            </a:r>
            <a:r>
              <a:rPr lang="ko-KR" altLang="en-US" dirty="0">
                <a:solidFill>
                  <a:schemeClr val="bg1"/>
                </a:solidFill>
                <a:latin typeface="Noto Sans KR"/>
                <a:ea typeface="Noto Sans KR"/>
              </a:rPr>
              <a:t>회로 구성도</a:t>
            </a:r>
          </a:p>
        </p:txBody>
      </p:sp>
      <p:sp>
        <p:nvSpPr>
          <p:cNvPr id="27" name="직사각형 20">
            <a:extLst>
              <a:ext uri="{FF2B5EF4-FFF2-40B4-BE49-F238E27FC236}">
                <a16:creationId xmlns:a16="http://schemas.microsoft.com/office/drawing/2014/main" id="{614EF122-C5B1-44B9-ADA1-ED0013F8C355}"/>
              </a:ext>
            </a:extLst>
          </p:cNvPr>
          <p:cNvSpPr/>
          <p:nvPr/>
        </p:nvSpPr>
        <p:spPr>
          <a:xfrm>
            <a:off x="236536" y="1378855"/>
            <a:ext cx="3955874" cy="480804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Noto Sans KR Light"/>
              <a:ea typeface="Noto Sans KR Medium"/>
            </a:endParaRPr>
          </a:p>
          <a:p>
            <a:pPr>
              <a:defRPr/>
            </a:pP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Noto Sans KR Light"/>
              <a:ea typeface="Noto Sans KR Medium"/>
            </a:endParaRPr>
          </a:p>
          <a:p>
            <a:pPr>
              <a:defRPr/>
            </a:pP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Noto Sans KR Light"/>
              <a:ea typeface="Noto Sans KR Medium"/>
            </a:endParaRPr>
          </a:p>
          <a:p>
            <a:pPr>
              <a:defRPr/>
            </a:pP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Noto Sans KR Light"/>
              <a:ea typeface="Noto Sans KR Medium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Noto Sans KR Light"/>
              <a:ea typeface="Noto Sans KR Medium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Noto Sans KR Light"/>
              <a:ea typeface="Noto Sans KR Medium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Noto Sans KR Light"/>
              <a:ea typeface="Noto Sans KR Medium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Noto Sans KR Light"/>
              <a:ea typeface="Noto Sans KR Medium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Noto Sans KR Light"/>
              <a:ea typeface="Noto Sans KR Medium"/>
            </a:endParaRPr>
          </a:p>
          <a:p>
            <a:pPr>
              <a:defRPr/>
            </a:pP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Noto Sans KR Light"/>
              <a:ea typeface="Noto Sans KR Medium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Noto Sans KR Light"/>
              <a:ea typeface="Noto Sans KR Medium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Noto Sans KR Light"/>
              <a:ea typeface="Noto Sans KR Medium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Noto Sans KR Light"/>
              <a:ea typeface="Noto Sans KR Medium"/>
            </a:endParaRPr>
          </a:p>
          <a:p>
            <a:pPr>
              <a:defRPr/>
            </a:pP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Noto Sans KR Light"/>
              <a:ea typeface="Noto Sans KR Medium"/>
            </a:endParaRPr>
          </a:p>
          <a:p>
            <a:pPr>
              <a:defRPr/>
            </a:pP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Noto Sans KR Light"/>
              <a:ea typeface="Noto Sans KR Medium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en-US" altLang="ko-KR" sz="900" dirty="0">
              <a:solidFill>
                <a:schemeClr val="tx1">
                  <a:lumMod val="65000"/>
                  <a:lumOff val="35000"/>
                </a:schemeClr>
              </a:solidFill>
              <a:latin typeface="Noto Sans KR Light"/>
              <a:ea typeface="Noto Sans KR Medium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Noto Sans KR Light"/>
              <a:ea typeface="Noto Sans KR Medium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Noto Sans KR Light"/>
              <a:ea typeface="Noto Sans KR Medium"/>
            </a:endParaRPr>
          </a:p>
          <a:p>
            <a:pPr>
              <a:defRPr/>
            </a:pP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Noto Sans KR Light"/>
              <a:ea typeface="Noto Sans KR Medium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Noto Sans KR Light"/>
              <a:ea typeface="Noto Sans KR Medium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Noto Sans KR Light"/>
              <a:ea typeface="Noto Sans KR Medium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Noto Sans KR Light"/>
              <a:ea typeface="Noto Sans KR Medium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Noto Sans KR Light"/>
              <a:ea typeface="Noto Sans KR Medium"/>
            </a:endParaRPr>
          </a:p>
          <a:p>
            <a:pPr>
              <a:defRPr/>
            </a:pP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Noto Sans KR Light"/>
              <a:ea typeface="Noto Sans KR Medium"/>
            </a:endParaRPr>
          </a:p>
        </p:txBody>
      </p:sp>
      <p:sp>
        <p:nvSpPr>
          <p:cNvPr id="39" name="사각형: 둥근 모서리 30">
            <a:extLst>
              <a:ext uri="{FF2B5EF4-FFF2-40B4-BE49-F238E27FC236}">
                <a16:creationId xmlns:a16="http://schemas.microsoft.com/office/drawing/2014/main" id="{C1492FDC-10BF-4CCB-AA6A-545ACD816D79}"/>
              </a:ext>
            </a:extLst>
          </p:cNvPr>
          <p:cNvSpPr/>
          <p:nvPr/>
        </p:nvSpPr>
        <p:spPr>
          <a:xfrm>
            <a:off x="236536" y="1203878"/>
            <a:ext cx="2525714" cy="403212"/>
          </a:xfrm>
          <a:prstGeom prst="roundRect">
            <a:avLst>
              <a:gd name="adj" fmla="val 50000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en-US" altLang="ko-KR" sz="1400" b="1" dirty="0">
                <a:solidFill>
                  <a:schemeClr val="bg1"/>
                </a:solidFill>
                <a:latin typeface="Noto Sans KR"/>
                <a:ea typeface="Noto Sans KR"/>
              </a:rPr>
              <a:t>AND, OR, NOT </a:t>
            </a:r>
            <a:r>
              <a:rPr lang="ko-KR" altLang="en-US" sz="1400" b="1" dirty="0">
                <a:solidFill>
                  <a:schemeClr val="bg1"/>
                </a:solidFill>
                <a:latin typeface="Noto Sans KR"/>
                <a:ea typeface="Noto Sans KR"/>
              </a:rPr>
              <a:t>게이트</a:t>
            </a:r>
            <a:r>
              <a:rPr lang="en-US" altLang="ko-KR" sz="1400" b="1" dirty="0">
                <a:solidFill>
                  <a:schemeClr val="bg1"/>
                </a:solidFill>
                <a:latin typeface="Noto Sans KR"/>
                <a:ea typeface="Noto Sans KR"/>
              </a:rPr>
              <a:t>, END</a:t>
            </a:r>
            <a:endParaRPr lang="ko-KR" altLang="en-US" sz="1400" b="1" dirty="0">
              <a:solidFill>
                <a:schemeClr val="bg1"/>
              </a:solidFill>
              <a:latin typeface="Noto Sans KR"/>
              <a:ea typeface="Noto Sans KR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6224BCE-FFDF-4379-A232-D05316AF13E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2"/>
          <a:stretch/>
        </p:blipFill>
        <p:spPr>
          <a:xfrm>
            <a:off x="4749447" y="1639399"/>
            <a:ext cx="7127876" cy="146707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B5F29B1-AB92-4E06-BDCC-C805C7FDC30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376"/>
          <a:stretch/>
        </p:blipFill>
        <p:spPr>
          <a:xfrm>
            <a:off x="4749448" y="3175435"/>
            <a:ext cx="7127876" cy="1381125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43B86611-9CB4-405D-BCCF-3BF09E3713E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9447" y="4644708"/>
            <a:ext cx="7099200" cy="889462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2F34CD4B-4593-4DA3-93BA-341B297DC750}"/>
              </a:ext>
            </a:extLst>
          </p:cNvPr>
          <p:cNvSpPr txBox="1"/>
          <p:nvPr/>
        </p:nvSpPr>
        <p:spPr>
          <a:xfrm>
            <a:off x="380593" y="2256117"/>
            <a:ext cx="35661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AND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게이트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: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모든 입력이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1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일 때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HIGH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를 출력하는 논리곱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.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021EFC1-3E83-4251-9529-BD125DF564A4}"/>
              </a:ext>
            </a:extLst>
          </p:cNvPr>
          <p:cNvSpPr txBox="1"/>
          <p:nvPr/>
        </p:nvSpPr>
        <p:spPr>
          <a:xfrm>
            <a:off x="380593" y="3698290"/>
            <a:ext cx="37070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OR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게이트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: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입력 중 하나 이상이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1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일 때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HIGH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를 출력하는 논리합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.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1E390DA-F2F4-4B53-BE74-3FD57300117B}"/>
              </a:ext>
            </a:extLst>
          </p:cNvPr>
          <p:cNvSpPr txBox="1"/>
          <p:nvPr/>
        </p:nvSpPr>
        <p:spPr>
          <a:xfrm>
            <a:off x="380571" y="4878853"/>
            <a:ext cx="37070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NOT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게이트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: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입력을 반전시키는 논리 게이트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.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7589D7E-09C2-4CF6-ACC9-6A06A1BDE61F}"/>
              </a:ext>
            </a:extLst>
          </p:cNvPr>
          <p:cNvSpPr txBox="1"/>
          <p:nvPr/>
        </p:nvSpPr>
        <p:spPr>
          <a:xfrm>
            <a:off x="380571" y="5743323"/>
            <a:ext cx="37070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END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게이트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: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프로그램 종료를 의미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.</a:t>
            </a: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9BA4932B-FD47-4180-ACC6-560E055D5B7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49447" y="5711447"/>
            <a:ext cx="7097487" cy="371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694430"/>
      </p:ext>
    </p:extLst>
  </p:cSld>
  <p:clrMapOvr>
    <a:masterClrMapping/>
  </p:clrMapOvr>
  <p:transition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itle 15"/>
          <p:cNvSpPr txBox="1"/>
          <p:nvPr/>
        </p:nvSpPr>
        <p:spPr>
          <a:xfrm>
            <a:off x="1008056" y="553643"/>
            <a:ext cx="11357112" cy="562527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marR="0" lvl="0" indent="0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2800" b="1" spc="-15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맑은 고딕"/>
                <a:ea typeface="맑은 고딕"/>
              </a:rPr>
              <a:t>02</a:t>
            </a:r>
            <a:r>
              <a:rPr lang="en-US" altLang="ko-KR" sz="2000" b="1" spc="-150" dirty="0">
                <a:solidFill>
                  <a:srgbClr val="0070C0"/>
                </a:solidFill>
                <a:latin typeface="맑은 고딕"/>
                <a:ea typeface="맑은 고딕"/>
              </a:rPr>
              <a:t>   XG5000 </a:t>
            </a:r>
            <a:r>
              <a:rPr lang="ko-KR" altLang="en-US" sz="2000" b="1" spc="-150" dirty="0">
                <a:solidFill>
                  <a:srgbClr val="0070C0"/>
                </a:solidFill>
                <a:latin typeface="맑은 고딕"/>
                <a:ea typeface="맑은 고딕"/>
              </a:rPr>
              <a:t>기능</a:t>
            </a:r>
            <a:endParaRPr lang="en-US" altLang="ko-KR" sz="1400" spc="-150" dirty="0">
              <a:solidFill>
                <a:srgbClr val="858585"/>
              </a:solidFill>
              <a:latin typeface="맑은 고딕"/>
              <a:ea typeface="맑은 고딕"/>
            </a:endParaRPr>
          </a:p>
        </p:txBody>
      </p:sp>
      <p:cxnSp>
        <p:nvCxnSpPr>
          <p:cNvPr id="35" name="직선 연결선 34"/>
          <p:cNvCxnSpPr>
            <a:endCxn id="36" idx="1"/>
          </p:cNvCxnSpPr>
          <p:nvPr/>
        </p:nvCxnSpPr>
        <p:spPr>
          <a:xfrm>
            <a:off x="431371" y="344703"/>
            <a:ext cx="10256279" cy="1929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-14515" y="149948"/>
            <a:ext cx="1088572" cy="384043"/>
          </a:xfrm>
          <a:prstGeom prst="rect">
            <a:avLst/>
          </a:prstGeom>
          <a:solidFill>
            <a:srgbClr val="2CA2E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>
              <a:latin typeface="맑은 고딕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1126708" y="345453"/>
            <a:ext cx="1233624" cy="0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이등변 삼각형 28"/>
          <p:cNvSpPr/>
          <p:nvPr/>
        </p:nvSpPr>
        <p:spPr>
          <a:xfrm rot="5400000">
            <a:off x="928279" y="295729"/>
            <a:ext cx="386628" cy="95087"/>
          </a:xfrm>
          <a:prstGeom prst="triangle">
            <a:avLst>
              <a:gd name="adj" fmla="val 50000"/>
            </a:avLst>
          </a:prstGeom>
          <a:solidFill>
            <a:srgbClr val="2CA2E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>
              <a:latin typeface="맑은 고딕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-14527" y="137251"/>
            <a:ext cx="1088572" cy="417600"/>
          </a:xfrm>
          <a:prstGeom prst="rect">
            <a:avLst/>
          </a:prstGeom>
          <a:solidFill>
            <a:srgbClr val="2CA2E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>
              <a:latin typeface="맑은 고딕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086925" y="70699"/>
            <a:ext cx="352371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0070C0"/>
                </a:solidFill>
                <a:latin typeface="맑은 고딕"/>
                <a:ea typeface="맑은 고딕"/>
              </a:rPr>
              <a:t>TERALEADER </a:t>
            </a:r>
            <a:r>
              <a:rPr lang="en-US" altLang="ko-KR" sz="1051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/>
                <a:ea typeface="맑은 고딕"/>
              </a:rPr>
              <a:t>World Best R&amp;D Technology!</a:t>
            </a:r>
            <a:endParaRPr lang="ko-KR" altLang="en-US" sz="1200" b="1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맑은 고딕"/>
              <a:ea typeface="맑은 고딕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0824300" y="6186902"/>
            <a:ext cx="1225484" cy="584463"/>
          </a:xfrm>
          <a:prstGeom prst="rect">
            <a:avLst/>
          </a:prstGeom>
          <a:solidFill>
            <a:schemeClr val="bg1"/>
          </a:solidFill>
          <a:ln w="19050" cap="flat" cmpd="sng" algn="ctr">
            <a:noFill/>
            <a:prstDash val="solid"/>
            <a:round/>
            <a:headEnd w="med" len="med"/>
            <a:tailEnd w="med" len="med"/>
          </a:ln>
          <a:effectLst/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defTabSz="914332">
              <a:spcBef>
                <a:spcPct val="0"/>
              </a:spcBef>
              <a:spcAft>
                <a:spcPct val="0"/>
              </a:spcAft>
              <a:defRPr/>
            </a:pPr>
            <a:endParaRPr lang="ko-KR" altLang="en-US">
              <a:latin typeface="맑은 고딕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1008056" y="593415"/>
            <a:ext cx="378000" cy="50400"/>
          </a:xfrm>
          <a:prstGeom prst="rect">
            <a:avLst/>
          </a:prstGeom>
          <a:solidFill>
            <a:srgbClr val="0070C0"/>
          </a:solidFill>
          <a:ln w="19050" cap="flat" cmpd="sng" algn="ctr">
            <a:noFill/>
            <a:prstDash val="solid"/>
            <a:round/>
            <a:headEnd w="med" len="med"/>
            <a:tailEnd w="med" len="med"/>
          </a:ln>
          <a:effectLst>
            <a:outerShdw blurRad="19050" dist="1524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defTabSz="914332">
              <a:spcBef>
                <a:spcPct val="0"/>
              </a:spcBef>
              <a:spcAft>
                <a:spcPct val="0"/>
              </a:spcAft>
              <a:defRPr/>
            </a:pPr>
            <a:endParaRPr lang="ko-KR" altLang="en-US">
              <a:latin typeface="맑은 고딕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10687650" y="183541"/>
            <a:ext cx="60959" cy="36090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>
              <a:latin typeface="맑은 고딕"/>
            </a:endParaRPr>
          </a:p>
        </p:txBody>
      </p:sp>
      <p:cxnSp>
        <p:nvCxnSpPr>
          <p:cNvPr id="120" name="직선 연결선 26"/>
          <p:cNvCxnSpPr/>
          <p:nvPr/>
        </p:nvCxnSpPr>
        <p:spPr>
          <a:xfrm rot="10800000" flipV="1">
            <a:off x="1617366" y="1008591"/>
            <a:ext cx="1540188" cy="5679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719D8C0A-B67E-4720-BA05-83493AE6E700}"/>
              </a:ext>
            </a:extLst>
          </p:cNvPr>
          <p:cNvSpPr txBox="1"/>
          <p:nvPr/>
        </p:nvSpPr>
        <p:spPr>
          <a:xfrm>
            <a:off x="10863109" y="263135"/>
            <a:ext cx="114962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900" dirty="0">
                <a:ln w="9525">
                  <a:solidFill>
                    <a:prstClr val="white">
                      <a:alpha val="0"/>
                    </a:prstClr>
                  </a:solidFill>
                </a:ln>
                <a:solidFill>
                  <a:srgbClr val="56565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맑은 고딕"/>
              </a:rPr>
              <a:t>PLC</a:t>
            </a:r>
            <a:endParaRPr kumimoji="0" lang="ko-KR" altLang="en-US" sz="900" b="0" i="0" u="none" strike="noStrike" kern="1200" cap="none" spc="0" normalizeH="0" baseline="0" dirty="0">
              <a:ln w="9525">
                <a:solidFill>
                  <a:prstClr val="white">
                    <a:alpha val="0"/>
                  </a:prstClr>
                </a:solidFill>
              </a:ln>
              <a:solidFill>
                <a:srgbClr val="565656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uLnTx/>
              <a:uFillTx/>
              <a:ea typeface="맑은 고딕"/>
            </a:endParaRPr>
          </a:p>
        </p:txBody>
      </p:sp>
      <p:pic>
        <p:nvPicPr>
          <p:cNvPr id="21" name="그림 20">
            <a:hlinkClick r:id="rId3" action="ppaction://hlinksldjump"/>
            <a:extLst>
              <a:ext uri="{FF2B5EF4-FFF2-40B4-BE49-F238E27FC236}">
                <a16:creationId xmlns:a16="http://schemas.microsoft.com/office/drawing/2014/main" id="{F5A4564C-D467-4ED4-B7FC-A821DE970F3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0863109" y="6285911"/>
            <a:ext cx="1225195" cy="493735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CA1813E9-D027-4230-954C-090B615B4410}"/>
              </a:ext>
            </a:extLst>
          </p:cNvPr>
          <p:cNvSpPr/>
          <p:nvPr/>
        </p:nvSpPr>
        <p:spPr>
          <a:xfrm>
            <a:off x="4549140" y="1166494"/>
            <a:ext cx="7642860" cy="511941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endParaRPr lang="en-US" altLang="ko-KR" sz="1700" spc="-150" dirty="0">
              <a:ln w="9525">
                <a:solidFill>
                  <a:schemeClr val="tx2">
                    <a:tint val="1000"/>
                    <a:alpha val="0"/>
                  </a:schemeClr>
                </a:solidFill>
              </a:ln>
              <a:solidFill>
                <a:schemeClr val="tx1"/>
              </a:solidFill>
              <a:latin typeface="Noto Sans KR Light"/>
              <a:ea typeface="Noto Sans KR Light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8DB3384-730F-4896-9089-A1A16FD6155A}"/>
              </a:ext>
            </a:extLst>
          </p:cNvPr>
          <p:cNvSpPr txBox="1"/>
          <p:nvPr/>
        </p:nvSpPr>
        <p:spPr>
          <a:xfrm>
            <a:off x="4523796" y="1008590"/>
            <a:ext cx="2310346" cy="369332"/>
          </a:xfrm>
          <a:prstGeom prst="rect">
            <a:avLst/>
          </a:prstGeom>
          <a:solidFill>
            <a:schemeClr val="accent1">
              <a:lumMod val="75000"/>
            </a:schemeClr>
          </a:solidFill>
          <a:ln w="254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dirty="0">
                <a:solidFill>
                  <a:schemeClr val="bg1"/>
                </a:solidFill>
                <a:latin typeface="Noto Sans KR"/>
                <a:ea typeface="Noto Sans KR"/>
              </a:rPr>
              <a:t>  PLC </a:t>
            </a:r>
            <a:r>
              <a:rPr lang="ko-KR" altLang="en-US" dirty="0">
                <a:solidFill>
                  <a:schemeClr val="bg1"/>
                </a:solidFill>
                <a:latin typeface="Noto Sans KR"/>
                <a:ea typeface="Noto Sans KR"/>
              </a:rPr>
              <a:t>회로 구성도</a:t>
            </a:r>
          </a:p>
        </p:txBody>
      </p:sp>
      <p:sp>
        <p:nvSpPr>
          <p:cNvPr id="27" name="직사각형 20">
            <a:extLst>
              <a:ext uri="{FF2B5EF4-FFF2-40B4-BE49-F238E27FC236}">
                <a16:creationId xmlns:a16="http://schemas.microsoft.com/office/drawing/2014/main" id="{614EF122-C5B1-44B9-ADA1-ED0013F8C355}"/>
              </a:ext>
            </a:extLst>
          </p:cNvPr>
          <p:cNvSpPr/>
          <p:nvPr/>
        </p:nvSpPr>
        <p:spPr>
          <a:xfrm>
            <a:off x="236535" y="1378855"/>
            <a:ext cx="4204860" cy="480804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Noto Sans KR Light"/>
              <a:ea typeface="Noto Sans KR Medium"/>
            </a:endParaRPr>
          </a:p>
          <a:p>
            <a:pPr>
              <a:defRPr/>
            </a:pP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Noto Sans KR Light"/>
              <a:ea typeface="Noto Sans KR Medium"/>
            </a:endParaRPr>
          </a:p>
          <a:p>
            <a:pPr>
              <a:defRPr/>
            </a:pP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Noto Sans KR Light"/>
              <a:ea typeface="Noto Sans KR Medium"/>
            </a:endParaRPr>
          </a:p>
          <a:p>
            <a:pPr>
              <a:defRPr/>
            </a:pP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Noto Sans KR Light"/>
              <a:ea typeface="Noto Sans KR Medium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Noto Sans KR Light"/>
              <a:ea typeface="Noto Sans KR Medium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Noto Sans KR Light"/>
              <a:ea typeface="Noto Sans KR Medium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Noto Sans KR Light"/>
              <a:ea typeface="Noto Sans KR Medium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Noto Sans KR Light"/>
              <a:ea typeface="Noto Sans KR Medium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Noto Sans KR Light"/>
              <a:ea typeface="Noto Sans KR Medium"/>
            </a:endParaRPr>
          </a:p>
          <a:p>
            <a:pPr>
              <a:defRPr/>
            </a:pP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Noto Sans KR Light"/>
              <a:ea typeface="Noto Sans KR Medium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Noto Sans KR Light"/>
              <a:ea typeface="Noto Sans KR Medium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Noto Sans KR Light"/>
              <a:ea typeface="Noto Sans KR Medium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Noto Sans KR Light"/>
              <a:ea typeface="Noto Sans KR Medium"/>
            </a:endParaRPr>
          </a:p>
          <a:p>
            <a:pPr>
              <a:defRPr/>
            </a:pP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Noto Sans KR Light"/>
              <a:ea typeface="Noto Sans KR Medium"/>
            </a:endParaRPr>
          </a:p>
          <a:p>
            <a:pPr>
              <a:defRPr/>
            </a:pP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Noto Sans KR Light"/>
              <a:ea typeface="Noto Sans KR Medium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en-US" altLang="ko-KR" sz="900" dirty="0">
              <a:solidFill>
                <a:schemeClr val="tx1">
                  <a:lumMod val="65000"/>
                  <a:lumOff val="35000"/>
                </a:schemeClr>
              </a:solidFill>
              <a:latin typeface="Noto Sans KR Light"/>
              <a:ea typeface="Noto Sans KR Medium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Noto Sans KR Light"/>
              <a:ea typeface="Noto Sans KR Medium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Noto Sans KR Light"/>
              <a:ea typeface="Noto Sans KR Medium"/>
            </a:endParaRPr>
          </a:p>
          <a:p>
            <a:pPr>
              <a:defRPr/>
            </a:pP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Noto Sans KR Light"/>
              <a:ea typeface="Noto Sans KR Medium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Noto Sans KR Light"/>
              <a:ea typeface="Noto Sans KR Medium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Noto Sans KR Light"/>
              <a:ea typeface="Noto Sans KR Medium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Noto Sans KR Light"/>
              <a:ea typeface="Noto Sans KR Medium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Noto Sans KR Light"/>
              <a:ea typeface="Noto Sans KR Medium"/>
            </a:endParaRPr>
          </a:p>
          <a:p>
            <a:pPr>
              <a:defRPr/>
            </a:pP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Noto Sans KR Light"/>
              <a:ea typeface="Noto Sans KR Medium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F34CD4B-4593-4DA3-93BA-341B297DC750}"/>
              </a:ext>
            </a:extLst>
          </p:cNvPr>
          <p:cNvSpPr txBox="1"/>
          <p:nvPr/>
        </p:nvSpPr>
        <p:spPr>
          <a:xfrm>
            <a:off x="179266" y="2300677"/>
            <a:ext cx="22279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WAND: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입력신호가 모두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1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일 때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1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출력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021EFC1-3E83-4251-9529-BD125DF564A4}"/>
              </a:ext>
            </a:extLst>
          </p:cNvPr>
          <p:cNvSpPr txBox="1"/>
          <p:nvPr/>
        </p:nvSpPr>
        <p:spPr>
          <a:xfrm>
            <a:off x="179266" y="3780289"/>
            <a:ext cx="21675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WOR: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입력신호 중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1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개만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1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이어도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1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출력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1E390DA-F2F4-4B53-BE74-3FD57300117B}"/>
              </a:ext>
            </a:extLst>
          </p:cNvPr>
          <p:cNvSpPr txBox="1"/>
          <p:nvPr/>
        </p:nvSpPr>
        <p:spPr>
          <a:xfrm>
            <a:off x="224460" y="5173932"/>
            <a:ext cx="204649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WXOR: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비교되는 값이 모두 같으면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0,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한 개라도 다르면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1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출력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4B47537-87B1-4A46-BC28-4B9A435044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15840" y="1819275"/>
            <a:ext cx="7196894" cy="160972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AC63FB7-8278-4B36-B2EB-5AA9C0B820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64612" y="3589706"/>
            <a:ext cx="5661660" cy="333375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688318D3-5797-4E53-8B57-0383CAA76616}"/>
              </a:ext>
            </a:extLst>
          </p:cNvPr>
          <p:cNvSpPr txBox="1"/>
          <p:nvPr/>
        </p:nvSpPr>
        <p:spPr>
          <a:xfrm>
            <a:off x="4718247" y="3611012"/>
            <a:ext cx="605601" cy="338554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58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</a:rPr>
              <a:t>결과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BB7790C-9059-4243-B573-3BAA103BDD9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7531" r="8462" b="3262"/>
          <a:stretch/>
        </p:blipFill>
        <p:spPr>
          <a:xfrm>
            <a:off x="2378702" y="1804061"/>
            <a:ext cx="2032012" cy="145205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3609988-33A6-46CD-BE64-B24A0B68978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8338" r="7218" b="4102"/>
          <a:stretch/>
        </p:blipFill>
        <p:spPr>
          <a:xfrm>
            <a:off x="2378702" y="3357394"/>
            <a:ext cx="2032012" cy="1354545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FEDD4E3E-1D9B-4AAB-B5E1-854106124E0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8338" r="7218" b="4102"/>
          <a:stretch/>
        </p:blipFill>
        <p:spPr>
          <a:xfrm>
            <a:off x="2378702" y="4801872"/>
            <a:ext cx="2032012" cy="1354545"/>
          </a:xfrm>
          <a:prstGeom prst="rect">
            <a:avLst/>
          </a:prstGeom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5892EF4A-C559-4100-AE77-FC627111F115}"/>
              </a:ext>
            </a:extLst>
          </p:cNvPr>
          <p:cNvSpPr/>
          <p:nvPr/>
        </p:nvSpPr>
        <p:spPr>
          <a:xfrm>
            <a:off x="2495550" y="4941570"/>
            <a:ext cx="1771650" cy="3924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9D2AB7DA-EDC6-416D-9B64-775AB0EF19D7}"/>
              </a:ext>
            </a:extLst>
          </p:cNvPr>
          <p:cNvSpPr/>
          <p:nvPr/>
        </p:nvSpPr>
        <p:spPr>
          <a:xfrm>
            <a:off x="2937510" y="4815715"/>
            <a:ext cx="834390" cy="736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8" name="그래픽 17">
            <a:extLst>
              <a:ext uri="{FF2B5EF4-FFF2-40B4-BE49-F238E27FC236}">
                <a16:creationId xmlns:a16="http://schemas.microsoft.com/office/drawing/2014/main" id="{ABB8BE12-1F9C-4543-A6CF-0AC252E20703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662010" y="4945258"/>
            <a:ext cx="1605190" cy="403985"/>
          </a:xfrm>
          <a:prstGeom prst="rect">
            <a:avLst/>
          </a:prstGeom>
        </p:spPr>
      </p:pic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7803C6CC-8E64-4520-8FCD-D31CE16CB594}"/>
              </a:ext>
            </a:extLst>
          </p:cNvPr>
          <p:cNvSpPr/>
          <p:nvPr/>
        </p:nvSpPr>
        <p:spPr>
          <a:xfrm>
            <a:off x="2891790" y="4813219"/>
            <a:ext cx="925830" cy="109212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WXOR Gate</a:t>
            </a:r>
            <a:endParaRPr lang="ko-KR" altLang="en-US" sz="800" dirty="0">
              <a:solidFill>
                <a:schemeClr val="tx1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EA558181-B550-4CCC-B816-F1A434C950DB}"/>
              </a:ext>
            </a:extLst>
          </p:cNvPr>
          <p:cNvSpPr/>
          <p:nvPr/>
        </p:nvSpPr>
        <p:spPr>
          <a:xfrm>
            <a:off x="3939540" y="6030959"/>
            <a:ext cx="129540" cy="6858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8CCD9E9-C768-435D-9B1A-EEE53A6075AA}"/>
              </a:ext>
            </a:extLst>
          </p:cNvPr>
          <p:cNvSpPr txBox="1"/>
          <p:nvPr/>
        </p:nvSpPr>
        <p:spPr>
          <a:xfrm>
            <a:off x="3870960" y="5956070"/>
            <a:ext cx="2209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latin typeface="Amasis MT Pro Medium" panose="020B0604020202020204" pitchFamily="18" charset="0"/>
                <a:ea typeface="Noto Sans KR Medium" panose="020B0600000000000000" pitchFamily="34" charset="-127"/>
              </a:rPr>
              <a:t>0</a:t>
            </a:r>
            <a:endParaRPr lang="ko-KR" altLang="en-US" sz="900" dirty="0">
              <a:latin typeface="Amasis MT Pro Medium" panose="020B0604020202020204" pitchFamily="18" charset="0"/>
              <a:ea typeface="Noto Sans KR Medium" panose="020B0600000000000000" pitchFamily="34" charset="-127"/>
            </a:endParaRPr>
          </a:p>
        </p:txBody>
      </p:sp>
      <p:cxnSp>
        <p:nvCxnSpPr>
          <p:cNvPr id="52" name="연결선: 꺾임 51">
            <a:extLst>
              <a:ext uri="{FF2B5EF4-FFF2-40B4-BE49-F238E27FC236}">
                <a16:creationId xmlns:a16="http://schemas.microsoft.com/office/drawing/2014/main" id="{A6E988DB-DEFE-4539-B132-14228617660E}"/>
              </a:ext>
            </a:extLst>
          </p:cNvPr>
          <p:cNvCxnSpPr>
            <a:cxnSpLocks/>
          </p:cNvCxnSpPr>
          <p:nvPr/>
        </p:nvCxnSpPr>
        <p:spPr>
          <a:xfrm rot="10800000">
            <a:off x="10017633" y="1504681"/>
            <a:ext cx="730976" cy="529198"/>
          </a:xfrm>
          <a:prstGeom prst="bentConnector3">
            <a:avLst>
              <a:gd name="adj1" fmla="val -37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E708BF43-B525-4B05-AC1C-35CAC72008D7}"/>
              </a:ext>
            </a:extLst>
          </p:cNvPr>
          <p:cNvSpPr/>
          <p:nvPr/>
        </p:nvSpPr>
        <p:spPr>
          <a:xfrm>
            <a:off x="10028017" y="2034452"/>
            <a:ext cx="1338581" cy="131134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E63412A-DDBF-4326-BF2D-A214E5AEE60C}"/>
              </a:ext>
            </a:extLst>
          </p:cNvPr>
          <p:cNvSpPr txBox="1"/>
          <p:nvPr/>
        </p:nvSpPr>
        <p:spPr>
          <a:xfrm>
            <a:off x="9115704" y="1377236"/>
            <a:ext cx="912313" cy="30777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9050">
            <a:solidFill>
              <a:schemeClr val="accent5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400" dirty="0"/>
              <a:t>비교대상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D7A2299-7052-4701-915F-D0AAF5C7B9C8}"/>
              </a:ext>
            </a:extLst>
          </p:cNvPr>
          <p:cNvSpPr txBox="1"/>
          <p:nvPr/>
        </p:nvSpPr>
        <p:spPr>
          <a:xfrm>
            <a:off x="10909191" y="3961460"/>
            <a:ext cx="1179113" cy="230832"/>
          </a:xfrm>
          <a:prstGeom prst="rect">
            <a:avLst/>
          </a:prstGeom>
          <a:noFill/>
          <a:ln w="15875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/>
              <a:t>결과 값 저장 주소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8905FFCF-933F-4FB3-8E01-8819B2E74A38}"/>
              </a:ext>
            </a:extLst>
          </p:cNvPr>
          <p:cNvSpPr/>
          <p:nvPr/>
        </p:nvSpPr>
        <p:spPr>
          <a:xfrm>
            <a:off x="11472653" y="2033880"/>
            <a:ext cx="434025" cy="131134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80AE1BFC-B6A3-4F33-A16F-10B18047C6FA}"/>
              </a:ext>
            </a:extLst>
          </p:cNvPr>
          <p:cNvCxnSpPr>
            <a:cxnSpLocks/>
          </p:cNvCxnSpPr>
          <p:nvPr/>
        </p:nvCxnSpPr>
        <p:spPr>
          <a:xfrm>
            <a:off x="11735317" y="3357394"/>
            <a:ext cx="0" cy="592172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4" name="표 54">
            <a:extLst>
              <a:ext uri="{FF2B5EF4-FFF2-40B4-BE49-F238E27FC236}">
                <a16:creationId xmlns:a16="http://schemas.microsoft.com/office/drawing/2014/main" id="{A80E2EC0-47ED-496E-88EF-0951D416A9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60937"/>
              </p:ext>
            </p:extLst>
          </p:nvPr>
        </p:nvGraphicFramePr>
        <p:xfrm>
          <a:off x="4653220" y="4472710"/>
          <a:ext cx="2453783" cy="153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314">
                  <a:extLst>
                    <a:ext uri="{9D8B030D-6E8A-4147-A177-3AD203B41FA5}">
                      <a16:colId xmlns:a16="http://schemas.microsoft.com/office/drawing/2014/main" val="3656711116"/>
                    </a:ext>
                  </a:extLst>
                </a:gridCol>
                <a:gridCol w="1730469">
                  <a:extLst>
                    <a:ext uri="{9D8B030D-6E8A-4147-A177-3AD203B41FA5}">
                      <a16:colId xmlns:a16="http://schemas.microsoft.com/office/drawing/2014/main" val="981004874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WAND</a:t>
                      </a:r>
                      <a:endParaRPr lang="ko-KR" altLang="en-US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0246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M1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0000 0001 0000 1000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81297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M2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0000 0011 1011 1010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15295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M1*M2=M3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0000 0001 0000 1000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9463498"/>
                  </a:ext>
                </a:extLst>
              </a:tr>
            </a:tbl>
          </a:graphicData>
        </a:graphic>
      </p:graphicFrame>
      <p:graphicFrame>
        <p:nvGraphicFramePr>
          <p:cNvPr id="65" name="표 54">
            <a:extLst>
              <a:ext uri="{FF2B5EF4-FFF2-40B4-BE49-F238E27FC236}">
                <a16:creationId xmlns:a16="http://schemas.microsoft.com/office/drawing/2014/main" id="{462B8301-6776-4029-B201-540A65CA48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2368501"/>
              </p:ext>
            </p:extLst>
          </p:nvPr>
        </p:nvGraphicFramePr>
        <p:xfrm>
          <a:off x="7148361" y="4472710"/>
          <a:ext cx="2453783" cy="153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314">
                  <a:extLst>
                    <a:ext uri="{9D8B030D-6E8A-4147-A177-3AD203B41FA5}">
                      <a16:colId xmlns:a16="http://schemas.microsoft.com/office/drawing/2014/main" val="3656711116"/>
                    </a:ext>
                  </a:extLst>
                </a:gridCol>
                <a:gridCol w="1730469">
                  <a:extLst>
                    <a:ext uri="{9D8B030D-6E8A-4147-A177-3AD203B41FA5}">
                      <a16:colId xmlns:a16="http://schemas.microsoft.com/office/drawing/2014/main" val="981004874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WOR</a:t>
                      </a:r>
                      <a:endParaRPr lang="ko-KR" altLang="en-US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0246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M1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0000 0001 0000 1000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81297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M2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0000 0011 1011 1010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15295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M1+M2=M4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0000 0011 1011 1010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9463498"/>
                  </a:ext>
                </a:extLst>
              </a:tr>
            </a:tbl>
          </a:graphicData>
        </a:graphic>
      </p:graphicFrame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A441255C-F3C0-4BED-9282-35F4BDF88F33}"/>
              </a:ext>
            </a:extLst>
          </p:cNvPr>
          <p:cNvCxnSpPr>
            <a:cxnSpLocks/>
          </p:cNvCxnSpPr>
          <p:nvPr/>
        </p:nvCxnSpPr>
        <p:spPr>
          <a:xfrm>
            <a:off x="2696998" y="1466444"/>
            <a:ext cx="36041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6" name="표 54">
            <a:extLst>
              <a:ext uri="{FF2B5EF4-FFF2-40B4-BE49-F238E27FC236}">
                <a16:creationId xmlns:a16="http://schemas.microsoft.com/office/drawing/2014/main" id="{E3D5F5BB-1FCE-443E-9A66-201C428531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3422559"/>
              </p:ext>
            </p:extLst>
          </p:nvPr>
        </p:nvGraphicFramePr>
        <p:xfrm>
          <a:off x="9646013" y="4470341"/>
          <a:ext cx="2453783" cy="153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314">
                  <a:extLst>
                    <a:ext uri="{9D8B030D-6E8A-4147-A177-3AD203B41FA5}">
                      <a16:colId xmlns:a16="http://schemas.microsoft.com/office/drawing/2014/main" val="3656711116"/>
                    </a:ext>
                  </a:extLst>
                </a:gridCol>
                <a:gridCol w="1730469">
                  <a:extLst>
                    <a:ext uri="{9D8B030D-6E8A-4147-A177-3AD203B41FA5}">
                      <a16:colId xmlns:a16="http://schemas.microsoft.com/office/drawing/2014/main" val="981004874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WXOR</a:t>
                      </a:r>
                      <a:endParaRPr lang="ko-KR" altLang="en-US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0246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M1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0000 0001 0000 1000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81297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M2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0000 0011 1011 1010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15295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M1*M2=M5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0000 0010 1011 0010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9463498"/>
                  </a:ext>
                </a:extLst>
              </a:tr>
            </a:tbl>
          </a:graphicData>
        </a:graphic>
      </p:graphicFrame>
      <p:sp>
        <p:nvSpPr>
          <p:cNvPr id="69" name="TextBox 68">
            <a:extLst>
              <a:ext uri="{FF2B5EF4-FFF2-40B4-BE49-F238E27FC236}">
                <a16:creationId xmlns:a16="http://schemas.microsoft.com/office/drawing/2014/main" id="{676E76E1-6D11-43A6-80A6-7115373857B9}"/>
              </a:ext>
            </a:extLst>
          </p:cNvPr>
          <p:cNvSpPr txBox="1"/>
          <p:nvPr/>
        </p:nvSpPr>
        <p:spPr>
          <a:xfrm>
            <a:off x="3044523" y="1329336"/>
            <a:ext cx="1673723" cy="276999"/>
          </a:xfrm>
          <a:prstGeom prst="rect">
            <a:avLst/>
          </a:prstGeom>
          <a:noFill/>
          <a:ln w="19050"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200" b="1" dirty="0">
                <a:solidFill>
                  <a:srgbClr val="FF0000"/>
                </a:solidFill>
              </a:rPr>
              <a:t>2</a:t>
            </a:r>
            <a:r>
              <a:rPr lang="ko-KR" altLang="en-US" sz="1200" b="1" dirty="0">
                <a:solidFill>
                  <a:srgbClr val="FF0000"/>
                </a:solidFill>
              </a:rPr>
              <a:t>진수 데이터 기준</a:t>
            </a:r>
          </a:p>
        </p:txBody>
      </p:sp>
      <p:sp>
        <p:nvSpPr>
          <p:cNvPr id="39" name="사각형: 둥근 모서리 30">
            <a:extLst>
              <a:ext uri="{FF2B5EF4-FFF2-40B4-BE49-F238E27FC236}">
                <a16:creationId xmlns:a16="http://schemas.microsoft.com/office/drawing/2014/main" id="{C1492FDC-10BF-4CCB-AA6A-545ACD816D79}"/>
              </a:ext>
            </a:extLst>
          </p:cNvPr>
          <p:cNvSpPr/>
          <p:nvPr/>
        </p:nvSpPr>
        <p:spPr>
          <a:xfrm>
            <a:off x="236536" y="1203878"/>
            <a:ext cx="2525714" cy="403212"/>
          </a:xfrm>
          <a:prstGeom prst="roundRect">
            <a:avLst>
              <a:gd name="adj" fmla="val 50000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en-US" altLang="ko-KR" sz="1400" b="1" dirty="0">
                <a:solidFill>
                  <a:schemeClr val="bg1"/>
                </a:solidFill>
                <a:latin typeface="Noto Sans KR"/>
                <a:ea typeface="Noto Sans KR"/>
              </a:rPr>
              <a:t>WAND, WOR, WXOR</a:t>
            </a:r>
            <a:endParaRPr lang="ko-KR" altLang="en-US" sz="1400" b="1" dirty="0">
              <a:solidFill>
                <a:schemeClr val="bg1"/>
              </a:solidFill>
              <a:latin typeface="Noto Sans KR"/>
              <a:ea typeface="Noto Sans KR"/>
            </a:endParaRPr>
          </a:p>
        </p:txBody>
      </p:sp>
    </p:spTree>
    <p:extLst>
      <p:ext uri="{BB962C8B-B14F-4D97-AF65-F5344CB8AC3E}">
        <p14:creationId xmlns:p14="http://schemas.microsoft.com/office/powerpoint/2010/main" val="2761341615"/>
      </p:ext>
    </p:extLst>
  </p:cSld>
  <p:clrMapOvr>
    <a:masterClrMapping/>
  </p:clrMapOvr>
  <p:transition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itle 15"/>
          <p:cNvSpPr txBox="1"/>
          <p:nvPr/>
        </p:nvSpPr>
        <p:spPr>
          <a:xfrm>
            <a:off x="1008056" y="553643"/>
            <a:ext cx="11357112" cy="562527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marR="0" lvl="0" indent="0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2800" b="1" spc="-15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맑은 고딕"/>
                <a:ea typeface="맑은 고딕"/>
              </a:rPr>
              <a:t>02</a:t>
            </a:r>
            <a:r>
              <a:rPr lang="en-US" altLang="ko-KR" sz="2000" b="1" spc="-150" dirty="0">
                <a:solidFill>
                  <a:srgbClr val="0070C0"/>
                </a:solidFill>
                <a:latin typeface="맑은 고딕"/>
                <a:ea typeface="맑은 고딕"/>
              </a:rPr>
              <a:t>   XG5000 </a:t>
            </a:r>
            <a:r>
              <a:rPr lang="ko-KR" altLang="en-US" sz="2000" b="1" spc="-150" dirty="0">
                <a:solidFill>
                  <a:srgbClr val="0070C0"/>
                </a:solidFill>
                <a:latin typeface="맑은 고딕"/>
                <a:ea typeface="맑은 고딕"/>
              </a:rPr>
              <a:t>기능</a:t>
            </a:r>
            <a:endParaRPr lang="en-US" altLang="ko-KR" sz="1400" spc="-150" dirty="0">
              <a:solidFill>
                <a:srgbClr val="858585"/>
              </a:solidFill>
              <a:latin typeface="맑은 고딕"/>
              <a:ea typeface="맑은 고딕"/>
            </a:endParaRPr>
          </a:p>
        </p:txBody>
      </p:sp>
      <p:cxnSp>
        <p:nvCxnSpPr>
          <p:cNvPr id="35" name="직선 연결선 34"/>
          <p:cNvCxnSpPr>
            <a:endCxn id="36" idx="1"/>
          </p:cNvCxnSpPr>
          <p:nvPr/>
        </p:nvCxnSpPr>
        <p:spPr>
          <a:xfrm>
            <a:off x="431371" y="344703"/>
            <a:ext cx="10256279" cy="1929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-14515" y="149948"/>
            <a:ext cx="1088572" cy="384043"/>
          </a:xfrm>
          <a:prstGeom prst="rect">
            <a:avLst/>
          </a:prstGeom>
          <a:solidFill>
            <a:srgbClr val="2CA2E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>
              <a:latin typeface="맑은 고딕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1126708" y="345453"/>
            <a:ext cx="1233624" cy="0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이등변 삼각형 28"/>
          <p:cNvSpPr/>
          <p:nvPr/>
        </p:nvSpPr>
        <p:spPr>
          <a:xfrm rot="5400000">
            <a:off x="928279" y="295729"/>
            <a:ext cx="386628" cy="95087"/>
          </a:xfrm>
          <a:prstGeom prst="triangle">
            <a:avLst>
              <a:gd name="adj" fmla="val 50000"/>
            </a:avLst>
          </a:prstGeom>
          <a:solidFill>
            <a:srgbClr val="2CA2E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>
              <a:latin typeface="맑은 고딕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-14527" y="137251"/>
            <a:ext cx="1088572" cy="417600"/>
          </a:xfrm>
          <a:prstGeom prst="rect">
            <a:avLst/>
          </a:prstGeom>
          <a:solidFill>
            <a:srgbClr val="2CA2E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>
              <a:latin typeface="맑은 고딕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086925" y="70699"/>
            <a:ext cx="352371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0070C0"/>
                </a:solidFill>
                <a:latin typeface="맑은 고딕"/>
                <a:ea typeface="맑은 고딕"/>
              </a:rPr>
              <a:t>TERALEADER </a:t>
            </a:r>
            <a:r>
              <a:rPr lang="en-US" altLang="ko-KR" sz="1051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/>
                <a:ea typeface="맑은 고딕"/>
              </a:rPr>
              <a:t>World Best R&amp;D Technology!</a:t>
            </a:r>
            <a:endParaRPr lang="ko-KR" altLang="en-US" sz="1200" b="1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맑은 고딕"/>
              <a:ea typeface="맑은 고딕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0824300" y="6186902"/>
            <a:ext cx="1225484" cy="584463"/>
          </a:xfrm>
          <a:prstGeom prst="rect">
            <a:avLst/>
          </a:prstGeom>
          <a:solidFill>
            <a:schemeClr val="bg1"/>
          </a:solidFill>
          <a:ln w="19050" cap="flat" cmpd="sng" algn="ctr">
            <a:noFill/>
            <a:prstDash val="solid"/>
            <a:round/>
            <a:headEnd w="med" len="med"/>
            <a:tailEnd w="med" len="med"/>
          </a:ln>
          <a:effectLst/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defTabSz="914332">
              <a:spcBef>
                <a:spcPct val="0"/>
              </a:spcBef>
              <a:spcAft>
                <a:spcPct val="0"/>
              </a:spcAft>
              <a:defRPr/>
            </a:pPr>
            <a:endParaRPr lang="ko-KR" altLang="en-US">
              <a:latin typeface="맑은 고딕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1008056" y="593415"/>
            <a:ext cx="378000" cy="50400"/>
          </a:xfrm>
          <a:prstGeom prst="rect">
            <a:avLst/>
          </a:prstGeom>
          <a:solidFill>
            <a:srgbClr val="0070C0"/>
          </a:solidFill>
          <a:ln w="19050" cap="flat" cmpd="sng" algn="ctr">
            <a:noFill/>
            <a:prstDash val="solid"/>
            <a:round/>
            <a:headEnd w="med" len="med"/>
            <a:tailEnd w="med" len="med"/>
          </a:ln>
          <a:effectLst>
            <a:outerShdw blurRad="19050" dist="1524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defTabSz="914332">
              <a:spcBef>
                <a:spcPct val="0"/>
              </a:spcBef>
              <a:spcAft>
                <a:spcPct val="0"/>
              </a:spcAft>
              <a:defRPr/>
            </a:pPr>
            <a:endParaRPr lang="ko-KR" altLang="en-US">
              <a:latin typeface="맑은 고딕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10687650" y="183541"/>
            <a:ext cx="60959" cy="36090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>
              <a:latin typeface="맑은 고딕"/>
            </a:endParaRPr>
          </a:p>
        </p:txBody>
      </p:sp>
      <p:cxnSp>
        <p:nvCxnSpPr>
          <p:cNvPr id="120" name="직선 연결선 26"/>
          <p:cNvCxnSpPr/>
          <p:nvPr/>
        </p:nvCxnSpPr>
        <p:spPr>
          <a:xfrm rot="10800000" flipV="1">
            <a:off x="1617366" y="1008591"/>
            <a:ext cx="1540188" cy="5679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719D8C0A-B67E-4720-BA05-83493AE6E700}"/>
              </a:ext>
            </a:extLst>
          </p:cNvPr>
          <p:cNvSpPr txBox="1"/>
          <p:nvPr/>
        </p:nvSpPr>
        <p:spPr>
          <a:xfrm>
            <a:off x="10863109" y="263135"/>
            <a:ext cx="114962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900" dirty="0">
                <a:ln w="9525">
                  <a:solidFill>
                    <a:prstClr val="white">
                      <a:alpha val="0"/>
                    </a:prstClr>
                  </a:solidFill>
                </a:ln>
                <a:solidFill>
                  <a:srgbClr val="56565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맑은 고딕"/>
              </a:rPr>
              <a:t>PLC</a:t>
            </a:r>
            <a:endParaRPr kumimoji="0" lang="ko-KR" altLang="en-US" sz="900" b="0" i="0" u="none" strike="noStrike" kern="1200" cap="none" spc="0" normalizeH="0" baseline="0" dirty="0">
              <a:ln w="9525">
                <a:solidFill>
                  <a:prstClr val="white">
                    <a:alpha val="0"/>
                  </a:prstClr>
                </a:solidFill>
              </a:ln>
              <a:solidFill>
                <a:srgbClr val="565656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uLnTx/>
              <a:uFillTx/>
              <a:ea typeface="맑은 고딕"/>
            </a:endParaRPr>
          </a:p>
        </p:txBody>
      </p:sp>
      <p:pic>
        <p:nvPicPr>
          <p:cNvPr id="21" name="그림 20">
            <a:hlinkClick r:id="rId3" action="ppaction://hlinksldjump"/>
            <a:extLst>
              <a:ext uri="{FF2B5EF4-FFF2-40B4-BE49-F238E27FC236}">
                <a16:creationId xmlns:a16="http://schemas.microsoft.com/office/drawing/2014/main" id="{F5A4564C-D467-4ED4-B7FC-A821DE970F3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0863109" y="6285911"/>
            <a:ext cx="1225195" cy="493735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CA1813E9-D027-4230-954C-090B615B4410}"/>
              </a:ext>
            </a:extLst>
          </p:cNvPr>
          <p:cNvSpPr/>
          <p:nvPr/>
        </p:nvSpPr>
        <p:spPr>
          <a:xfrm>
            <a:off x="4434771" y="1166494"/>
            <a:ext cx="7757229" cy="511941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ko-KR" altLang="en-US" sz="1700" spc="-150" dirty="0">
                <a:ln w="9525"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chemeClr val="tx1"/>
                </a:solidFill>
                <a:latin typeface="Noto Sans KR Light"/>
                <a:ea typeface="Noto Sans KR Light"/>
              </a:rPr>
              <a:t>   </a:t>
            </a:r>
            <a:endParaRPr lang="en-US" altLang="ko-KR" sz="1700" spc="-150" dirty="0">
              <a:ln w="9525">
                <a:solidFill>
                  <a:schemeClr val="tx2">
                    <a:tint val="1000"/>
                    <a:alpha val="0"/>
                  </a:schemeClr>
                </a:solidFill>
              </a:ln>
              <a:solidFill>
                <a:schemeClr val="tx1"/>
              </a:solidFill>
              <a:latin typeface="Noto Sans KR Light"/>
              <a:ea typeface="Noto Sans KR Light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8DB3384-730F-4896-9089-A1A16FD6155A}"/>
              </a:ext>
            </a:extLst>
          </p:cNvPr>
          <p:cNvSpPr txBox="1"/>
          <p:nvPr/>
        </p:nvSpPr>
        <p:spPr>
          <a:xfrm>
            <a:off x="4404337" y="1009522"/>
            <a:ext cx="2310346" cy="369332"/>
          </a:xfrm>
          <a:prstGeom prst="rect">
            <a:avLst/>
          </a:prstGeom>
          <a:solidFill>
            <a:schemeClr val="accent1">
              <a:lumMod val="75000"/>
            </a:schemeClr>
          </a:solidFill>
          <a:ln w="254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dirty="0">
                <a:solidFill>
                  <a:schemeClr val="bg1"/>
                </a:solidFill>
                <a:latin typeface="Noto Sans KR"/>
                <a:ea typeface="Noto Sans KR"/>
              </a:rPr>
              <a:t>  PLC </a:t>
            </a:r>
            <a:r>
              <a:rPr lang="ko-KR" altLang="en-US" dirty="0">
                <a:solidFill>
                  <a:schemeClr val="bg1"/>
                </a:solidFill>
                <a:latin typeface="Noto Sans KR"/>
                <a:ea typeface="Noto Sans KR"/>
              </a:rPr>
              <a:t>회로 구성도</a:t>
            </a:r>
          </a:p>
        </p:txBody>
      </p:sp>
      <p:sp>
        <p:nvSpPr>
          <p:cNvPr id="27" name="직사각형 20">
            <a:extLst>
              <a:ext uri="{FF2B5EF4-FFF2-40B4-BE49-F238E27FC236}">
                <a16:creationId xmlns:a16="http://schemas.microsoft.com/office/drawing/2014/main" id="{614EF122-C5B1-44B9-ADA1-ED0013F8C355}"/>
              </a:ext>
            </a:extLst>
          </p:cNvPr>
          <p:cNvSpPr/>
          <p:nvPr/>
        </p:nvSpPr>
        <p:spPr>
          <a:xfrm>
            <a:off x="259601" y="1412101"/>
            <a:ext cx="3955874" cy="480804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Noto Sans KR Light"/>
              <a:ea typeface="Noto Sans KR Medium"/>
            </a:endParaRPr>
          </a:p>
          <a:p>
            <a:pPr>
              <a:defRPr/>
            </a:pP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Noto Sans KR Light"/>
              <a:ea typeface="Noto Sans KR Medium"/>
            </a:endParaRPr>
          </a:p>
          <a:p>
            <a:pPr>
              <a:defRPr/>
            </a:pP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Noto Sans KR Light"/>
              <a:ea typeface="Noto Sans KR Medium"/>
            </a:endParaRPr>
          </a:p>
          <a:p>
            <a:pPr>
              <a:defRPr/>
            </a:pP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Noto Sans KR Light"/>
              <a:ea typeface="Noto Sans KR Medium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Noto Sans KR Light"/>
              <a:ea typeface="Noto Sans KR Medium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Noto Sans KR Light"/>
              <a:ea typeface="Noto Sans KR Medium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Noto Sans KR Light"/>
              <a:ea typeface="Noto Sans KR Medium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Noto Sans KR Light"/>
              <a:ea typeface="Noto Sans KR Medium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Noto Sans KR Light"/>
              <a:ea typeface="Noto Sans KR Medium"/>
            </a:endParaRPr>
          </a:p>
          <a:p>
            <a:pPr>
              <a:defRPr/>
            </a:pP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Noto Sans KR Light"/>
              <a:ea typeface="Noto Sans KR Medium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Noto Sans KR Light"/>
              <a:ea typeface="Noto Sans KR Medium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Noto Sans KR Light"/>
              <a:ea typeface="Noto Sans KR Medium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Noto Sans KR Light"/>
              <a:ea typeface="Noto Sans KR Medium"/>
            </a:endParaRPr>
          </a:p>
          <a:p>
            <a:pPr>
              <a:defRPr/>
            </a:pP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Noto Sans KR Light"/>
              <a:ea typeface="Noto Sans KR Medium"/>
            </a:endParaRPr>
          </a:p>
          <a:p>
            <a:pPr>
              <a:defRPr/>
            </a:pP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Noto Sans KR Light"/>
              <a:ea typeface="Noto Sans KR Medium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en-US" altLang="ko-KR" sz="900" dirty="0">
              <a:solidFill>
                <a:schemeClr val="tx1">
                  <a:lumMod val="65000"/>
                  <a:lumOff val="35000"/>
                </a:schemeClr>
              </a:solidFill>
              <a:latin typeface="Noto Sans KR Light"/>
              <a:ea typeface="Noto Sans KR Medium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Noto Sans KR Light"/>
              <a:ea typeface="Noto Sans KR Medium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Noto Sans KR Light"/>
              <a:ea typeface="Noto Sans KR Medium"/>
            </a:endParaRPr>
          </a:p>
          <a:p>
            <a:pPr>
              <a:defRPr/>
            </a:pP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Noto Sans KR Light"/>
              <a:ea typeface="Noto Sans KR Medium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Noto Sans KR Light"/>
              <a:ea typeface="Noto Sans KR Medium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Noto Sans KR Light"/>
              <a:ea typeface="Noto Sans KR Medium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Noto Sans KR Light"/>
              <a:ea typeface="Noto Sans KR Medium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Noto Sans KR Light"/>
              <a:ea typeface="Noto Sans KR Medium"/>
            </a:endParaRPr>
          </a:p>
          <a:p>
            <a:pPr>
              <a:defRPr/>
            </a:pP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Noto Sans KR Light"/>
              <a:ea typeface="Noto Sans KR Medium"/>
            </a:endParaRPr>
          </a:p>
        </p:txBody>
      </p:sp>
      <p:sp>
        <p:nvSpPr>
          <p:cNvPr id="39" name="사각형: 둥근 모서리 30">
            <a:extLst>
              <a:ext uri="{FF2B5EF4-FFF2-40B4-BE49-F238E27FC236}">
                <a16:creationId xmlns:a16="http://schemas.microsoft.com/office/drawing/2014/main" id="{C1492FDC-10BF-4CCB-AA6A-545ACD816D79}"/>
              </a:ext>
            </a:extLst>
          </p:cNvPr>
          <p:cNvSpPr/>
          <p:nvPr/>
        </p:nvSpPr>
        <p:spPr>
          <a:xfrm>
            <a:off x="236536" y="1203878"/>
            <a:ext cx="2525714" cy="403212"/>
          </a:xfrm>
          <a:prstGeom prst="roundRect">
            <a:avLst>
              <a:gd name="adj" fmla="val 50000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ko-KR" altLang="en-US" sz="1400" b="1" dirty="0">
                <a:solidFill>
                  <a:schemeClr val="bg1"/>
                </a:solidFill>
                <a:latin typeface="Noto Sans KR"/>
                <a:ea typeface="Noto Sans KR"/>
              </a:rPr>
              <a:t>사칙연산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F34CD4B-4593-4DA3-93BA-341B297DC750}"/>
              </a:ext>
            </a:extLst>
          </p:cNvPr>
          <p:cNvSpPr txBox="1"/>
          <p:nvPr/>
        </p:nvSpPr>
        <p:spPr>
          <a:xfrm>
            <a:off x="396183" y="2256117"/>
            <a:ext cx="3566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ADD: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더하기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021EFC1-3E83-4251-9529-BD125DF564A4}"/>
              </a:ext>
            </a:extLst>
          </p:cNvPr>
          <p:cNvSpPr txBox="1"/>
          <p:nvPr/>
        </p:nvSpPr>
        <p:spPr>
          <a:xfrm>
            <a:off x="396183" y="3184513"/>
            <a:ext cx="3707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DIV: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나누기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1E390DA-F2F4-4B53-BE74-3FD57300117B}"/>
              </a:ext>
            </a:extLst>
          </p:cNvPr>
          <p:cNvSpPr txBox="1"/>
          <p:nvPr/>
        </p:nvSpPr>
        <p:spPr>
          <a:xfrm>
            <a:off x="424298" y="4266797"/>
            <a:ext cx="3707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SUB: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빼기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7589D7E-09C2-4CF6-ACC9-6A06A1BDE61F}"/>
              </a:ext>
            </a:extLst>
          </p:cNvPr>
          <p:cNvSpPr txBox="1"/>
          <p:nvPr/>
        </p:nvSpPr>
        <p:spPr>
          <a:xfrm>
            <a:off x="396183" y="5134331"/>
            <a:ext cx="3707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MUL</a:t>
            </a:r>
            <a:r>
              <a:rPr lang="en-US" altLang="ko-KR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: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곱하기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8DC2BF11-3969-43A9-81E7-67C641E56ADE}"/>
              </a:ext>
            </a:extLst>
          </p:cNvPr>
          <p:cNvGrpSpPr/>
          <p:nvPr/>
        </p:nvGrpSpPr>
        <p:grpSpPr>
          <a:xfrm>
            <a:off x="4669044" y="2055976"/>
            <a:ext cx="7343690" cy="3328425"/>
            <a:chOff x="5153110" y="2236428"/>
            <a:chExt cx="6083850" cy="3092901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8125CDCC-2802-4B45-87C5-5B416D2D3C50}"/>
                </a:ext>
              </a:extLst>
            </p:cNvPr>
            <p:cNvGrpSpPr/>
            <p:nvPr/>
          </p:nvGrpSpPr>
          <p:grpSpPr>
            <a:xfrm>
              <a:off x="5153110" y="2236428"/>
              <a:ext cx="6083850" cy="3092901"/>
              <a:chOff x="6360722" y="2495078"/>
              <a:chExt cx="5594742" cy="2510448"/>
            </a:xfrm>
          </p:grpSpPr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6EADCAA6-066C-4374-AF48-6846970861A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8301" t="19567" r="28876" b="56236"/>
              <a:stretch/>
            </p:blipFill>
            <p:spPr>
              <a:xfrm>
                <a:off x="8731295" y="2495079"/>
                <a:ext cx="3224169" cy="2510447"/>
              </a:xfrm>
              <a:prstGeom prst="rect">
                <a:avLst/>
              </a:prstGeom>
            </p:spPr>
          </p:pic>
          <p:pic>
            <p:nvPicPr>
              <p:cNvPr id="31" name="그림 30">
                <a:extLst>
                  <a:ext uri="{FF2B5EF4-FFF2-40B4-BE49-F238E27FC236}">
                    <a16:creationId xmlns:a16="http://schemas.microsoft.com/office/drawing/2014/main" id="{773D7A20-8BE6-428B-8D3C-3373979DAED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054" t="19567" r="62135" b="56236"/>
              <a:stretch/>
            </p:blipFill>
            <p:spPr>
              <a:xfrm>
                <a:off x="6360722" y="2495078"/>
                <a:ext cx="2374859" cy="2510447"/>
              </a:xfrm>
              <a:prstGeom prst="rect">
                <a:avLst/>
              </a:prstGeom>
            </p:spPr>
          </p:pic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DA1C713-1A09-409B-A3DD-0B032F13F5D2}"/>
                </a:ext>
              </a:extLst>
            </p:cNvPr>
            <p:cNvSpPr txBox="1"/>
            <p:nvPr/>
          </p:nvSpPr>
          <p:spPr>
            <a:xfrm>
              <a:off x="7826981" y="2794000"/>
              <a:ext cx="534700" cy="257398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5875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/>
                <a:t>더하기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9063492-BA27-43EF-B4F2-30D0CB7B290A}"/>
                </a:ext>
              </a:extLst>
            </p:cNvPr>
            <p:cNvSpPr txBox="1"/>
            <p:nvPr/>
          </p:nvSpPr>
          <p:spPr>
            <a:xfrm>
              <a:off x="7826981" y="3440983"/>
              <a:ext cx="534700" cy="257398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5875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/>
                <a:t>나누기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1D75912-082A-4534-8FE8-FE58935EA04E}"/>
                </a:ext>
              </a:extLst>
            </p:cNvPr>
            <p:cNvSpPr txBox="1"/>
            <p:nvPr/>
          </p:nvSpPr>
          <p:spPr>
            <a:xfrm>
              <a:off x="7826981" y="4078526"/>
              <a:ext cx="534700" cy="257398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5875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/>
                <a:t>빼기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A50853F6-96A5-48CC-A558-88F92F685E5D}"/>
                </a:ext>
              </a:extLst>
            </p:cNvPr>
            <p:cNvSpPr txBox="1"/>
            <p:nvPr/>
          </p:nvSpPr>
          <p:spPr>
            <a:xfrm>
              <a:off x="7826981" y="4905068"/>
              <a:ext cx="534700" cy="257398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5875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/>
                <a:t>곱하기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38048973"/>
      </p:ext>
    </p:extLst>
  </p:cSld>
  <p:clrMapOvr>
    <a:masterClrMapping/>
  </p:clrMapOvr>
  <p:transition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itle 15"/>
          <p:cNvSpPr txBox="1"/>
          <p:nvPr/>
        </p:nvSpPr>
        <p:spPr>
          <a:xfrm>
            <a:off x="1008056" y="553643"/>
            <a:ext cx="11357112" cy="562527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marR="0" lvl="0" indent="0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2800" b="1" spc="-15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맑은 고딕"/>
                <a:ea typeface="맑은 고딕"/>
              </a:rPr>
              <a:t>02</a:t>
            </a:r>
            <a:r>
              <a:rPr lang="en-US" altLang="ko-KR" sz="2000" b="1" spc="-150" dirty="0">
                <a:solidFill>
                  <a:srgbClr val="0070C0"/>
                </a:solidFill>
                <a:latin typeface="맑은 고딕"/>
                <a:ea typeface="맑은 고딕"/>
              </a:rPr>
              <a:t>   XG5000 </a:t>
            </a:r>
            <a:r>
              <a:rPr lang="ko-KR" altLang="en-US" sz="2000" b="1" spc="-150" dirty="0">
                <a:solidFill>
                  <a:srgbClr val="0070C0"/>
                </a:solidFill>
                <a:latin typeface="맑은 고딕"/>
                <a:ea typeface="맑은 고딕"/>
              </a:rPr>
              <a:t>기능</a:t>
            </a:r>
            <a:endParaRPr lang="en-US" altLang="ko-KR" sz="1400" spc="-150" dirty="0">
              <a:solidFill>
                <a:srgbClr val="858585"/>
              </a:solidFill>
              <a:latin typeface="맑은 고딕"/>
              <a:ea typeface="맑은 고딕"/>
            </a:endParaRPr>
          </a:p>
        </p:txBody>
      </p:sp>
      <p:cxnSp>
        <p:nvCxnSpPr>
          <p:cNvPr id="35" name="직선 연결선 34"/>
          <p:cNvCxnSpPr>
            <a:endCxn id="36" idx="1"/>
          </p:cNvCxnSpPr>
          <p:nvPr/>
        </p:nvCxnSpPr>
        <p:spPr>
          <a:xfrm>
            <a:off x="431371" y="344703"/>
            <a:ext cx="10256279" cy="1929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-14515" y="149948"/>
            <a:ext cx="1088572" cy="384043"/>
          </a:xfrm>
          <a:prstGeom prst="rect">
            <a:avLst/>
          </a:prstGeom>
          <a:solidFill>
            <a:srgbClr val="2CA2E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>
              <a:latin typeface="맑은 고딕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1126708" y="345453"/>
            <a:ext cx="1233624" cy="0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이등변 삼각형 28"/>
          <p:cNvSpPr/>
          <p:nvPr/>
        </p:nvSpPr>
        <p:spPr>
          <a:xfrm rot="5400000">
            <a:off x="928279" y="295729"/>
            <a:ext cx="386628" cy="95087"/>
          </a:xfrm>
          <a:prstGeom prst="triangle">
            <a:avLst>
              <a:gd name="adj" fmla="val 50000"/>
            </a:avLst>
          </a:prstGeom>
          <a:solidFill>
            <a:srgbClr val="2CA2E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>
              <a:latin typeface="맑은 고딕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-14527" y="137251"/>
            <a:ext cx="1088572" cy="417600"/>
          </a:xfrm>
          <a:prstGeom prst="rect">
            <a:avLst/>
          </a:prstGeom>
          <a:solidFill>
            <a:srgbClr val="2CA2E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>
              <a:latin typeface="맑은 고딕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086925" y="70699"/>
            <a:ext cx="352371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0070C0"/>
                </a:solidFill>
                <a:latin typeface="맑은 고딕"/>
                <a:ea typeface="맑은 고딕"/>
              </a:rPr>
              <a:t>TERALEADER </a:t>
            </a:r>
            <a:r>
              <a:rPr lang="en-US" altLang="ko-KR" sz="1051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/>
                <a:ea typeface="맑은 고딕"/>
              </a:rPr>
              <a:t>World Best R&amp;D Technology!</a:t>
            </a:r>
            <a:endParaRPr lang="ko-KR" altLang="en-US" sz="1200" b="1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맑은 고딕"/>
              <a:ea typeface="맑은 고딕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0824300" y="6186902"/>
            <a:ext cx="1225484" cy="584463"/>
          </a:xfrm>
          <a:prstGeom prst="rect">
            <a:avLst/>
          </a:prstGeom>
          <a:solidFill>
            <a:schemeClr val="bg1"/>
          </a:solidFill>
          <a:ln w="19050" cap="flat" cmpd="sng" algn="ctr">
            <a:noFill/>
            <a:prstDash val="solid"/>
            <a:round/>
            <a:headEnd w="med" len="med"/>
            <a:tailEnd w="med" len="med"/>
          </a:ln>
          <a:effectLst/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defTabSz="914332">
              <a:spcBef>
                <a:spcPct val="0"/>
              </a:spcBef>
              <a:spcAft>
                <a:spcPct val="0"/>
              </a:spcAft>
              <a:defRPr/>
            </a:pPr>
            <a:endParaRPr lang="ko-KR" altLang="en-US">
              <a:latin typeface="맑은 고딕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1008056" y="593415"/>
            <a:ext cx="378000" cy="50400"/>
          </a:xfrm>
          <a:prstGeom prst="rect">
            <a:avLst/>
          </a:prstGeom>
          <a:solidFill>
            <a:srgbClr val="0070C0"/>
          </a:solidFill>
          <a:ln w="19050" cap="flat" cmpd="sng" algn="ctr">
            <a:noFill/>
            <a:prstDash val="solid"/>
            <a:round/>
            <a:headEnd w="med" len="med"/>
            <a:tailEnd w="med" len="med"/>
          </a:ln>
          <a:effectLst>
            <a:outerShdw blurRad="19050" dist="1524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defTabSz="914332">
              <a:spcBef>
                <a:spcPct val="0"/>
              </a:spcBef>
              <a:spcAft>
                <a:spcPct val="0"/>
              </a:spcAft>
              <a:defRPr/>
            </a:pPr>
            <a:endParaRPr lang="ko-KR" altLang="en-US">
              <a:latin typeface="맑은 고딕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10687650" y="183541"/>
            <a:ext cx="60959" cy="36090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>
              <a:latin typeface="맑은 고딕"/>
            </a:endParaRPr>
          </a:p>
        </p:txBody>
      </p:sp>
      <p:cxnSp>
        <p:nvCxnSpPr>
          <p:cNvPr id="120" name="직선 연결선 26"/>
          <p:cNvCxnSpPr/>
          <p:nvPr/>
        </p:nvCxnSpPr>
        <p:spPr>
          <a:xfrm rot="10800000" flipV="1">
            <a:off x="1617366" y="1008591"/>
            <a:ext cx="1540188" cy="5679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719D8C0A-B67E-4720-BA05-83493AE6E700}"/>
              </a:ext>
            </a:extLst>
          </p:cNvPr>
          <p:cNvSpPr txBox="1"/>
          <p:nvPr/>
        </p:nvSpPr>
        <p:spPr>
          <a:xfrm>
            <a:off x="10863109" y="263135"/>
            <a:ext cx="114962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900" dirty="0">
                <a:ln w="9525">
                  <a:solidFill>
                    <a:prstClr val="white">
                      <a:alpha val="0"/>
                    </a:prstClr>
                  </a:solidFill>
                </a:ln>
                <a:solidFill>
                  <a:srgbClr val="56565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맑은 고딕"/>
              </a:rPr>
              <a:t>PLC</a:t>
            </a:r>
            <a:endParaRPr kumimoji="0" lang="ko-KR" altLang="en-US" sz="900" b="0" i="0" u="none" strike="noStrike" kern="1200" cap="none" spc="0" normalizeH="0" baseline="0" dirty="0">
              <a:ln w="9525">
                <a:solidFill>
                  <a:prstClr val="white">
                    <a:alpha val="0"/>
                  </a:prstClr>
                </a:solidFill>
              </a:ln>
              <a:solidFill>
                <a:srgbClr val="565656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uLnTx/>
              <a:uFillTx/>
              <a:ea typeface="맑은 고딕"/>
            </a:endParaRPr>
          </a:p>
        </p:txBody>
      </p:sp>
      <p:pic>
        <p:nvPicPr>
          <p:cNvPr id="21" name="그림 20">
            <a:hlinkClick r:id="rId3" action="ppaction://hlinksldjump"/>
            <a:extLst>
              <a:ext uri="{FF2B5EF4-FFF2-40B4-BE49-F238E27FC236}">
                <a16:creationId xmlns:a16="http://schemas.microsoft.com/office/drawing/2014/main" id="{F5A4564C-D467-4ED4-B7FC-A821DE970F3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0863109" y="6285911"/>
            <a:ext cx="1225195" cy="493735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CA1813E9-D027-4230-954C-090B615B4410}"/>
              </a:ext>
            </a:extLst>
          </p:cNvPr>
          <p:cNvSpPr/>
          <p:nvPr/>
        </p:nvSpPr>
        <p:spPr>
          <a:xfrm>
            <a:off x="4434771" y="1166494"/>
            <a:ext cx="7757229" cy="511941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ko-KR" altLang="en-US" sz="1700" spc="-150" dirty="0">
                <a:ln w="9525"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chemeClr val="tx1"/>
                </a:solidFill>
                <a:latin typeface="Noto Sans KR Light"/>
                <a:ea typeface="Noto Sans KR Light"/>
              </a:rPr>
              <a:t>   </a:t>
            </a:r>
            <a:endParaRPr lang="en-US" altLang="ko-KR" sz="1700" spc="-150" dirty="0">
              <a:ln w="9525">
                <a:solidFill>
                  <a:schemeClr val="tx2">
                    <a:tint val="1000"/>
                    <a:alpha val="0"/>
                  </a:schemeClr>
                </a:solidFill>
              </a:ln>
              <a:solidFill>
                <a:schemeClr val="tx1"/>
              </a:solidFill>
              <a:latin typeface="Noto Sans KR Light"/>
              <a:ea typeface="Noto Sans KR Light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8DB3384-730F-4896-9089-A1A16FD6155A}"/>
              </a:ext>
            </a:extLst>
          </p:cNvPr>
          <p:cNvSpPr txBox="1"/>
          <p:nvPr/>
        </p:nvSpPr>
        <p:spPr>
          <a:xfrm>
            <a:off x="4404337" y="1009522"/>
            <a:ext cx="2310346" cy="369332"/>
          </a:xfrm>
          <a:prstGeom prst="rect">
            <a:avLst/>
          </a:prstGeom>
          <a:solidFill>
            <a:schemeClr val="accent1">
              <a:lumMod val="75000"/>
            </a:schemeClr>
          </a:solidFill>
          <a:ln w="254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dirty="0">
                <a:solidFill>
                  <a:schemeClr val="bg1"/>
                </a:solidFill>
                <a:latin typeface="Noto Sans KR"/>
                <a:ea typeface="Noto Sans KR"/>
              </a:rPr>
              <a:t>  PLC </a:t>
            </a:r>
            <a:r>
              <a:rPr lang="ko-KR" altLang="en-US" dirty="0">
                <a:solidFill>
                  <a:schemeClr val="bg1"/>
                </a:solidFill>
                <a:latin typeface="Noto Sans KR"/>
                <a:ea typeface="Noto Sans KR"/>
              </a:rPr>
              <a:t>회로 구성도</a:t>
            </a:r>
          </a:p>
        </p:txBody>
      </p:sp>
      <p:sp>
        <p:nvSpPr>
          <p:cNvPr id="27" name="직사각형 20">
            <a:extLst>
              <a:ext uri="{FF2B5EF4-FFF2-40B4-BE49-F238E27FC236}">
                <a16:creationId xmlns:a16="http://schemas.microsoft.com/office/drawing/2014/main" id="{614EF122-C5B1-44B9-ADA1-ED0013F8C355}"/>
              </a:ext>
            </a:extLst>
          </p:cNvPr>
          <p:cNvSpPr/>
          <p:nvPr/>
        </p:nvSpPr>
        <p:spPr>
          <a:xfrm>
            <a:off x="236536" y="1511059"/>
            <a:ext cx="3955874" cy="467584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Light"/>
                <a:ea typeface="Noto Sans KR Medium"/>
              </a:rPr>
              <a:t>타이머: 신호가 들어왔을 때 시간의 경과를 나타내는 기능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Light"/>
                <a:ea typeface="Noto Sans KR Medium"/>
              </a:rPr>
              <a:t>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Light"/>
                <a:ea typeface="Noto Sans KR Medium"/>
              </a:rPr>
              <a:t> 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Noto Sans KR Light"/>
              <a:ea typeface="Noto Sans KR Medium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Noto Sans KR Light"/>
              <a:ea typeface="Noto Sans KR Medium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Noto Sans KR Light"/>
              <a:ea typeface="Noto Sans KR Medium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Noto Sans KR Light"/>
              <a:ea typeface="Noto Sans KR Medium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Noto Sans KR Light"/>
              <a:ea typeface="Noto Sans KR Medium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Noto Sans KR Light"/>
              <a:ea typeface="Noto Sans KR Medium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Noto Sans KR Light"/>
              <a:ea typeface="Noto Sans KR Medium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en-US" altLang="ko-KR" sz="900" dirty="0">
              <a:solidFill>
                <a:schemeClr val="tx1">
                  <a:lumMod val="65000"/>
                  <a:lumOff val="35000"/>
                </a:schemeClr>
              </a:solidFill>
              <a:latin typeface="Noto Sans KR Light"/>
              <a:ea typeface="Noto Sans KR Medium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Light"/>
                <a:ea typeface="Noto Sans KR Medium"/>
              </a:rPr>
              <a:t>카운트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Light"/>
                <a:ea typeface="Noto Sans KR Medium"/>
              </a:rPr>
              <a:t>: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Light"/>
                <a:ea typeface="Noto Sans KR Medium"/>
              </a:rPr>
              <a:t>신호가 들어오는 횟수를 세는 기능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Light"/>
                <a:ea typeface="Noto Sans KR Medium"/>
              </a:rPr>
              <a:t>(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Light"/>
                <a:ea typeface="Noto Sans KR Medium"/>
              </a:rPr>
              <a:t>지정된 횟수 값이 이상이 들어오면 참을 반환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Light"/>
                <a:ea typeface="Noto Sans KR Medium"/>
              </a:rPr>
              <a:t>)</a:t>
            </a:r>
          </a:p>
          <a:p>
            <a:pPr>
              <a:defRPr/>
            </a:pP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Noto Sans KR Light"/>
              <a:ea typeface="Noto Sans KR Medium"/>
            </a:endParaRPr>
          </a:p>
        </p:txBody>
      </p:sp>
      <p:sp>
        <p:nvSpPr>
          <p:cNvPr id="39" name="사각형: 둥근 모서리 30">
            <a:extLst>
              <a:ext uri="{FF2B5EF4-FFF2-40B4-BE49-F238E27FC236}">
                <a16:creationId xmlns:a16="http://schemas.microsoft.com/office/drawing/2014/main" id="{C1492FDC-10BF-4CCB-AA6A-545ACD816D79}"/>
              </a:ext>
            </a:extLst>
          </p:cNvPr>
          <p:cNvSpPr/>
          <p:nvPr/>
        </p:nvSpPr>
        <p:spPr>
          <a:xfrm>
            <a:off x="236536" y="1301662"/>
            <a:ext cx="2232344" cy="403212"/>
          </a:xfrm>
          <a:prstGeom prst="roundRect">
            <a:avLst>
              <a:gd name="adj" fmla="val 50000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ko-KR" altLang="en-US" sz="1400" b="1" dirty="0">
                <a:solidFill>
                  <a:schemeClr val="bg1"/>
                </a:solidFill>
                <a:latin typeface="Noto Sans KR"/>
                <a:ea typeface="Noto Sans KR"/>
              </a:rPr>
              <a:t>타이머</a:t>
            </a:r>
            <a:r>
              <a:rPr lang="en-US" altLang="ko-KR" sz="1400" b="1" dirty="0">
                <a:solidFill>
                  <a:schemeClr val="bg1"/>
                </a:solidFill>
                <a:latin typeface="Noto Sans KR"/>
                <a:ea typeface="Noto Sans KR"/>
              </a:rPr>
              <a:t>, </a:t>
            </a:r>
            <a:r>
              <a:rPr lang="ko-KR" altLang="en-US" sz="1400" b="1" dirty="0">
                <a:solidFill>
                  <a:schemeClr val="bg1"/>
                </a:solidFill>
                <a:latin typeface="Noto Sans KR"/>
                <a:ea typeface="Noto Sans KR"/>
              </a:rPr>
              <a:t>카운트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E627153-3B6D-40C4-B334-9071A60738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5208" y="4293184"/>
            <a:ext cx="7290256" cy="1095375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21AE5D4A-0240-48FD-9396-CD22088E6D7D}"/>
              </a:ext>
            </a:extLst>
          </p:cNvPr>
          <p:cNvGrpSpPr/>
          <p:nvPr/>
        </p:nvGrpSpPr>
        <p:grpSpPr>
          <a:xfrm>
            <a:off x="4665208" y="1704874"/>
            <a:ext cx="7290256" cy="2033326"/>
            <a:chOff x="4665208" y="1568815"/>
            <a:chExt cx="7290256" cy="2033326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23917901-6164-49AF-9646-58DDED8C18E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65208" y="2260552"/>
              <a:ext cx="7290256" cy="1341589"/>
            </a:xfrm>
            <a:prstGeom prst="rect">
              <a:avLst/>
            </a:prstGeom>
          </p:spPr>
        </p:pic>
        <p:cxnSp>
          <p:nvCxnSpPr>
            <p:cNvPr id="10" name="연결선: 꺾임 9">
              <a:extLst>
                <a:ext uri="{FF2B5EF4-FFF2-40B4-BE49-F238E27FC236}">
                  <a16:creationId xmlns:a16="http://schemas.microsoft.com/office/drawing/2014/main" id="{D44B617E-66C9-4ADE-86D8-24D8CC089300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10779321" y="1698072"/>
              <a:ext cx="989489" cy="730975"/>
            </a:xfrm>
            <a:prstGeom prst="bentConnector2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7A50EF48-2323-410A-AC69-CBFCE8C2A837}"/>
                </a:ext>
              </a:extLst>
            </p:cNvPr>
            <p:cNvSpPr/>
            <p:nvPr/>
          </p:nvSpPr>
          <p:spPr>
            <a:xfrm>
              <a:off x="11522709" y="2562832"/>
              <a:ext cx="237491" cy="252830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86162282-B652-41BA-9198-6D3046E0C374}"/>
              </a:ext>
            </a:extLst>
          </p:cNvPr>
          <p:cNvSpPr txBox="1"/>
          <p:nvPr/>
        </p:nvSpPr>
        <p:spPr>
          <a:xfrm>
            <a:off x="8200417" y="1466411"/>
            <a:ext cx="2708161" cy="52322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9050">
            <a:solidFill>
              <a:schemeClr val="accent5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400" dirty="0"/>
              <a:t>시스템 기본 시간 단위</a:t>
            </a:r>
            <a:r>
              <a:rPr lang="en-US" altLang="ko-KR" sz="1400" dirty="0"/>
              <a:t>: 100ms</a:t>
            </a:r>
          </a:p>
          <a:p>
            <a:pPr>
              <a:defRPr/>
            </a:pPr>
            <a:r>
              <a:rPr lang="en-US" altLang="ko-KR" sz="1400" dirty="0"/>
              <a:t>Ex) 50</a:t>
            </a:r>
            <a:r>
              <a:rPr lang="ko-KR" altLang="en-US" sz="1400" dirty="0"/>
              <a:t> </a:t>
            </a:r>
            <a:r>
              <a:rPr lang="en-US" altLang="ko-KR" sz="1400" dirty="0"/>
              <a:t>=</a:t>
            </a:r>
            <a:r>
              <a:rPr lang="ko-KR" altLang="en-US" sz="1400" dirty="0"/>
              <a:t> </a:t>
            </a:r>
            <a:r>
              <a:rPr lang="en-US" altLang="ko-KR" sz="1400" dirty="0"/>
              <a:t>5</a:t>
            </a:r>
            <a:r>
              <a:rPr lang="ko-KR" altLang="en-US" sz="1400" dirty="0"/>
              <a:t>초 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7B538E53-128F-4690-B297-14D9E891EDA8}"/>
              </a:ext>
            </a:extLst>
          </p:cNvPr>
          <p:cNvGrpSpPr/>
          <p:nvPr/>
        </p:nvGrpSpPr>
        <p:grpSpPr>
          <a:xfrm>
            <a:off x="4665208" y="1429177"/>
            <a:ext cx="2598554" cy="890314"/>
            <a:chOff x="4665208" y="1552024"/>
            <a:chExt cx="2598554" cy="890314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5553F5A-B849-45BE-A91F-20819F831D36}"/>
                </a:ext>
              </a:extLst>
            </p:cNvPr>
            <p:cNvSpPr txBox="1"/>
            <p:nvPr/>
          </p:nvSpPr>
          <p:spPr>
            <a:xfrm>
              <a:off x="4665208" y="1552024"/>
              <a:ext cx="2598554" cy="449621"/>
            </a:xfrm>
            <a:prstGeom prst="rect">
              <a:avLst/>
            </a:prstGeom>
            <a:noFill/>
            <a:ln w="22225">
              <a:solidFill>
                <a:schemeClr val="accent1"/>
              </a:solidFill>
            </a:ln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200"/>
                <a:t>p0</a:t>
              </a:r>
              <a:r>
                <a:rPr lang="ko-KR" altLang="en-US" sz="1200"/>
                <a:t>을 </a:t>
              </a:r>
              <a:r>
                <a:rPr lang="en-US" altLang="ko-KR" sz="1200"/>
                <a:t>5</a:t>
              </a:r>
              <a:r>
                <a:rPr lang="ko-KR" altLang="en-US" sz="1200"/>
                <a:t>초이상 누르면 </a:t>
              </a:r>
              <a:r>
                <a:rPr lang="en-US" altLang="ko-KR" sz="1200"/>
                <a:t>5</a:t>
              </a:r>
              <a:r>
                <a:rPr lang="ko-KR" altLang="en-US" sz="1200"/>
                <a:t>초뒤 </a:t>
              </a:r>
              <a:r>
                <a:rPr lang="en-US" altLang="ko-KR" sz="1200"/>
                <a:t>t0</a:t>
              </a:r>
              <a:r>
                <a:rPr lang="ko-KR" altLang="en-US" sz="1200"/>
                <a:t>와 </a:t>
              </a:r>
              <a:r>
                <a:rPr lang="en-US" altLang="ko-KR" sz="1200"/>
                <a:t>p20</a:t>
              </a:r>
              <a:r>
                <a:rPr lang="ko-KR" altLang="en-US" sz="1200"/>
                <a:t> 작동</a:t>
              </a:r>
            </a:p>
          </p:txBody>
        </p:sp>
        <p:sp>
          <p:nvSpPr>
            <p:cNvPr id="41" name="TextBox 38">
              <a:extLst>
                <a:ext uri="{FF2B5EF4-FFF2-40B4-BE49-F238E27FC236}">
                  <a16:creationId xmlns:a16="http://schemas.microsoft.com/office/drawing/2014/main" id="{ABF28512-2DFB-4F11-AAC5-CC045965F5B1}"/>
                </a:ext>
              </a:extLst>
            </p:cNvPr>
            <p:cNvSpPr txBox="1"/>
            <p:nvPr/>
          </p:nvSpPr>
          <p:spPr>
            <a:xfrm>
              <a:off x="4665208" y="1990285"/>
              <a:ext cx="2598554" cy="452053"/>
            </a:xfrm>
            <a:prstGeom prst="rect">
              <a:avLst/>
            </a:prstGeom>
            <a:noFill/>
            <a:ln w="22225">
              <a:solidFill>
                <a:schemeClr val="accent1"/>
              </a:solidFill>
            </a:ln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1200"/>
                <a:t>만약 </a:t>
              </a:r>
              <a:r>
                <a:rPr lang="en-US" altLang="ko-KR" sz="1200"/>
                <a:t>p0</a:t>
              </a:r>
              <a:r>
                <a:rPr lang="ko-KR" altLang="en-US" sz="1200"/>
                <a:t>을 </a:t>
              </a:r>
              <a:r>
                <a:rPr lang="en-US" altLang="ko-KR" sz="1200"/>
                <a:t>5</a:t>
              </a:r>
              <a:r>
                <a:rPr lang="ko-KR" altLang="en-US" sz="1200"/>
                <a:t>초가 지나기 전에 때면 작동 불가</a:t>
              </a:r>
              <a:endParaRPr lang="en-US" altLang="ko-KR" sz="1200"/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095B319E-3542-4CC3-9668-4FF321FB3D50}"/>
              </a:ext>
            </a:extLst>
          </p:cNvPr>
          <p:cNvSpPr txBox="1"/>
          <p:nvPr/>
        </p:nvSpPr>
        <p:spPr>
          <a:xfrm>
            <a:off x="5279769" y="5571479"/>
            <a:ext cx="3423795" cy="276999"/>
          </a:xfrm>
          <a:prstGeom prst="rect">
            <a:avLst/>
          </a:prstGeom>
          <a:noFill/>
          <a:ln w="22225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dirty="0"/>
              <a:t>C001</a:t>
            </a:r>
            <a:r>
              <a:rPr lang="ko-KR" altLang="en-US" sz="1200" dirty="0"/>
              <a:t>의 카운트 된 값이 </a:t>
            </a:r>
            <a:r>
              <a:rPr lang="en-US" altLang="ko-KR" sz="1200" dirty="0"/>
              <a:t>3</a:t>
            </a:r>
            <a:r>
              <a:rPr lang="ko-KR" altLang="en-US" sz="1200" dirty="0"/>
              <a:t>이상이 되면 </a:t>
            </a:r>
            <a:r>
              <a:rPr lang="en-US" altLang="ko-KR" sz="1200" dirty="0"/>
              <a:t>p24</a:t>
            </a:r>
            <a:r>
              <a:rPr lang="ko-KR" altLang="en-US" sz="1200" dirty="0"/>
              <a:t> 작동</a:t>
            </a:r>
          </a:p>
        </p:txBody>
      </p:sp>
      <p:cxnSp>
        <p:nvCxnSpPr>
          <p:cNvPr id="43" name="연결선: 꺾임 42">
            <a:extLst>
              <a:ext uri="{FF2B5EF4-FFF2-40B4-BE49-F238E27FC236}">
                <a16:creationId xmlns:a16="http://schemas.microsoft.com/office/drawing/2014/main" id="{052BC60D-9A21-4693-81DC-63ECAB8F214D}"/>
              </a:ext>
            </a:extLst>
          </p:cNvPr>
          <p:cNvCxnSpPr>
            <a:cxnSpLocks/>
            <a:stCxn id="44" idx="0"/>
            <a:endCxn id="48" idx="3"/>
          </p:cNvCxnSpPr>
          <p:nvPr/>
        </p:nvCxnSpPr>
        <p:spPr>
          <a:xfrm rot="16200000" flipV="1">
            <a:off x="10995419" y="3904262"/>
            <a:ext cx="572012" cy="745693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C0FECACB-896E-4F26-9895-3F248B1D93CC}"/>
              </a:ext>
            </a:extLst>
          </p:cNvPr>
          <p:cNvSpPr/>
          <p:nvPr/>
        </p:nvSpPr>
        <p:spPr>
          <a:xfrm>
            <a:off x="11546320" y="4563115"/>
            <a:ext cx="215901" cy="22984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2D9FF4D-E79C-4FB0-9E7D-7C8D54F33B2C}"/>
              </a:ext>
            </a:extLst>
          </p:cNvPr>
          <p:cNvSpPr txBox="1"/>
          <p:nvPr/>
        </p:nvSpPr>
        <p:spPr>
          <a:xfrm>
            <a:off x="9753187" y="3837214"/>
            <a:ext cx="1155391" cy="30777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9050">
            <a:solidFill>
              <a:schemeClr val="accent5"/>
            </a:solidFill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400" dirty="0"/>
              <a:t>지정된 횟수</a:t>
            </a:r>
          </a:p>
        </p:txBody>
      </p:sp>
    </p:spTree>
    <p:extLst>
      <p:ext uri="{BB962C8B-B14F-4D97-AF65-F5344CB8AC3E}">
        <p14:creationId xmlns:p14="http://schemas.microsoft.com/office/powerpoint/2010/main" val="2326139610"/>
      </p:ext>
    </p:extLst>
  </p:cSld>
  <p:clrMapOvr>
    <a:masterClrMapping/>
  </p:clrMapOvr>
  <p:transition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itle 15"/>
          <p:cNvSpPr txBox="1"/>
          <p:nvPr/>
        </p:nvSpPr>
        <p:spPr>
          <a:xfrm>
            <a:off x="1008056" y="553643"/>
            <a:ext cx="11357112" cy="562527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marR="0" lvl="0" indent="0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2800" b="1" spc="-15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맑은 고딕"/>
                <a:ea typeface="맑은 고딕"/>
              </a:rPr>
              <a:t>02</a:t>
            </a:r>
            <a:r>
              <a:rPr lang="en-US" altLang="ko-KR" sz="2000" b="1" spc="-150" dirty="0">
                <a:solidFill>
                  <a:srgbClr val="0070C0"/>
                </a:solidFill>
                <a:latin typeface="맑은 고딕"/>
                <a:ea typeface="맑은 고딕"/>
              </a:rPr>
              <a:t>   XG5000 </a:t>
            </a:r>
            <a:r>
              <a:rPr lang="ko-KR" altLang="en-US" sz="2000" b="1" spc="-150" dirty="0">
                <a:solidFill>
                  <a:srgbClr val="0070C0"/>
                </a:solidFill>
                <a:latin typeface="맑은 고딕"/>
                <a:ea typeface="맑은 고딕"/>
              </a:rPr>
              <a:t>기능</a:t>
            </a:r>
            <a:endParaRPr lang="en-US" altLang="ko-KR" sz="1400" spc="-150" dirty="0">
              <a:solidFill>
                <a:srgbClr val="858585"/>
              </a:solidFill>
              <a:latin typeface="맑은 고딕"/>
              <a:ea typeface="맑은 고딕"/>
            </a:endParaRPr>
          </a:p>
        </p:txBody>
      </p:sp>
      <p:cxnSp>
        <p:nvCxnSpPr>
          <p:cNvPr id="35" name="직선 연결선 34"/>
          <p:cNvCxnSpPr>
            <a:endCxn id="36" idx="1"/>
          </p:cNvCxnSpPr>
          <p:nvPr/>
        </p:nvCxnSpPr>
        <p:spPr>
          <a:xfrm>
            <a:off x="431371" y="344703"/>
            <a:ext cx="10256279" cy="1929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-14515" y="149948"/>
            <a:ext cx="1088572" cy="384043"/>
          </a:xfrm>
          <a:prstGeom prst="rect">
            <a:avLst/>
          </a:prstGeom>
          <a:solidFill>
            <a:srgbClr val="2CA2E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>
              <a:latin typeface="맑은 고딕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1126708" y="345453"/>
            <a:ext cx="1233624" cy="0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이등변 삼각형 28"/>
          <p:cNvSpPr/>
          <p:nvPr/>
        </p:nvSpPr>
        <p:spPr>
          <a:xfrm rot="5400000">
            <a:off x="928279" y="295729"/>
            <a:ext cx="386628" cy="95087"/>
          </a:xfrm>
          <a:prstGeom prst="triangle">
            <a:avLst>
              <a:gd name="adj" fmla="val 50000"/>
            </a:avLst>
          </a:prstGeom>
          <a:solidFill>
            <a:srgbClr val="2CA2E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>
              <a:latin typeface="맑은 고딕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-14527" y="137251"/>
            <a:ext cx="1088572" cy="417600"/>
          </a:xfrm>
          <a:prstGeom prst="rect">
            <a:avLst/>
          </a:prstGeom>
          <a:solidFill>
            <a:srgbClr val="2CA2E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>
              <a:latin typeface="맑은 고딕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086925" y="70699"/>
            <a:ext cx="352371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0070C0"/>
                </a:solidFill>
                <a:latin typeface="맑은 고딕"/>
                <a:ea typeface="맑은 고딕"/>
              </a:rPr>
              <a:t>TERALEADER </a:t>
            </a:r>
            <a:r>
              <a:rPr lang="en-US" altLang="ko-KR" sz="1051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/>
                <a:ea typeface="맑은 고딕"/>
              </a:rPr>
              <a:t>World Best R&amp;D Technology!</a:t>
            </a:r>
            <a:endParaRPr lang="ko-KR" altLang="en-US" sz="1200" b="1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맑은 고딕"/>
              <a:ea typeface="맑은 고딕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0824300" y="6186902"/>
            <a:ext cx="1225484" cy="584463"/>
          </a:xfrm>
          <a:prstGeom prst="rect">
            <a:avLst/>
          </a:prstGeom>
          <a:solidFill>
            <a:schemeClr val="bg1"/>
          </a:solidFill>
          <a:ln w="19050" cap="flat" cmpd="sng" algn="ctr">
            <a:noFill/>
            <a:prstDash val="solid"/>
            <a:round/>
            <a:headEnd w="med" len="med"/>
            <a:tailEnd w="med" len="med"/>
          </a:ln>
          <a:effectLst/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defTabSz="914332">
              <a:spcBef>
                <a:spcPct val="0"/>
              </a:spcBef>
              <a:spcAft>
                <a:spcPct val="0"/>
              </a:spcAft>
              <a:defRPr/>
            </a:pPr>
            <a:endParaRPr lang="ko-KR" altLang="en-US">
              <a:latin typeface="맑은 고딕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1008056" y="593415"/>
            <a:ext cx="378000" cy="50400"/>
          </a:xfrm>
          <a:prstGeom prst="rect">
            <a:avLst/>
          </a:prstGeom>
          <a:solidFill>
            <a:srgbClr val="0070C0"/>
          </a:solidFill>
          <a:ln w="19050" cap="flat" cmpd="sng" algn="ctr">
            <a:noFill/>
            <a:prstDash val="solid"/>
            <a:round/>
            <a:headEnd w="med" len="med"/>
            <a:tailEnd w="med" len="med"/>
          </a:ln>
          <a:effectLst>
            <a:outerShdw blurRad="19050" dist="1524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defTabSz="914332">
              <a:spcBef>
                <a:spcPct val="0"/>
              </a:spcBef>
              <a:spcAft>
                <a:spcPct val="0"/>
              </a:spcAft>
              <a:defRPr/>
            </a:pPr>
            <a:endParaRPr lang="ko-KR" altLang="en-US">
              <a:latin typeface="맑은 고딕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10687650" y="183541"/>
            <a:ext cx="60959" cy="36090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>
              <a:latin typeface="맑은 고딕"/>
            </a:endParaRPr>
          </a:p>
        </p:txBody>
      </p:sp>
      <p:cxnSp>
        <p:nvCxnSpPr>
          <p:cNvPr id="120" name="직선 연결선 26"/>
          <p:cNvCxnSpPr/>
          <p:nvPr/>
        </p:nvCxnSpPr>
        <p:spPr>
          <a:xfrm rot="10800000" flipV="1">
            <a:off x="1617366" y="1008591"/>
            <a:ext cx="1540188" cy="5679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719D8C0A-B67E-4720-BA05-83493AE6E700}"/>
              </a:ext>
            </a:extLst>
          </p:cNvPr>
          <p:cNvSpPr txBox="1"/>
          <p:nvPr/>
        </p:nvSpPr>
        <p:spPr>
          <a:xfrm>
            <a:off x="10863109" y="263135"/>
            <a:ext cx="114962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900" dirty="0">
                <a:ln w="9525">
                  <a:solidFill>
                    <a:prstClr val="white">
                      <a:alpha val="0"/>
                    </a:prstClr>
                  </a:solidFill>
                </a:ln>
                <a:solidFill>
                  <a:srgbClr val="56565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맑은 고딕"/>
              </a:rPr>
              <a:t>PLC</a:t>
            </a:r>
            <a:endParaRPr kumimoji="0" lang="ko-KR" altLang="en-US" sz="900" b="0" i="0" u="none" strike="noStrike" kern="1200" cap="none" spc="0" normalizeH="0" baseline="0" dirty="0">
              <a:ln w="9525">
                <a:solidFill>
                  <a:prstClr val="white">
                    <a:alpha val="0"/>
                  </a:prstClr>
                </a:solidFill>
              </a:ln>
              <a:solidFill>
                <a:srgbClr val="565656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uLnTx/>
              <a:uFillTx/>
              <a:ea typeface="맑은 고딕"/>
            </a:endParaRPr>
          </a:p>
        </p:txBody>
      </p:sp>
      <p:pic>
        <p:nvPicPr>
          <p:cNvPr id="21" name="그림 20">
            <a:hlinkClick r:id="rId3" action="ppaction://hlinksldjump"/>
            <a:extLst>
              <a:ext uri="{FF2B5EF4-FFF2-40B4-BE49-F238E27FC236}">
                <a16:creationId xmlns:a16="http://schemas.microsoft.com/office/drawing/2014/main" id="{F5A4564C-D467-4ED4-B7FC-A821DE970F3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0863109" y="6285911"/>
            <a:ext cx="1225195" cy="493735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CA1813E9-D027-4230-954C-090B615B4410}"/>
              </a:ext>
            </a:extLst>
          </p:cNvPr>
          <p:cNvSpPr/>
          <p:nvPr/>
        </p:nvSpPr>
        <p:spPr>
          <a:xfrm>
            <a:off x="4434771" y="1166494"/>
            <a:ext cx="7757229" cy="513786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ko-KR" altLang="en-US" sz="1700" spc="-150" dirty="0">
                <a:ln w="9525"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chemeClr val="tx1"/>
                </a:solidFill>
                <a:latin typeface="Noto Sans KR Light"/>
                <a:ea typeface="Noto Sans KR Light"/>
              </a:rPr>
              <a:t>   </a:t>
            </a:r>
            <a:r>
              <a:rPr lang="ko-KR" altLang="en-US" sz="1700" spc="-150" dirty="0" err="1">
                <a:ln w="9525"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chemeClr val="tx1"/>
                </a:solidFill>
                <a:latin typeface="Noto Sans KR Light"/>
                <a:ea typeface="Noto Sans KR Light"/>
              </a:rPr>
              <a:t>ㅋ</a:t>
            </a:r>
            <a:endParaRPr lang="en-US" altLang="ko-KR" sz="1700" spc="-150" dirty="0">
              <a:ln w="9525">
                <a:solidFill>
                  <a:schemeClr val="tx2">
                    <a:tint val="1000"/>
                    <a:alpha val="0"/>
                  </a:schemeClr>
                </a:solidFill>
              </a:ln>
              <a:solidFill>
                <a:schemeClr val="tx1"/>
              </a:solidFill>
              <a:latin typeface="Noto Sans KR Light"/>
              <a:ea typeface="Noto Sans KR Light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8DB3384-730F-4896-9089-A1A16FD6155A}"/>
              </a:ext>
            </a:extLst>
          </p:cNvPr>
          <p:cNvSpPr txBox="1"/>
          <p:nvPr/>
        </p:nvSpPr>
        <p:spPr>
          <a:xfrm>
            <a:off x="4404337" y="1009522"/>
            <a:ext cx="2310346" cy="369332"/>
          </a:xfrm>
          <a:prstGeom prst="rect">
            <a:avLst/>
          </a:prstGeom>
          <a:solidFill>
            <a:schemeClr val="accent1">
              <a:lumMod val="75000"/>
            </a:schemeClr>
          </a:solidFill>
          <a:ln w="254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dirty="0">
                <a:solidFill>
                  <a:schemeClr val="bg1"/>
                </a:solidFill>
                <a:latin typeface="Noto Sans KR"/>
                <a:ea typeface="Noto Sans KR"/>
              </a:rPr>
              <a:t>  PLC </a:t>
            </a:r>
            <a:r>
              <a:rPr lang="ko-KR" altLang="en-US" dirty="0">
                <a:solidFill>
                  <a:schemeClr val="bg1"/>
                </a:solidFill>
                <a:latin typeface="Noto Sans KR"/>
                <a:ea typeface="Noto Sans KR"/>
              </a:rPr>
              <a:t>회로 구성도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3B6B39C-3DAA-4410-A953-833C7DB2B70B}"/>
              </a:ext>
            </a:extLst>
          </p:cNvPr>
          <p:cNvGrpSpPr/>
          <p:nvPr/>
        </p:nvGrpSpPr>
        <p:grpSpPr>
          <a:xfrm>
            <a:off x="236535" y="1511059"/>
            <a:ext cx="3961700" cy="4675843"/>
            <a:chOff x="236536" y="1511059"/>
            <a:chExt cx="2548852" cy="2705341"/>
          </a:xfrm>
        </p:grpSpPr>
        <p:sp>
          <p:nvSpPr>
            <p:cNvPr id="27" name="직사각형 20">
              <a:extLst>
                <a:ext uri="{FF2B5EF4-FFF2-40B4-BE49-F238E27FC236}">
                  <a16:creationId xmlns:a16="http://schemas.microsoft.com/office/drawing/2014/main" id="{614EF122-C5B1-44B9-ADA1-ED0013F8C355}"/>
                </a:ext>
              </a:extLst>
            </p:cNvPr>
            <p:cNvSpPr/>
            <p:nvPr/>
          </p:nvSpPr>
          <p:spPr>
            <a:xfrm>
              <a:off x="236536" y="1511059"/>
              <a:ext cx="2548852" cy="270534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Light"/>
                <a:ea typeface="Noto Sans KR Medium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  <a:defRPr/>
              </a:pPr>
              <a:endPara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Light"/>
                <a:ea typeface="Noto Sans KR Medium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  <a:defRPr/>
              </a:pPr>
              <a:endPara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Light"/>
                <a:ea typeface="Noto Sans KR Medium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  <a:defRPr/>
              </a:pPr>
              <a:endPara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Light"/>
                <a:ea typeface="Noto Sans KR Medium"/>
              </a:endParaRPr>
            </a:p>
            <a:p>
              <a:pPr>
                <a:defRPr/>
              </a:pPr>
              <a:endPara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Light"/>
                <a:ea typeface="Noto Sans KR Medium"/>
              </a:endParaRPr>
            </a:p>
          </p:txBody>
        </p:sp>
        <p:pic>
          <p:nvPicPr>
            <p:cNvPr id="3" name="그림 2" descr="테이블이(가) 표시된 사진&#10;&#10;자동 생성된 설명">
              <a:extLst>
                <a:ext uri="{FF2B5EF4-FFF2-40B4-BE49-F238E27FC236}">
                  <a16:creationId xmlns:a16="http://schemas.microsoft.com/office/drawing/2014/main" id="{268D695E-8EF5-4174-81B0-4EE3157D65D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2429" y="2302224"/>
              <a:ext cx="2006024" cy="1813963"/>
            </a:xfrm>
            <a:prstGeom prst="rect">
              <a:avLst/>
            </a:prstGeom>
          </p:spPr>
        </p:pic>
      </p:grpSp>
      <p:sp>
        <p:nvSpPr>
          <p:cNvPr id="39" name="사각형: 둥근 모서리 30">
            <a:extLst>
              <a:ext uri="{FF2B5EF4-FFF2-40B4-BE49-F238E27FC236}">
                <a16:creationId xmlns:a16="http://schemas.microsoft.com/office/drawing/2014/main" id="{C1492FDC-10BF-4CCB-AA6A-545ACD816D79}"/>
              </a:ext>
            </a:extLst>
          </p:cNvPr>
          <p:cNvSpPr/>
          <p:nvPr/>
        </p:nvSpPr>
        <p:spPr>
          <a:xfrm>
            <a:off x="236536" y="1301662"/>
            <a:ext cx="2123796" cy="403212"/>
          </a:xfrm>
          <a:prstGeom prst="roundRect">
            <a:avLst>
              <a:gd name="adj" fmla="val 50000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lvl="1">
              <a:defRPr/>
            </a:pPr>
            <a:r>
              <a:rPr lang="ko-KR" altLang="en-US" sz="1400" b="1" dirty="0">
                <a:solidFill>
                  <a:schemeClr val="bg1"/>
                </a:solidFill>
                <a:latin typeface="Noto Sans KR"/>
                <a:ea typeface="Noto Sans KR"/>
              </a:rPr>
              <a:t>비교 연산자</a:t>
            </a:r>
            <a:endParaRPr lang="en-US" altLang="ko-KR" sz="1400" b="1" dirty="0">
              <a:solidFill>
                <a:schemeClr val="bg1"/>
              </a:solidFill>
              <a:latin typeface="Noto Sans KR"/>
              <a:ea typeface="Noto Sans KR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9C043326-D0CA-4233-B545-311A5C7A9C4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71" t="20840" r="28562" b="48813"/>
          <a:stretch/>
        </p:blipFill>
        <p:spPr>
          <a:xfrm>
            <a:off x="4683000" y="2461355"/>
            <a:ext cx="7274003" cy="245066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79E254E-9EC5-4DFA-B6E7-5E8CEDB5AE99}"/>
              </a:ext>
            </a:extLst>
          </p:cNvPr>
          <p:cNvSpPr txBox="1"/>
          <p:nvPr/>
        </p:nvSpPr>
        <p:spPr>
          <a:xfrm>
            <a:off x="571098" y="1881640"/>
            <a:ext cx="34601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S1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과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S2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를 비교하여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X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조건과 일치하면 현재의 연산결과를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ON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합니다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.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이외의 연산결과는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OFF.</a:t>
            </a:r>
            <a:endParaRPr lang="ko-KR" altLang="en-US" sz="1600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C0FECACB-896E-4F26-9895-3F248B1D93CC}"/>
              </a:ext>
            </a:extLst>
          </p:cNvPr>
          <p:cNvSpPr/>
          <p:nvPr/>
        </p:nvSpPr>
        <p:spPr>
          <a:xfrm>
            <a:off x="6017649" y="2503026"/>
            <a:ext cx="344027" cy="239629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2D9FF4D-E79C-4FB0-9E7D-7C8D54F33B2C}"/>
              </a:ext>
            </a:extLst>
          </p:cNvPr>
          <p:cNvSpPr txBox="1"/>
          <p:nvPr/>
        </p:nvSpPr>
        <p:spPr>
          <a:xfrm>
            <a:off x="5989965" y="1719961"/>
            <a:ext cx="399394" cy="30777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9050">
            <a:solidFill>
              <a:schemeClr val="accent5"/>
            </a:solidFill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400" dirty="0"/>
              <a:t>S1</a:t>
            </a:r>
            <a:endParaRPr lang="ko-KR" altLang="en-US" sz="1400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50C5491-CE14-4497-A038-B0738F8729BB}"/>
              </a:ext>
            </a:extLst>
          </p:cNvPr>
          <p:cNvSpPr/>
          <p:nvPr/>
        </p:nvSpPr>
        <p:spPr>
          <a:xfrm>
            <a:off x="6690593" y="2503026"/>
            <a:ext cx="344027" cy="239629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ED6F0F9-BE10-4626-967C-BEEC6F77704D}"/>
              </a:ext>
            </a:extLst>
          </p:cNvPr>
          <p:cNvSpPr txBox="1"/>
          <p:nvPr/>
        </p:nvSpPr>
        <p:spPr>
          <a:xfrm>
            <a:off x="6659360" y="1721003"/>
            <a:ext cx="399394" cy="30777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9050">
            <a:solidFill>
              <a:schemeClr val="accent5"/>
            </a:solidFill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400" dirty="0"/>
              <a:t>S2</a:t>
            </a:r>
            <a:endParaRPr lang="ko-KR" altLang="en-US" sz="1400" dirty="0"/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D320D469-FEB7-4476-8FEB-F45CFAED3F5F}"/>
              </a:ext>
            </a:extLst>
          </p:cNvPr>
          <p:cNvCxnSpPr>
            <a:cxnSpLocks/>
            <a:endCxn id="48" idx="2"/>
          </p:cNvCxnSpPr>
          <p:nvPr/>
        </p:nvCxnSpPr>
        <p:spPr>
          <a:xfrm flipV="1">
            <a:off x="6189662" y="2027738"/>
            <a:ext cx="0" cy="475288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FE58B647-0993-4EF0-B5CF-F2C7BAAE1221}"/>
              </a:ext>
            </a:extLst>
          </p:cNvPr>
          <p:cNvCxnSpPr>
            <a:cxnSpLocks/>
          </p:cNvCxnSpPr>
          <p:nvPr/>
        </p:nvCxnSpPr>
        <p:spPr>
          <a:xfrm flipV="1">
            <a:off x="6866994" y="2027738"/>
            <a:ext cx="0" cy="475288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E0B3CFFD-CB8D-4E3B-95A4-7D0A1A43F22B}"/>
              </a:ext>
            </a:extLst>
          </p:cNvPr>
          <p:cNvSpPr/>
          <p:nvPr/>
        </p:nvSpPr>
        <p:spPr>
          <a:xfrm>
            <a:off x="5321893" y="4555631"/>
            <a:ext cx="1736861" cy="278307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D3E4DB0-D933-45D1-B91F-5E4EA7A5934C}"/>
              </a:ext>
            </a:extLst>
          </p:cNvPr>
          <p:cNvSpPr txBox="1"/>
          <p:nvPr/>
        </p:nvSpPr>
        <p:spPr>
          <a:xfrm>
            <a:off x="5559510" y="5241682"/>
            <a:ext cx="3192604" cy="52322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9050">
            <a:solidFill>
              <a:schemeClr val="accent5"/>
            </a:solidFill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400" dirty="0"/>
              <a:t>1 &gt; 10 </a:t>
            </a:r>
            <a:r>
              <a:rPr lang="ko-KR" altLang="en-US" sz="1400" dirty="0"/>
              <a:t>논리 식이 만족하지 않으므로 실행되지 않음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E43653C2-3996-4323-AE40-D358A689E05E}"/>
              </a:ext>
            </a:extLst>
          </p:cNvPr>
          <p:cNvCxnSpPr>
            <a:cxnSpLocks/>
          </p:cNvCxnSpPr>
          <p:nvPr/>
        </p:nvCxnSpPr>
        <p:spPr>
          <a:xfrm flipH="1">
            <a:off x="5753943" y="4833938"/>
            <a:ext cx="1" cy="415383"/>
          </a:xfrm>
          <a:prstGeom prst="straightConnector1">
            <a:avLst/>
          </a:prstGeom>
          <a:ln w="158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3867335"/>
      </p:ext>
    </p:extLst>
  </p:cSld>
  <p:clrMapOvr>
    <a:masterClrMapping/>
  </p:clrMapOvr>
  <p:transition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itle 15"/>
          <p:cNvSpPr txBox="1"/>
          <p:nvPr/>
        </p:nvSpPr>
        <p:spPr>
          <a:xfrm>
            <a:off x="1008056" y="553643"/>
            <a:ext cx="11357112" cy="562527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marR="0" lvl="0" indent="0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2800" b="1" spc="-15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맑은 고딕"/>
                <a:ea typeface="맑은 고딕"/>
              </a:rPr>
              <a:t>02</a:t>
            </a:r>
            <a:r>
              <a:rPr lang="en-US" altLang="ko-KR" sz="2000" b="1" spc="-150" dirty="0">
                <a:solidFill>
                  <a:srgbClr val="0070C0"/>
                </a:solidFill>
                <a:latin typeface="맑은 고딕"/>
                <a:ea typeface="맑은 고딕"/>
              </a:rPr>
              <a:t>   XG5000 </a:t>
            </a:r>
            <a:r>
              <a:rPr lang="ko-KR" altLang="en-US" sz="2000" b="1" spc="-150" dirty="0">
                <a:solidFill>
                  <a:srgbClr val="0070C0"/>
                </a:solidFill>
                <a:latin typeface="맑은 고딕"/>
                <a:ea typeface="맑은 고딕"/>
              </a:rPr>
              <a:t>기능</a:t>
            </a:r>
            <a:endParaRPr lang="en-US" altLang="ko-KR" sz="1400" spc="-150" dirty="0">
              <a:solidFill>
                <a:srgbClr val="858585"/>
              </a:solidFill>
              <a:latin typeface="맑은 고딕"/>
              <a:ea typeface="맑은 고딕"/>
            </a:endParaRPr>
          </a:p>
        </p:txBody>
      </p:sp>
      <p:cxnSp>
        <p:nvCxnSpPr>
          <p:cNvPr id="35" name="직선 연결선 34"/>
          <p:cNvCxnSpPr>
            <a:endCxn id="36" idx="1"/>
          </p:cNvCxnSpPr>
          <p:nvPr/>
        </p:nvCxnSpPr>
        <p:spPr>
          <a:xfrm>
            <a:off x="431371" y="344703"/>
            <a:ext cx="10256279" cy="1929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-14515" y="149948"/>
            <a:ext cx="1088572" cy="384043"/>
          </a:xfrm>
          <a:prstGeom prst="rect">
            <a:avLst/>
          </a:prstGeom>
          <a:solidFill>
            <a:srgbClr val="2CA2E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>
              <a:latin typeface="맑은 고딕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1126708" y="345453"/>
            <a:ext cx="1233624" cy="0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이등변 삼각형 28"/>
          <p:cNvSpPr/>
          <p:nvPr/>
        </p:nvSpPr>
        <p:spPr>
          <a:xfrm rot="5400000">
            <a:off x="928279" y="295729"/>
            <a:ext cx="386628" cy="95087"/>
          </a:xfrm>
          <a:prstGeom prst="triangle">
            <a:avLst>
              <a:gd name="adj" fmla="val 50000"/>
            </a:avLst>
          </a:prstGeom>
          <a:solidFill>
            <a:srgbClr val="2CA2E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>
              <a:latin typeface="맑은 고딕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-14527" y="137251"/>
            <a:ext cx="1088572" cy="417600"/>
          </a:xfrm>
          <a:prstGeom prst="rect">
            <a:avLst/>
          </a:prstGeom>
          <a:solidFill>
            <a:srgbClr val="2CA2E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>
              <a:latin typeface="맑은 고딕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086925" y="70699"/>
            <a:ext cx="352371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0070C0"/>
                </a:solidFill>
                <a:latin typeface="맑은 고딕"/>
                <a:ea typeface="맑은 고딕"/>
              </a:rPr>
              <a:t>TERALEADER </a:t>
            </a:r>
            <a:r>
              <a:rPr lang="en-US" altLang="ko-KR" sz="1051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/>
                <a:ea typeface="맑은 고딕"/>
              </a:rPr>
              <a:t>World Best R&amp;D Technology!</a:t>
            </a:r>
            <a:endParaRPr lang="ko-KR" altLang="en-US" sz="1200" b="1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맑은 고딕"/>
              <a:ea typeface="맑은 고딕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0824300" y="6186902"/>
            <a:ext cx="1225484" cy="584463"/>
          </a:xfrm>
          <a:prstGeom prst="rect">
            <a:avLst/>
          </a:prstGeom>
          <a:solidFill>
            <a:schemeClr val="bg1"/>
          </a:solidFill>
          <a:ln w="19050" cap="flat" cmpd="sng" algn="ctr">
            <a:noFill/>
            <a:prstDash val="solid"/>
            <a:round/>
            <a:headEnd w="med" len="med"/>
            <a:tailEnd w="med" len="med"/>
          </a:ln>
          <a:effectLst/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defTabSz="914332">
              <a:spcBef>
                <a:spcPct val="0"/>
              </a:spcBef>
              <a:spcAft>
                <a:spcPct val="0"/>
              </a:spcAft>
              <a:defRPr/>
            </a:pPr>
            <a:endParaRPr lang="ko-KR" altLang="en-US">
              <a:latin typeface="맑은 고딕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1008056" y="593415"/>
            <a:ext cx="378000" cy="50400"/>
          </a:xfrm>
          <a:prstGeom prst="rect">
            <a:avLst/>
          </a:prstGeom>
          <a:solidFill>
            <a:srgbClr val="0070C0"/>
          </a:solidFill>
          <a:ln w="19050" cap="flat" cmpd="sng" algn="ctr">
            <a:noFill/>
            <a:prstDash val="solid"/>
            <a:round/>
            <a:headEnd w="med" len="med"/>
            <a:tailEnd w="med" len="med"/>
          </a:ln>
          <a:effectLst>
            <a:outerShdw blurRad="19050" dist="1524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defTabSz="914332">
              <a:spcBef>
                <a:spcPct val="0"/>
              </a:spcBef>
              <a:spcAft>
                <a:spcPct val="0"/>
              </a:spcAft>
              <a:defRPr/>
            </a:pPr>
            <a:endParaRPr lang="ko-KR" altLang="en-US">
              <a:latin typeface="맑은 고딕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10687650" y="183541"/>
            <a:ext cx="60959" cy="36090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>
              <a:latin typeface="맑은 고딕"/>
            </a:endParaRPr>
          </a:p>
        </p:txBody>
      </p:sp>
      <p:cxnSp>
        <p:nvCxnSpPr>
          <p:cNvPr id="120" name="직선 연결선 26"/>
          <p:cNvCxnSpPr/>
          <p:nvPr/>
        </p:nvCxnSpPr>
        <p:spPr>
          <a:xfrm rot="10800000" flipV="1">
            <a:off x="1617366" y="1008591"/>
            <a:ext cx="1540188" cy="5679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719D8C0A-B67E-4720-BA05-83493AE6E700}"/>
              </a:ext>
            </a:extLst>
          </p:cNvPr>
          <p:cNvSpPr txBox="1"/>
          <p:nvPr/>
        </p:nvSpPr>
        <p:spPr>
          <a:xfrm>
            <a:off x="10863109" y="263135"/>
            <a:ext cx="114962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900" dirty="0">
                <a:ln w="9525">
                  <a:solidFill>
                    <a:prstClr val="white">
                      <a:alpha val="0"/>
                    </a:prstClr>
                  </a:solidFill>
                </a:ln>
                <a:solidFill>
                  <a:srgbClr val="56565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맑은 고딕"/>
              </a:rPr>
              <a:t>PLC</a:t>
            </a:r>
            <a:endParaRPr kumimoji="0" lang="ko-KR" altLang="en-US" sz="900" b="0" i="0" u="none" strike="noStrike" kern="1200" cap="none" spc="0" normalizeH="0" baseline="0" dirty="0">
              <a:ln w="9525">
                <a:solidFill>
                  <a:prstClr val="white">
                    <a:alpha val="0"/>
                  </a:prstClr>
                </a:solidFill>
              </a:ln>
              <a:solidFill>
                <a:srgbClr val="565656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uLnTx/>
              <a:uFillTx/>
              <a:ea typeface="맑은 고딕"/>
            </a:endParaRPr>
          </a:p>
        </p:txBody>
      </p:sp>
      <p:pic>
        <p:nvPicPr>
          <p:cNvPr id="21" name="그림 20">
            <a:hlinkClick r:id="rId3" action="ppaction://hlinksldjump"/>
            <a:extLst>
              <a:ext uri="{FF2B5EF4-FFF2-40B4-BE49-F238E27FC236}">
                <a16:creationId xmlns:a16="http://schemas.microsoft.com/office/drawing/2014/main" id="{F5A4564C-D467-4ED4-B7FC-A821DE970F3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0863109" y="6285911"/>
            <a:ext cx="1225195" cy="493735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CA1813E9-D027-4230-954C-090B615B4410}"/>
              </a:ext>
            </a:extLst>
          </p:cNvPr>
          <p:cNvSpPr/>
          <p:nvPr/>
        </p:nvSpPr>
        <p:spPr>
          <a:xfrm>
            <a:off x="4434771" y="1166494"/>
            <a:ext cx="7757229" cy="513786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ko-KR" altLang="en-US" sz="1700" spc="-150" dirty="0">
                <a:ln w="9525"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chemeClr val="tx1"/>
                </a:solidFill>
                <a:latin typeface="Noto Sans KR Light"/>
                <a:ea typeface="Noto Sans KR Light"/>
              </a:rPr>
              <a:t>   </a:t>
            </a:r>
            <a:endParaRPr lang="en-US" altLang="ko-KR" sz="1700" spc="-150" dirty="0">
              <a:ln w="9525">
                <a:solidFill>
                  <a:schemeClr val="tx2">
                    <a:tint val="1000"/>
                    <a:alpha val="0"/>
                  </a:schemeClr>
                </a:solidFill>
              </a:ln>
              <a:solidFill>
                <a:schemeClr val="tx1"/>
              </a:solidFill>
              <a:latin typeface="Noto Sans KR Light"/>
              <a:ea typeface="Noto Sans KR Light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8DB3384-730F-4896-9089-A1A16FD6155A}"/>
              </a:ext>
            </a:extLst>
          </p:cNvPr>
          <p:cNvSpPr txBox="1"/>
          <p:nvPr/>
        </p:nvSpPr>
        <p:spPr>
          <a:xfrm>
            <a:off x="4404337" y="1009522"/>
            <a:ext cx="2310346" cy="369332"/>
          </a:xfrm>
          <a:prstGeom prst="rect">
            <a:avLst/>
          </a:prstGeom>
          <a:solidFill>
            <a:schemeClr val="accent1">
              <a:lumMod val="75000"/>
            </a:schemeClr>
          </a:solidFill>
          <a:ln w="254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dirty="0">
                <a:solidFill>
                  <a:schemeClr val="bg1"/>
                </a:solidFill>
                <a:latin typeface="Noto Sans KR"/>
                <a:ea typeface="Noto Sans KR"/>
              </a:rPr>
              <a:t>  PLC </a:t>
            </a:r>
            <a:r>
              <a:rPr lang="ko-KR" altLang="en-US" dirty="0">
                <a:solidFill>
                  <a:schemeClr val="bg1"/>
                </a:solidFill>
                <a:latin typeface="Noto Sans KR"/>
                <a:ea typeface="Noto Sans KR"/>
              </a:rPr>
              <a:t>회로 구성도</a:t>
            </a:r>
          </a:p>
        </p:txBody>
      </p:sp>
      <p:sp>
        <p:nvSpPr>
          <p:cNvPr id="27" name="직사각형 20">
            <a:extLst>
              <a:ext uri="{FF2B5EF4-FFF2-40B4-BE49-F238E27FC236}">
                <a16:creationId xmlns:a16="http://schemas.microsoft.com/office/drawing/2014/main" id="{614EF122-C5B1-44B9-ADA1-ED0013F8C355}"/>
              </a:ext>
            </a:extLst>
          </p:cNvPr>
          <p:cNvSpPr/>
          <p:nvPr/>
        </p:nvSpPr>
        <p:spPr>
          <a:xfrm>
            <a:off x="236535" y="1511059"/>
            <a:ext cx="3961700" cy="467584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Noto Sans KR Light"/>
              <a:ea typeface="Noto Sans KR Medium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Noto Sans KR Light"/>
              <a:ea typeface="Noto Sans KR Medium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Noto Sans KR Light"/>
              <a:ea typeface="Noto Sans KR Medium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en-US" altLang="ko-KR" sz="900" dirty="0">
              <a:solidFill>
                <a:schemeClr val="tx1">
                  <a:lumMod val="65000"/>
                  <a:lumOff val="35000"/>
                </a:schemeClr>
              </a:solidFill>
              <a:latin typeface="Noto Sans KR Light"/>
              <a:ea typeface="Noto Sans KR Medium"/>
            </a:endParaRPr>
          </a:p>
          <a:p>
            <a:pPr>
              <a:defRPr/>
            </a:pP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Noto Sans KR Light"/>
              <a:ea typeface="Noto Sans KR Medium"/>
            </a:endParaRPr>
          </a:p>
        </p:txBody>
      </p:sp>
      <p:sp>
        <p:nvSpPr>
          <p:cNvPr id="39" name="사각형: 둥근 모서리 30">
            <a:extLst>
              <a:ext uri="{FF2B5EF4-FFF2-40B4-BE49-F238E27FC236}">
                <a16:creationId xmlns:a16="http://schemas.microsoft.com/office/drawing/2014/main" id="{C1492FDC-10BF-4CCB-AA6A-545ACD816D79}"/>
              </a:ext>
            </a:extLst>
          </p:cNvPr>
          <p:cNvSpPr/>
          <p:nvPr/>
        </p:nvSpPr>
        <p:spPr>
          <a:xfrm>
            <a:off x="236536" y="1301662"/>
            <a:ext cx="1516064" cy="403212"/>
          </a:xfrm>
          <a:prstGeom prst="roundRect">
            <a:avLst>
              <a:gd name="adj" fmla="val 50000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lvl="1">
              <a:defRPr/>
            </a:pPr>
            <a:r>
              <a:rPr lang="ko-KR" altLang="en-US" sz="1400" b="1" dirty="0">
                <a:solidFill>
                  <a:schemeClr val="bg1"/>
                </a:solidFill>
                <a:latin typeface="Noto Sans KR"/>
                <a:ea typeface="Noto Sans KR"/>
              </a:rPr>
              <a:t>교환</a:t>
            </a:r>
            <a:endParaRPr lang="en-US" altLang="ko-KR" sz="1400" b="1" dirty="0">
              <a:solidFill>
                <a:schemeClr val="bg1"/>
              </a:solidFill>
              <a:latin typeface="Noto Sans KR"/>
              <a:ea typeface="Noto Sans KR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9E254E-9EC5-4DFA-B6E7-5E8CEDB5AE99}"/>
              </a:ext>
            </a:extLst>
          </p:cNvPr>
          <p:cNvSpPr txBox="1"/>
          <p:nvPr/>
        </p:nvSpPr>
        <p:spPr>
          <a:xfrm>
            <a:off x="571098" y="1881640"/>
            <a:ext cx="34601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XCHG: D1</a:t>
            </a:r>
            <a:r>
              <a:rPr lang="ko-KR" altLang="en-US" sz="1600" dirty="0"/>
              <a:t>로 지정된 워드 데이터와 </a:t>
            </a:r>
            <a:r>
              <a:rPr lang="en-US" altLang="ko-KR" sz="1600" dirty="0"/>
              <a:t>D2</a:t>
            </a:r>
            <a:r>
              <a:rPr lang="ko-KR" altLang="en-US" sz="1600" dirty="0"/>
              <a:t>로 지정된 </a:t>
            </a:r>
            <a:r>
              <a:rPr lang="en-US" altLang="ko-KR" sz="1600" dirty="0"/>
              <a:t>word</a:t>
            </a:r>
            <a:r>
              <a:rPr lang="ko-KR" altLang="en-US" sz="1600" dirty="0"/>
              <a:t> 데이터를 서로 교환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D3E4DB0-D933-45D1-B91F-5E4EA7A5934C}"/>
              </a:ext>
            </a:extLst>
          </p:cNvPr>
          <p:cNvSpPr txBox="1"/>
          <p:nvPr/>
        </p:nvSpPr>
        <p:spPr>
          <a:xfrm>
            <a:off x="4829405" y="3978860"/>
            <a:ext cx="4188723" cy="52322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9050">
            <a:solidFill>
              <a:schemeClr val="accent5"/>
            </a:solidFill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400" dirty="0"/>
              <a:t>기존에 </a:t>
            </a:r>
            <a:r>
              <a:rPr lang="en-US" altLang="ko-KR" sz="1400" dirty="0"/>
              <a:t>M0</a:t>
            </a:r>
            <a:r>
              <a:rPr lang="ko-KR" altLang="en-US" sz="1400" dirty="0"/>
              <a:t>에 </a:t>
            </a:r>
            <a:r>
              <a:rPr lang="en-US" altLang="ko-KR" sz="1400" dirty="0"/>
              <a:t>11, M1</a:t>
            </a:r>
            <a:r>
              <a:rPr lang="ko-KR" altLang="en-US" sz="1400" dirty="0"/>
              <a:t>에 </a:t>
            </a:r>
            <a:r>
              <a:rPr lang="en-US" altLang="ko-KR" sz="1400" dirty="0"/>
              <a:t>22</a:t>
            </a:r>
            <a:r>
              <a:rPr lang="ko-KR" altLang="en-US" sz="1400" dirty="0"/>
              <a:t>가 저장되어 있었으나 </a:t>
            </a:r>
            <a:r>
              <a:rPr lang="en-US" altLang="ko-KR" sz="1400" dirty="0"/>
              <a:t>XCHG</a:t>
            </a:r>
            <a:r>
              <a:rPr lang="ko-KR" altLang="en-US" sz="1400" dirty="0"/>
              <a:t>를 사용해 데이터를 서로 교환함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A9EB609E-4C8E-4EDB-83F5-E704EB4C10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8632415"/>
              </p:ext>
            </p:extLst>
          </p:nvPr>
        </p:nvGraphicFramePr>
        <p:xfrm>
          <a:off x="792690" y="2884444"/>
          <a:ext cx="336045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0057">
                  <a:extLst>
                    <a:ext uri="{9D8B030D-6E8A-4147-A177-3AD203B41FA5}">
                      <a16:colId xmlns:a16="http://schemas.microsoft.com/office/drawing/2014/main" val="2509942113"/>
                    </a:ext>
                  </a:extLst>
                </a:gridCol>
                <a:gridCol w="420057">
                  <a:extLst>
                    <a:ext uri="{9D8B030D-6E8A-4147-A177-3AD203B41FA5}">
                      <a16:colId xmlns:a16="http://schemas.microsoft.com/office/drawing/2014/main" val="2033527775"/>
                    </a:ext>
                  </a:extLst>
                </a:gridCol>
                <a:gridCol w="420057">
                  <a:extLst>
                    <a:ext uri="{9D8B030D-6E8A-4147-A177-3AD203B41FA5}">
                      <a16:colId xmlns:a16="http://schemas.microsoft.com/office/drawing/2014/main" val="1225974347"/>
                    </a:ext>
                  </a:extLst>
                </a:gridCol>
                <a:gridCol w="420057">
                  <a:extLst>
                    <a:ext uri="{9D8B030D-6E8A-4147-A177-3AD203B41FA5}">
                      <a16:colId xmlns:a16="http://schemas.microsoft.com/office/drawing/2014/main" val="1142906951"/>
                    </a:ext>
                  </a:extLst>
                </a:gridCol>
                <a:gridCol w="420057">
                  <a:extLst>
                    <a:ext uri="{9D8B030D-6E8A-4147-A177-3AD203B41FA5}">
                      <a16:colId xmlns:a16="http://schemas.microsoft.com/office/drawing/2014/main" val="2767757910"/>
                    </a:ext>
                  </a:extLst>
                </a:gridCol>
                <a:gridCol w="420057">
                  <a:extLst>
                    <a:ext uri="{9D8B030D-6E8A-4147-A177-3AD203B41FA5}">
                      <a16:colId xmlns:a16="http://schemas.microsoft.com/office/drawing/2014/main" val="2918733264"/>
                    </a:ext>
                  </a:extLst>
                </a:gridCol>
                <a:gridCol w="420057">
                  <a:extLst>
                    <a:ext uri="{9D8B030D-6E8A-4147-A177-3AD203B41FA5}">
                      <a16:colId xmlns:a16="http://schemas.microsoft.com/office/drawing/2014/main" val="1506312746"/>
                    </a:ext>
                  </a:extLst>
                </a:gridCol>
                <a:gridCol w="420057">
                  <a:extLst>
                    <a:ext uri="{9D8B030D-6E8A-4147-A177-3AD203B41FA5}">
                      <a16:colId xmlns:a16="http://schemas.microsoft.com/office/drawing/2014/main" val="1869288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0950322"/>
                  </a:ext>
                </a:extLst>
              </a:tr>
            </a:tbl>
          </a:graphicData>
        </a:graphic>
      </p:graphicFrame>
      <p:graphicFrame>
        <p:nvGraphicFramePr>
          <p:cNvPr id="34" name="표 5">
            <a:extLst>
              <a:ext uri="{FF2B5EF4-FFF2-40B4-BE49-F238E27FC236}">
                <a16:creationId xmlns:a16="http://schemas.microsoft.com/office/drawing/2014/main" id="{F25BEDEC-AF8D-482C-894E-3589BF20FF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4994829"/>
              </p:ext>
            </p:extLst>
          </p:nvPr>
        </p:nvGraphicFramePr>
        <p:xfrm>
          <a:off x="790377" y="3665997"/>
          <a:ext cx="336045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0057">
                  <a:extLst>
                    <a:ext uri="{9D8B030D-6E8A-4147-A177-3AD203B41FA5}">
                      <a16:colId xmlns:a16="http://schemas.microsoft.com/office/drawing/2014/main" val="2509942113"/>
                    </a:ext>
                  </a:extLst>
                </a:gridCol>
                <a:gridCol w="420057">
                  <a:extLst>
                    <a:ext uri="{9D8B030D-6E8A-4147-A177-3AD203B41FA5}">
                      <a16:colId xmlns:a16="http://schemas.microsoft.com/office/drawing/2014/main" val="2033527775"/>
                    </a:ext>
                  </a:extLst>
                </a:gridCol>
                <a:gridCol w="420057">
                  <a:extLst>
                    <a:ext uri="{9D8B030D-6E8A-4147-A177-3AD203B41FA5}">
                      <a16:colId xmlns:a16="http://schemas.microsoft.com/office/drawing/2014/main" val="1225974347"/>
                    </a:ext>
                  </a:extLst>
                </a:gridCol>
                <a:gridCol w="420057">
                  <a:extLst>
                    <a:ext uri="{9D8B030D-6E8A-4147-A177-3AD203B41FA5}">
                      <a16:colId xmlns:a16="http://schemas.microsoft.com/office/drawing/2014/main" val="1142906951"/>
                    </a:ext>
                  </a:extLst>
                </a:gridCol>
                <a:gridCol w="420057">
                  <a:extLst>
                    <a:ext uri="{9D8B030D-6E8A-4147-A177-3AD203B41FA5}">
                      <a16:colId xmlns:a16="http://schemas.microsoft.com/office/drawing/2014/main" val="2767757910"/>
                    </a:ext>
                  </a:extLst>
                </a:gridCol>
                <a:gridCol w="420057">
                  <a:extLst>
                    <a:ext uri="{9D8B030D-6E8A-4147-A177-3AD203B41FA5}">
                      <a16:colId xmlns:a16="http://schemas.microsoft.com/office/drawing/2014/main" val="2918733264"/>
                    </a:ext>
                  </a:extLst>
                </a:gridCol>
                <a:gridCol w="420057">
                  <a:extLst>
                    <a:ext uri="{9D8B030D-6E8A-4147-A177-3AD203B41FA5}">
                      <a16:colId xmlns:a16="http://schemas.microsoft.com/office/drawing/2014/main" val="1506312746"/>
                    </a:ext>
                  </a:extLst>
                </a:gridCol>
                <a:gridCol w="420057">
                  <a:extLst>
                    <a:ext uri="{9D8B030D-6E8A-4147-A177-3AD203B41FA5}">
                      <a16:colId xmlns:a16="http://schemas.microsoft.com/office/drawing/2014/main" val="1869288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0950322"/>
                  </a:ext>
                </a:extLst>
              </a:tr>
            </a:tbl>
          </a:graphicData>
        </a:graphic>
      </p:graphicFrame>
      <p:sp>
        <p:nvSpPr>
          <p:cNvPr id="37" name="TextBox 36">
            <a:extLst>
              <a:ext uri="{FF2B5EF4-FFF2-40B4-BE49-F238E27FC236}">
                <a16:creationId xmlns:a16="http://schemas.microsoft.com/office/drawing/2014/main" id="{BEE75917-73B5-401F-A551-CC536DF27E2A}"/>
              </a:ext>
            </a:extLst>
          </p:cNvPr>
          <p:cNvSpPr txBox="1"/>
          <p:nvPr/>
        </p:nvSpPr>
        <p:spPr>
          <a:xfrm>
            <a:off x="289299" y="2915975"/>
            <a:ext cx="428457" cy="30777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9050">
            <a:solidFill>
              <a:schemeClr val="accent5"/>
            </a:solidFill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400" dirty="0"/>
              <a:t>D1</a:t>
            </a:r>
            <a:endParaRPr lang="ko-KR" altLang="en-US" sz="14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0B82EB2-F8C3-42E0-9693-B39135BE2681}"/>
              </a:ext>
            </a:extLst>
          </p:cNvPr>
          <p:cNvSpPr txBox="1"/>
          <p:nvPr/>
        </p:nvSpPr>
        <p:spPr>
          <a:xfrm>
            <a:off x="278300" y="3684384"/>
            <a:ext cx="448573" cy="30777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9050">
            <a:solidFill>
              <a:schemeClr val="accent5"/>
            </a:solidFill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400" dirty="0"/>
              <a:t>D2</a:t>
            </a:r>
            <a:endParaRPr lang="ko-KR" altLang="en-US" sz="1400" dirty="0"/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EB995D8F-D565-433E-BCD9-14D99E25C62C}"/>
              </a:ext>
            </a:extLst>
          </p:cNvPr>
          <p:cNvCxnSpPr>
            <a:cxnSpLocks/>
          </p:cNvCxnSpPr>
          <p:nvPr/>
        </p:nvCxnSpPr>
        <p:spPr>
          <a:xfrm>
            <a:off x="2470605" y="3289574"/>
            <a:ext cx="0" cy="347433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화살표: 아래쪽 10">
            <a:extLst>
              <a:ext uri="{FF2B5EF4-FFF2-40B4-BE49-F238E27FC236}">
                <a16:creationId xmlns:a16="http://schemas.microsoft.com/office/drawing/2014/main" id="{362BD3F8-03DE-4C04-B84A-2A24CBAAC451}"/>
              </a:ext>
            </a:extLst>
          </p:cNvPr>
          <p:cNvSpPr/>
          <p:nvPr/>
        </p:nvSpPr>
        <p:spPr>
          <a:xfrm>
            <a:off x="2288324" y="4175694"/>
            <a:ext cx="364562" cy="51206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42" name="표 5">
            <a:extLst>
              <a:ext uri="{FF2B5EF4-FFF2-40B4-BE49-F238E27FC236}">
                <a16:creationId xmlns:a16="http://schemas.microsoft.com/office/drawing/2014/main" id="{3A7DA7AD-ACB3-4468-9DDE-8365BF120B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9733869"/>
              </p:ext>
            </p:extLst>
          </p:nvPr>
        </p:nvGraphicFramePr>
        <p:xfrm>
          <a:off x="812923" y="4819278"/>
          <a:ext cx="336045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0057">
                  <a:extLst>
                    <a:ext uri="{9D8B030D-6E8A-4147-A177-3AD203B41FA5}">
                      <a16:colId xmlns:a16="http://schemas.microsoft.com/office/drawing/2014/main" val="2509942113"/>
                    </a:ext>
                  </a:extLst>
                </a:gridCol>
                <a:gridCol w="420057">
                  <a:extLst>
                    <a:ext uri="{9D8B030D-6E8A-4147-A177-3AD203B41FA5}">
                      <a16:colId xmlns:a16="http://schemas.microsoft.com/office/drawing/2014/main" val="2033527775"/>
                    </a:ext>
                  </a:extLst>
                </a:gridCol>
                <a:gridCol w="420057">
                  <a:extLst>
                    <a:ext uri="{9D8B030D-6E8A-4147-A177-3AD203B41FA5}">
                      <a16:colId xmlns:a16="http://schemas.microsoft.com/office/drawing/2014/main" val="1225974347"/>
                    </a:ext>
                  </a:extLst>
                </a:gridCol>
                <a:gridCol w="420057">
                  <a:extLst>
                    <a:ext uri="{9D8B030D-6E8A-4147-A177-3AD203B41FA5}">
                      <a16:colId xmlns:a16="http://schemas.microsoft.com/office/drawing/2014/main" val="1142906951"/>
                    </a:ext>
                  </a:extLst>
                </a:gridCol>
                <a:gridCol w="420057">
                  <a:extLst>
                    <a:ext uri="{9D8B030D-6E8A-4147-A177-3AD203B41FA5}">
                      <a16:colId xmlns:a16="http://schemas.microsoft.com/office/drawing/2014/main" val="2767757910"/>
                    </a:ext>
                  </a:extLst>
                </a:gridCol>
                <a:gridCol w="420057">
                  <a:extLst>
                    <a:ext uri="{9D8B030D-6E8A-4147-A177-3AD203B41FA5}">
                      <a16:colId xmlns:a16="http://schemas.microsoft.com/office/drawing/2014/main" val="2918733264"/>
                    </a:ext>
                  </a:extLst>
                </a:gridCol>
                <a:gridCol w="420057">
                  <a:extLst>
                    <a:ext uri="{9D8B030D-6E8A-4147-A177-3AD203B41FA5}">
                      <a16:colId xmlns:a16="http://schemas.microsoft.com/office/drawing/2014/main" val="1506312746"/>
                    </a:ext>
                  </a:extLst>
                </a:gridCol>
                <a:gridCol w="420057">
                  <a:extLst>
                    <a:ext uri="{9D8B030D-6E8A-4147-A177-3AD203B41FA5}">
                      <a16:colId xmlns:a16="http://schemas.microsoft.com/office/drawing/2014/main" val="1869288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0950322"/>
                  </a:ext>
                </a:extLst>
              </a:tr>
            </a:tbl>
          </a:graphicData>
        </a:graphic>
      </p:graphicFrame>
      <p:graphicFrame>
        <p:nvGraphicFramePr>
          <p:cNvPr id="43" name="표 5">
            <a:extLst>
              <a:ext uri="{FF2B5EF4-FFF2-40B4-BE49-F238E27FC236}">
                <a16:creationId xmlns:a16="http://schemas.microsoft.com/office/drawing/2014/main" id="{535839BC-B740-4F4C-B3C5-896E096DCE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9466115"/>
              </p:ext>
            </p:extLst>
          </p:nvPr>
        </p:nvGraphicFramePr>
        <p:xfrm>
          <a:off x="810610" y="5600831"/>
          <a:ext cx="336045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0057">
                  <a:extLst>
                    <a:ext uri="{9D8B030D-6E8A-4147-A177-3AD203B41FA5}">
                      <a16:colId xmlns:a16="http://schemas.microsoft.com/office/drawing/2014/main" val="2509942113"/>
                    </a:ext>
                  </a:extLst>
                </a:gridCol>
                <a:gridCol w="420057">
                  <a:extLst>
                    <a:ext uri="{9D8B030D-6E8A-4147-A177-3AD203B41FA5}">
                      <a16:colId xmlns:a16="http://schemas.microsoft.com/office/drawing/2014/main" val="2033527775"/>
                    </a:ext>
                  </a:extLst>
                </a:gridCol>
                <a:gridCol w="420057">
                  <a:extLst>
                    <a:ext uri="{9D8B030D-6E8A-4147-A177-3AD203B41FA5}">
                      <a16:colId xmlns:a16="http://schemas.microsoft.com/office/drawing/2014/main" val="1225974347"/>
                    </a:ext>
                  </a:extLst>
                </a:gridCol>
                <a:gridCol w="420057">
                  <a:extLst>
                    <a:ext uri="{9D8B030D-6E8A-4147-A177-3AD203B41FA5}">
                      <a16:colId xmlns:a16="http://schemas.microsoft.com/office/drawing/2014/main" val="1142906951"/>
                    </a:ext>
                  </a:extLst>
                </a:gridCol>
                <a:gridCol w="420057">
                  <a:extLst>
                    <a:ext uri="{9D8B030D-6E8A-4147-A177-3AD203B41FA5}">
                      <a16:colId xmlns:a16="http://schemas.microsoft.com/office/drawing/2014/main" val="2767757910"/>
                    </a:ext>
                  </a:extLst>
                </a:gridCol>
                <a:gridCol w="420057">
                  <a:extLst>
                    <a:ext uri="{9D8B030D-6E8A-4147-A177-3AD203B41FA5}">
                      <a16:colId xmlns:a16="http://schemas.microsoft.com/office/drawing/2014/main" val="2918733264"/>
                    </a:ext>
                  </a:extLst>
                </a:gridCol>
                <a:gridCol w="420057">
                  <a:extLst>
                    <a:ext uri="{9D8B030D-6E8A-4147-A177-3AD203B41FA5}">
                      <a16:colId xmlns:a16="http://schemas.microsoft.com/office/drawing/2014/main" val="1506312746"/>
                    </a:ext>
                  </a:extLst>
                </a:gridCol>
                <a:gridCol w="420057">
                  <a:extLst>
                    <a:ext uri="{9D8B030D-6E8A-4147-A177-3AD203B41FA5}">
                      <a16:colId xmlns:a16="http://schemas.microsoft.com/office/drawing/2014/main" val="1869288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0950322"/>
                  </a:ext>
                </a:extLst>
              </a:tr>
            </a:tbl>
          </a:graphicData>
        </a:graphic>
      </p:graphicFrame>
      <p:sp>
        <p:nvSpPr>
          <p:cNvPr id="52" name="TextBox 51">
            <a:extLst>
              <a:ext uri="{FF2B5EF4-FFF2-40B4-BE49-F238E27FC236}">
                <a16:creationId xmlns:a16="http://schemas.microsoft.com/office/drawing/2014/main" id="{9B2A5727-DB98-48CB-9AE8-4AD6A8E879D4}"/>
              </a:ext>
            </a:extLst>
          </p:cNvPr>
          <p:cNvSpPr txBox="1"/>
          <p:nvPr/>
        </p:nvSpPr>
        <p:spPr>
          <a:xfrm>
            <a:off x="309532" y="4850809"/>
            <a:ext cx="428457" cy="30777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9050">
            <a:solidFill>
              <a:schemeClr val="accent5"/>
            </a:solidFill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400" dirty="0"/>
              <a:t>D1</a:t>
            </a:r>
            <a:endParaRPr lang="ko-KR" altLang="en-US" sz="1400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4EB16C2-C34D-4CB4-A1F1-E2C88D1A7C08}"/>
              </a:ext>
            </a:extLst>
          </p:cNvPr>
          <p:cNvSpPr txBox="1"/>
          <p:nvPr/>
        </p:nvSpPr>
        <p:spPr>
          <a:xfrm>
            <a:off x="298533" y="5619218"/>
            <a:ext cx="448573" cy="30777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9050">
            <a:solidFill>
              <a:schemeClr val="accent5"/>
            </a:solidFill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400" dirty="0"/>
              <a:t>D2</a:t>
            </a:r>
            <a:endParaRPr lang="ko-KR" altLang="en-US" sz="1400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7BCB37A-B160-4666-BA57-F066A307BE30}"/>
              </a:ext>
            </a:extLst>
          </p:cNvPr>
          <p:cNvSpPr txBox="1"/>
          <p:nvPr/>
        </p:nvSpPr>
        <p:spPr>
          <a:xfrm>
            <a:off x="2683320" y="4254676"/>
            <a:ext cx="673449" cy="30777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9050">
            <a:solidFill>
              <a:schemeClr val="accent5"/>
            </a:solidFill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400" dirty="0"/>
              <a:t>XCHG</a:t>
            </a:r>
            <a:endParaRPr lang="ko-KR" altLang="en-US" sz="1400" dirty="0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CADDD334-52CF-4EB8-B064-F20BFA21FA36}"/>
              </a:ext>
            </a:extLst>
          </p:cNvPr>
          <p:cNvGrpSpPr/>
          <p:nvPr/>
        </p:nvGrpSpPr>
        <p:grpSpPr>
          <a:xfrm>
            <a:off x="4829405" y="1904000"/>
            <a:ext cx="6967959" cy="1436478"/>
            <a:chOff x="4657314" y="1913093"/>
            <a:chExt cx="6967959" cy="1436478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4752F594-4EE9-457F-9338-B3016DBE2A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264" t="20839" r="29113" b="71675"/>
            <a:stretch/>
          </p:blipFill>
          <p:spPr>
            <a:xfrm>
              <a:off x="4657314" y="2664823"/>
              <a:ext cx="6967959" cy="684748"/>
            </a:xfrm>
            <a:prstGeom prst="rect">
              <a:avLst/>
            </a:prstGeom>
          </p:spPr>
        </p:pic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BFE5070E-9AB6-4186-9809-0A5EB46C4744}"/>
                </a:ext>
              </a:extLst>
            </p:cNvPr>
            <p:cNvGrpSpPr/>
            <p:nvPr/>
          </p:nvGrpSpPr>
          <p:grpSpPr>
            <a:xfrm>
              <a:off x="10483412" y="1913093"/>
              <a:ext cx="1053486" cy="1276039"/>
              <a:chOff x="10483412" y="1913093"/>
              <a:chExt cx="1053486" cy="1276039"/>
            </a:xfrm>
          </p:grpSpPr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D865988B-04D3-4509-A06B-F68AFA6E28F4}"/>
                  </a:ext>
                </a:extLst>
              </p:cNvPr>
              <p:cNvSpPr/>
              <p:nvPr/>
            </p:nvSpPr>
            <p:spPr>
              <a:xfrm>
                <a:off x="10516497" y="2699022"/>
                <a:ext cx="344027" cy="490110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D98E37A9-DB91-4BD7-ACAA-E29BF6CDFA2B}"/>
                  </a:ext>
                </a:extLst>
              </p:cNvPr>
              <p:cNvSpPr txBox="1"/>
              <p:nvPr/>
            </p:nvSpPr>
            <p:spPr>
              <a:xfrm>
                <a:off x="10483412" y="1915956"/>
                <a:ext cx="408475" cy="307777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19050">
                <a:solidFill>
                  <a:schemeClr val="accent5"/>
                </a:solidFill>
              </a:ln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ko-KR" sz="1400" dirty="0"/>
                  <a:t>D1</a:t>
                </a:r>
                <a:endParaRPr lang="ko-KR" altLang="en-US" sz="1400" dirty="0"/>
              </a:p>
            </p:txBody>
          </p:sp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9255B5E2-93A7-431A-AFCF-66DEF04D07D5}"/>
                  </a:ext>
                </a:extLst>
              </p:cNvPr>
              <p:cNvSpPr/>
              <p:nvPr/>
            </p:nvSpPr>
            <p:spPr>
              <a:xfrm>
                <a:off x="11165057" y="2699022"/>
                <a:ext cx="344027" cy="490110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62" name="직선 화살표 연결선 61">
                <a:extLst>
                  <a:ext uri="{FF2B5EF4-FFF2-40B4-BE49-F238E27FC236}">
                    <a16:creationId xmlns:a16="http://schemas.microsoft.com/office/drawing/2014/main" id="{535147CC-F8D7-444B-863D-1284CED8D42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341458" y="2223733"/>
                <a:ext cx="0" cy="475288"/>
              </a:xfrm>
              <a:prstGeom prst="straightConnector1">
                <a:avLst/>
              </a:prstGeom>
              <a:ln w="158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직선 화살표 연결선 62">
                <a:extLst>
                  <a:ext uri="{FF2B5EF4-FFF2-40B4-BE49-F238E27FC236}">
                    <a16:creationId xmlns:a16="http://schemas.microsoft.com/office/drawing/2014/main" id="{FD6311C8-E384-4954-8962-43EE93EFCD8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687650" y="2223733"/>
                <a:ext cx="0" cy="475288"/>
              </a:xfrm>
              <a:prstGeom prst="straightConnector1">
                <a:avLst/>
              </a:prstGeom>
              <a:ln w="158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11F1D698-8EC9-4A44-BCB5-03B8B1365162}"/>
                  </a:ext>
                </a:extLst>
              </p:cNvPr>
              <p:cNvSpPr txBox="1"/>
              <p:nvPr/>
            </p:nvSpPr>
            <p:spPr>
              <a:xfrm>
                <a:off x="11128423" y="1913093"/>
                <a:ext cx="408475" cy="307777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19050">
                <a:solidFill>
                  <a:schemeClr val="accent5"/>
                </a:solidFill>
              </a:ln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ko-KR" sz="1400" dirty="0"/>
                  <a:t>D2</a:t>
                </a:r>
                <a:endParaRPr lang="ko-KR" altLang="en-US" sz="14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8143164"/>
      </p:ext>
    </p:extLst>
  </p:cSld>
  <p:clrMapOvr>
    <a:masterClrMapping/>
  </p:clrMapOvr>
  <p:transition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itle 15"/>
          <p:cNvSpPr txBox="1"/>
          <p:nvPr/>
        </p:nvSpPr>
        <p:spPr>
          <a:xfrm>
            <a:off x="1008056" y="553643"/>
            <a:ext cx="11357112" cy="562527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marR="0" lvl="0" indent="0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2800" b="1" spc="-15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맑은 고딕"/>
                <a:ea typeface="맑은 고딕"/>
              </a:rPr>
              <a:t>02</a:t>
            </a:r>
            <a:r>
              <a:rPr lang="en-US" altLang="ko-KR" sz="2000" b="1" spc="-150" dirty="0">
                <a:solidFill>
                  <a:srgbClr val="0070C0"/>
                </a:solidFill>
                <a:latin typeface="맑은 고딕"/>
                <a:ea typeface="맑은 고딕"/>
              </a:rPr>
              <a:t>   XG5000 </a:t>
            </a:r>
            <a:r>
              <a:rPr lang="ko-KR" altLang="en-US" sz="2000" b="1" spc="-150" dirty="0">
                <a:solidFill>
                  <a:srgbClr val="0070C0"/>
                </a:solidFill>
                <a:latin typeface="맑은 고딕"/>
                <a:ea typeface="맑은 고딕"/>
              </a:rPr>
              <a:t>기능</a:t>
            </a:r>
            <a:endParaRPr lang="en-US" altLang="ko-KR" sz="1400" spc="-150" dirty="0">
              <a:solidFill>
                <a:srgbClr val="858585"/>
              </a:solidFill>
              <a:latin typeface="맑은 고딕"/>
              <a:ea typeface="맑은 고딕"/>
            </a:endParaRPr>
          </a:p>
        </p:txBody>
      </p:sp>
      <p:cxnSp>
        <p:nvCxnSpPr>
          <p:cNvPr id="35" name="직선 연결선 34"/>
          <p:cNvCxnSpPr>
            <a:endCxn id="36" idx="1"/>
          </p:cNvCxnSpPr>
          <p:nvPr/>
        </p:nvCxnSpPr>
        <p:spPr>
          <a:xfrm>
            <a:off x="431371" y="344703"/>
            <a:ext cx="10256279" cy="1929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-14515" y="149948"/>
            <a:ext cx="1088572" cy="384043"/>
          </a:xfrm>
          <a:prstGeom prst="rect">
            <a:avLst/>
          </a:prstGeom>
          <a:solidFill>
            <a:srgbClr val="2CA2E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>
              <a:latin typeface="맑은 고딕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1126708" y="345453"/>
            <a:ext cx="1233624" cy="0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이등변 삼각형 28"/>
          <p:cNvSpPr/>
          <p:nvPr/>
        </p:nvSpPr>
        <p:spPr>
          <a:xfrm rot="5400000">
            <a:off x="928279" y="295729"/>
            <a:ext cx="386628" cy="95087"/>
          </a:xfrm>
          <a:prstGeom prst="triangle">
            <a:avLst>
              <a:gd name="adj" fmla="val 50000"/>
            </a:avLst>
          </a:prstGeom>
          <a:solidFill>
            <a:srgbClr val="2CA2E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>
              <a:latin typeface="맑은 고딕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-14527" y="137251"/>
            <a:ext cx="1088572" cy="417600"/>
          </a:xfrm>
          <a:prstGeom prst="rect">
            <a:avLst/>
          </a:prstGeom>
          <a:solidFill>
            <a:srgbClr val="2CA2E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>
              <a:latin typeface="맑은 고딕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086925" y="70699"/>
            <a:ext cx="352371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0070C0"/>
                </a:solidFill>
                <a:latin typeface="맑은 고딕"/>
                <a:ea typeface="맑은 고딕"/>
              </a:rPr>
              <a:t>TERALEADER </a:t>
            </a:r>
            <a:r>
              <a:rPr lang="en-US" altLang="ko-KR" sz="1051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/>
                <a:ea typeface="맑은 고딕"/>
              </a:rPr>
              <a:t>World Best R&amp;D Technology!</a:t>
            </a:r>
            <a:endParaRPr lang="ko-KR" altLang="en-US" sz="1200" b="1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맑은 고딕"/>
              <a:ea typeface="맑은 고딕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0824300" y="6186902"/>
            <a:ext cx="1225484" cy="584463"/>
          </a:xfrm>
          <a:prstGeom prst="rect">
            <a:avLst/>
          </a:prstGeom>
          <a:solidFill>
            <a:schemeClr val="bg1"/>
          </a:solidFill>
          <a:ln w="19050" cap="flat" cmpd="sng" algn="ctr">
            <a:noFill/>
            <a:prstDash val="solid"/>
            <a:round/>
            <a:headEnd w="med" len="med"/>
            <a:tailEnd w="med" len="med"/>
          </a:ln>
          <a:effectLst/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defTabSz="914332">
              <a:spcBef>
                <a:spcPct val="0"/>
              </a:spcBef>
              <a:spcAft>
                <a:spcPct val="0"/>
              </a:spcAft>
              <a:defRPr/>
            </a:pPr>
            <a:endParaRPr lang="ko-KR" altLang="en-US">
              <a:latin typeface="맑은 고딕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1008056" y="593415"/>
            <a:ext cx="378000" cy="50400"/>
          </a:xfrm>
          <a:prstGeom prst="rect">
            <a:avLst/>
          </a:prstGeom>
          <a:solidFill>
            <a:srgbClr val="0070C0"/>
          </a:solidFill>
          <a:ln w="19050" cap="flat" cmpd="sng" algn="ctr">
            <a:noFill/>
            <a:prstDash val="solid"/>
            <a:round/>
            <a:headEnd w="med" len="med"/>
            <a:tailEnd w="med" len="med"/>
          </a:ln>
          <a:effectLst>
            <a:outerShdw blurRad="19050" dist="1524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defTabSz="914332">
              <a:spcBef>
                <a:spcPct val="0"/>
              </a:spcBef>
              <a:spcAft>
                <a:spcPct val="0"/>
              </a:spcAft>
              <a:defRPr/>
            </a:pPr>
            <a:endParaRPr lang="ko-KR" altLang="en-US">
              <a:latin typeface="맑은 고딕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10687650" y="183541"/>
            <a:ext cx="60959" cy="36090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>
              <a:latin typeface="맑은 고딕"/>
            </a:endParaRPr>
          </a:p>
        </p:txBody>
      </p:sp>
      <p:cxnSp>
        <p:nvCxnSpPr>
          <p:cNvPr id="120" name="직선 연결선 26"/>
          <p:cNvCxnSpPr/>
          <p:nvPr/>
        </p:nvCxnSpPr>
        <p:spPr>
          <a:xfrm rot="10800000" flipV="1">
            <a:off x="1617366" y="1008591"/>
            <a:ext cx="1540188" cy="5679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719D8C0A-B67E-4720-BA05-83493AE6E700}"/>
              </a:ext>
            </a:extLst>
          </p:cNvPr>
          <p:cNvSpPr txBox="1"/>
          <p:nvPr/>
        </p:nvSpPr>
        <p:spPr>
          <a:xfrm>
            <a:off x="10863109" y="263135"/>
            <a:ext cx="114962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900" dirty="0">
                <a:ln w="9525">
                  <a:solidFill>
                    <a:prstClr val="white">
                      <a:alpha val="0"/>
                    </a:prstClr>
                  </a:solidFill>
                </a:ln>
                <a:solidFill>
                  <a:srgbClr val="56565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맑은 고딕"/>
              </a:rPr>
              <a:t>PLC</a:t>
            </a:r>
            <a:endParaRPr kumimoji="0" lang="ko-KR" altLang="en-US" sz="900" b="0" i="0" u="none" strike="noStrike" kern="1200" cap="none" spc="0" normalizeH="0" baseline="0" dirty="0">
              <a:ln w="9525">
                <a:solidFill>
                  <a:prstClr val="white">
                    <a:alpha val="0"/>
                  </a:prstClr>
                </a:solidFill>
              </a:ln>
              <a:solidFill>
                <a:srgbClr val="565656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uLnTx/>
              <a:uFillTx/>
              <a:ea typeface="맑은 고딕"/>
            </a:endParaRPr>
          </a:p>
        </p:txBody>
      </p:sp>
      <p:pic>
        <p:nvPicPr>
          <p:cNvPr id="21" name="그림 20">
            <a:hlinkClick r:id="rId3" action="ppaction://hlinksldjump"/>
            <a:extLst>
              <a:ext uri="{FF2B5EF4-FFF2-40B4-BE49-F238E27FC236}">
                <a16:creationId xmlns:a16="http://schemas.microsoft.com/office/drawing/2014/main" id="{F5A4564C-D467-4ED4-B7FC-A821DE970F3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0863109" y="6285911"/>
            <a:ext cx="1225195" cy="493735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CA1813E9-D027-4230-954C-090B615B4410}"/>
              </a:ext>
            </a:extLst>
          </p:cNvPr>
          <p:cNvSpPr/>
          <p:nvPr/>
        </p:nvSpPr>
        <p:spPr>
          <a:xfrm>
            <a:off x="4404337" y="1084926"/>
            <a:ext cx="7757229" cy="521943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ko-KR" altLang="en-US" sz="1700" spc="-150" dirty="0">
                <a:ln w="9525"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chemeClr val="tx1"/>
                </a:solidFill>
                <a:latin typeface="Noto Sans KR Light"/>
                <a:ea typeface="Noto Sans KR Light"/>
              </a:rPr>
              <a:t>   </a:t>
            </a:r>
            <a:endParaRPr lang="en-US" altLang="ko-KR" sz="1700" spc="-150" dirty="0">
              <a:ln w="9525">
                <a:solidFill>
                  <a:schemeClr val="tx2">
                    <a:tint val="1000"/>
                    <a:alpha val="0"/>
                  </a:schemeClr>
                </a:solidFill>
              </a:ln>
              <a:solidFill>
                <a:schemeClr val="tx1"/>
              </a:solidFill>
              <a:latin typeface="Noto Sans KR Light"/>
              <a:ea typeface="Noto Sans KR Light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8DB3384-730F-4896-9089-A1A16FD6155A}"/>
              </a:ext>
            </a:extLst>
          </p:cNvPr>
          <p:cNvSpPr txBox="1"/>
          <p:nvPr/>
        </p:nvSpPr>
        <p:spPr>
          <a:xfrm>
            <a:off x="4404337" y="1009522"/>
            <a:ext cx="2310346" cy="369332"/>
          </a:xfrm>
          <a:prstGeom prst="rect">
            <a:avLst/>
          </a:prstGeom>
          <a:solidFill>
            <a:schemeClr val="accent1">
              <a:lumMod val="75000"/>
            </a:schemeClr>
          </a:solidFill>
          <a:ln w="254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dirty="0">
                <a:solidFill>
                  <a:schemeClr val="bg1"/>
                </a:solidFill>
                <a:latin typeface="Noto Sans KR"/>
                <a:ea typeface="Noto Sans KR"/>
              </a:rPr>
              <a:t>  PLC </a:t>
            </a:r>
            <a:r>
              <a:rPr lang="ko-KR" altLang="en-US" dirty="0">
                <a:solidFill>
                  <a:schemeClr val="bg1"/>
                </a:solidFill>
                <a:latin typeface="Noto Sans KR"/>
                <a:ea typeface="Noto Sans KR"/>
              </a:rPr>
              <a:t>회로 구성도</a:t>
            </a:r>
          </a:p>
        </p:txBody>
      </p:sp>
      <p:sp>
        <p:nvSpPr>
          <p:cNvPr id="45" name="직사각형 20">
            <a:extLst>
              <a:ext uri="{FF2B5EF4-FFF2-40B4-BE49-F238E27FC236}">
                <a16:creationId xmlns:a16="http://schemas.microsoft.com/office/drawing/2014/main" id="{0104AB98-0685-4837-9A37-63A3B0ED0796}"/>
              </a:ext>
            </a:extLst>
          </p:cNvPr>
          <p:cNvSpPr/>
          <p:nvPr/>
        </p:nvSpPr>
        <p:spPr>
          <a:xfrm>
            <a:off x="236536" y="1378855"/>
            <a:ext cx="3955874" cy="480804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Noto Sans KR Light"/>
              <a:ea typeface="Noto Sans KR Medium"/>
            </a:endParaRPr>
          </a:p>
          <a:p>
            <a:pPr>
              <a:defRPr/>
            </a:pP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Noto Sans KR Light"/>
              <a:ea typeface="Noto Sans KR Medium"/>
            </a:endParaRPr>
          </a:p>
          <a:p>
            <a:pPr>
              <a:defRPr/>
            </a:pP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Noto Sans KR Light"/>
              <a:ea typeface="Noto Sans KR Medium"/>
            </a:endParaRPr>
          </a:p>
          <a:p>
            <a:pPr>
              <a:defRPr/>
            </a:pP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Noto Sans KR Light"/>
              <a:ea typeface="Noto Sans KR Medium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Noto Sans KR Light"/>
              <a:ea typeface="Noto Sans KR Medium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Noto Sans KR Light"/>
              <a:ea typeface="Noto Sans KR Medium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Noto Sans KR Light"/>
              <a:ea typeface="Noto Sans KR Medium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Noto Sans KR Light"/>
              <a:ea typeface="Noto Sans KR Medium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Noto Sans KR Light"/>
              <a:ea typeface="Noto Sans KR Medium"/>
            </a:endParaRPr>
          </a:p>
          <a:p>
            <a:pPr>
              <a:defRPr/>
            </a:pP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Noto Sans KR Light"/>
              <a:ea typeface="Noto Sans KR Medium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Noto Sans KR Light"/>
              <a:ea typeface="Noto Sans KR Medium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Noto Sans KR Light"/>
              <a:ea typeface="Noto Sans KR Medium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Noto Sans KR Light"/>
              <a:ea typeface="Noto Sans KR Medium"/>
            </a:endParaRPr>
          </a:p>
          <a:p>
            <a:pPr>
              <a:defRPr/>
            </a:pP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Noto Sans KR Light"/>
              <a:ea typeface="Noto Sans KR Medium"/>
            </a:endParaRPr>
          </a:p>
          <a:p>
            <a:pPr>
              <a:defRPr/>
            </a:pP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Noto Sans KR Light"/>
              <a:ea typeface="Noto Sans KR Medium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en-US" altLang="ko-KR" sz="900" dirty="0">
              <a:solidFill>
                <a:schemeClr val="tx1">
                  <a:lumMod val="65000"/>
                  <a:lumOff val="35000"/>
                </a:schemeClr>
              </a:solidFill>
              <a:latin typeface="Noto Sans KR Light"/>
              <a:ea typeface="Noto Sans KR Medium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Noto Sans KR Light"/>
              <a:ea typeface="Noto Sans KR Medium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Noto Sans KR Light"/>
              <a:ea typeface="Noto Sans KR Medium"/>
            </a:endParaRPr>
          </a:p>
          <a:p>
            <a:pPr>
              <a:defRPr/>
            </a:pP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Noto Sans KR Light"/>
              <a:ea typeface="Noto Sans KR Medium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Noto Sans KR Light"/>
              <a:ea typeface="Noto Sans KR Medium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Noto Sans KR Light"/>
              <a:ea typeface="Noto Sans KR Medium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Noto Sans KR Light"/>
              <a:ea typeface="Noto Sans KR Medium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Noto Sans KR Light"/>
              <a:ea typeface="Noto Sans KR Medium"/>
            </a:endParaRPr>
          </a:p>
          <a:p>
            <a:pPr>
              <a:defRPr/>
            </a:pP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Noto Sans KR Light"/>
              <a:ea typeface="Noto Sans KR Medium"/>
            </a:endParaRPr>
          </a:p>
        </p:txBody>
      </p:sp>
      <p:sp>
        <p:nvSpPr>
          <p:cNvPr id="49" name="사각형: 둥근 모서리 30">
            <a:extLst>
              <a:ext uri="{FF2B5EF4-FFF2-40B4-BE49-F238E27FC236}">
                <a16:creationId xmlns:a16="http://schemas.microsoft.com/office/drawing/2014/main" id="{D229A227-95E1-4CA4-8C30-D77379F5472B}"/>
              </a:ext>
            </a:extLst>
          </p:cNvPr>
          <p:cNvSpPr/>
          <p:nvPr/>
        </p:nvSpPr>
        <p:spPr>
          <a:xfrm>
            <a:off x="236536" y="1203878"/>
            <a:ext cx="2525714" cy="403212"/>
          </a:xfrm>
          <a:prstGeom prst="roundRect">
            <a:avLst>
              <a:gd name="adj" fmla="val 50000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ko-KR" altLang="en-US" sz="1400" b="1" dirty="0">
                <a:solidFill>
                  <a:schemeClr val="bg1"/>
                </a:solidFill>
                <a:latin typeface="Noto Sans KR"/>
                <a:ea typeface="Noto Sans KR"/>
              </a:rPr>
              <a:t>증감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4AEA0F2-61D0-49FB-9F9A-BF7C171E5CA6}"/>
              </a:ext>
            </a:extLst>
          </p:cNvPr>
          <p:cNvSpPr txBox="1"/>
          <p:nvPr/>
        </p:nvSpPr>
        <p:spPr>
          <a:xfrm>
            <a:off x="431393" y="2521592"/>
            <a:ext cx="37610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Dec: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주소에 저장되어 있는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데이터 값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1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이 감소하는 기능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.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9324906-E388-4B3E-8C2E-41267896D870}"/>
              </a:ext>
            </a:extLst>
          </p:cNvPr>
          <p:cNvSpPr txBox="1"/>
          <p:nvPr/>
        </p:nvSpPr>
        <p:spPr>
          <a:xfrm>
            <a:off x="360940" y="4730792"/>
            <a:ext cx="37610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Inc: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주소에 저장되어 있는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데이터 값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1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이 증가하는 기능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.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6153B154-471C-4179-A775-07888B911517}"/>
              </a:ext>
            </a:extLst>
          </p:cNvPr>
          <p:cNvSpPr txBox="1"/>
          <p:nvPr/>
        </p:nvSpPr>
        <p:spPr>
          <a:xfrm>
            <a:off x="8313500" y="5622635"/>
            <a:ext cx="2815394" cy="52322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9050">
            <a:solidFill>
              <a:schemeClr val="accent5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400" dirty="0"/>
              <a:t>INC</a:t>
            </a:r>
            <a:r>
              <a:rPr lang="ko-KR" altLang="en-US" sz="1400" dirty="0"/>
              <a:t>로 데이터 </a:t>
            </a:r>
            <a:r>
              <a:rPr lang="en-US" altLang="ko-KR" sz="1400" dirty="0"/>
              <a:t>1</a:t>
            </a:r>
            <a:r>
              <a:rPr lang="ko-KR" altLang="en-US" sz="1400" dirty="0"/>
              <a:t>이 증가되어 </a:t>
            </a:r>
            <a:r>
              <a:rPr lang="en-US" altLang="ko-KR" sz="1400" dirty="0"/>
              <a:t>m0</a:t>
            </a:r>
            <a:r>
              <a:rPr lang="ko-KR" altLang="en-US" sz="1400" dirty="0"/>
              <a:t>의 값이 </a:t>
            </a:r>
            <a:r>
              <a:rPr lang="en-US" altLang="ko-KR" sz="1400" dirty="0"/>
              <a:t>11</a:t>
            </a:r>
            <a:r>
              <a:rPr lang="ko-KR" altLang="en-US" sz="1400" dirty="0"/>
              <a:t>이 됨</a:t>
            </a:r>
            <a:r>
              <a:rPr lang="en-US" altLang="ko-KR" sz="1400" dirty="0"/>
              <a:t>.</a:t>
            </a:r>
            <a:r>
              <a:rPr lang="ko-KR" altLang="en-US" sz="1400" dirty="0"/>
              <a:t> </a:t>
            </a:r>
          </a:p>
        </p:txBody>
      </p:sp>
      <p:pic>
        <p:nvPicPr>
          <p:cNvPr id="3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0B58942D-585D-4F86-BB4D-212969999B5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13" t="21205" r="28842" b="67402"/>
          <a:stretch/>
        </p:blipFill>
        <p:spPr>
          <a:xfrm>
            <a:off x="4606545" y="4590145"/>
            <a:ext cx="7406189" cy="933481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37700F51-176B-46DC-993B-4DF1EFA2207D}"/>
              </a:ext>
            </a:extLst>
          </p:cNvPr>
          <p:cNvGrpSpPr/>
          <p:nvPr/>
        </p:nvGrpSpPr>
        <p:grpSpPr>
          <a:xfrm>
            <a:off x="4583874" y="1894395"/>
            <a:ext cx="7410312" cy="2325665"/>
            <a:chOff x="4558474" y="1894395"/>
            <a:chExt cx="7410312" cy="2325665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9606C2BE-2B0C-4EB8-B64F-81238DCFA634}"/>
                </a:ext>
              </a:extLst>
            </p:cNvPr>
            <p:cNvSpPr txBox="1"/>
            <p:nvPr/>
          </p:nvSpPr>
          <p:spPr>
            <a:xfrm>
              <a:off x="7696200" y="1894395"/>
              <a:ext cx="2704978" cy="30777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9050">
              <a:solidFill>
                <a:schemeClr val="accent5"/>
              </a:solidFill>
            </a:ln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1400" dirty="0"/>
                <a:t>M0</a:t>
              </a:r>
              <a:r>
                <a:rPr lang="ko-KR" altLang="en-US" sz="1400" dirty="0"/>
                <a:t>주소에 </a:t>
              </a:r>
              <a:r>
                <a:rPr lang="en-US" altLang="ko-KR" sz="1400" dirty="0"/>
                <a:t>10</a:t>
              </a:r>
              <a:r>
                <a:rPr lang="ko-KR" altLang="en-US" sz="1400" dirty="0"/>
                <a:t>의 데이터 값 전송</a:t>
              </a:r>
              <a:r>
                <a:rPr lang="en-US" altLang="ko-KR" sz="1400" dirty="0"/>
                <a:t>.</a:t>
              </a:r>
              <a:r>
                <a:rPr lang="ko-KR" altLang="en-US" sz="1400" dirty="0"/>
                <a:t> </a:t>
              </a:r>
            </a:p>
          </p:txBody>
        </p:sp>
        <p:pic>
          <p:nvPicPr>
            <p:cNvPr id="5" name="그림 4" descr="테이블이(가) 표시된 사진&#10;&#10;자동 생성된 설명">
              <a:extLst>
                <a:ext uri="{FF2B5EF4-FFF2-40B4-BE49-F238E27FC236}">
                  <a16:creationId xmlns:a16="http://schemas.microsoft.com/office/drawing/2014/main" id="{8FE79DD3-2A95-4F97-832F-181698C13C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299" t="21205" r="28955" b="67423"/>
            <a:stretch/>
          </p:blipFill>
          <p:spPr>
            <a:xfrm>
              <a:off x="4558474" y="2393273"/>
              <a:ext cx="7405703" cy="933482"/>
            </a:xfrm>
            <a:prstGeom prst="rect">
              <a:avLst/>
            </a:prstGeom>
          </p:spPr>
        </p:pic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CA180F27-23AE-4EF6-8204-7AB7F24503C8}"/>
                </a:ext>
              </a:extLst>
            </p:cNvPr>
            <p:cNvSpPr/>
            <p:nvPr/>
          </p:nvSpPr>
          <p:spPr>
            <a:xfrm>
              <a:off x="9947860" y="2580735"/>
              <a:ext cx="2007603" cy="247756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60" name="연결선: 꺾임 59">
              <a:extLst>
                <a:ext uri="{FF2B5EF4-FFF2-40B4-BE49-F238E27FC236}">
                  <a16:creationId xmlns:a16="http://schemas.microsoft.com/office/drawing/2014/main" id="{07CA0AED-E601-498C-B899-9AFA8874CA92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10416419" y="2037213"/>
              <a:ext cx="524112" cy="554593"/>
            </a:xfrm>
            <a:prstGeom prst="bentConnector2">
              <a:avLst/>
            </a:prstGeom>
            <a:ln w="158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7A93B03E-644D-461B-9A92-14B4472E540E}"/>
                </a:ext>
              </a:extLst>
            </p:cNvPr>
            <p:cNvSpPr/>
            <p:nvPr/>
          </p:nvSpPr>
          <p:spPr>
            <a:xfrm>
              <a:off x="10653714" y="2989133"/>
              <a:ext cx="1284059" cy="247756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1" name="직선 화살표 연결선 40">
              <a:extLst>
                <a:ext uri="{FF2B5EF4-FFF2-40B4-BE49-F238E27FC236}">
                  <a16:creationId xmlns:a16="http://schemas.microsoft.com/office/drawing/2014/main" id="{BEA9FBCE-13AC-4150-A88E-E1BA4229E2A2}"/>
                </a:ext>
              </a:extLst>
            </p:cNvPr>
            <p:cNvCxnSpPr>
              <a:cxnSpLocks/>
            </p:cNvCxnSpPr>
            <p:nvPr/>
          </p:nvCxnSpPr>
          <p:spPr>
            <a:xfrm>
              <a:off x="11298484" y="3230613"/>
              <a:ext cx="0" cy="460871"/>
            </a:xfrm>
            <a:prstGeom prst="straightConnector1">
              <a:avLst/>
            </a:prstGeom>
            <a:ln w="158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6DAB1E06-1B43-4A5C-B466-437823EE8FC0}"/>
                </a:ext>
              </a:extLst>
            </p:cNvPr>
            <p:cNvSpPr txBox="1"/>
            <p:nvPr/>
          </p:nvSpPr>
          <p:spPr>
            <a:xfrm>
              <a:off x="9542981" y="3696840"/>
              <a:ext cx="2425805" cy="52322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9050">
              <a:solidFill>
                <a:schemeClr val="accent5"/>
              </a:solidFill>
            </a:ln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1400" dirty="0"/>
                <a:t>DEC</a:t>
              </a:r>
              <a:r>
                <a:rPr lang="ko-KR" altLang="en-US" sz="1400" dirty="0"/>
                <a:t>로 데이터 </a:t>
              </a:r>
              <a:r>
                <a:rPr lang="en-US" altLang="ko-KR" sz="1400" dirty="0"/>
                <a:t>1</a:t>
              </a:r>
              <a:r>
                <a:rPr lang="ko-KR" altLang="en-US" sz="1400" dirty="0"/>
                <a:t>이 감소되어 </a:t>
              </a:r>
              <a:r>
                <a:rPr lang="en-US" altLang="ko-KR" sz="1400" dirty="0"/>
                <a:t>m0</a:t>
              </a:r>
              <a:r>
                <a:rPr lang="ko-KR" altLang="en-US" sz="1400" dirty="0"/>
                <a:t>의 값이 </a:t>
              </a:r>
              <a:r>
                <a:rPr lang="en-US" altLang="ko-KR" sz="1400" dirty="0"/>
                <a:t>9</a:t>
              </a:r>
              <a:r>
                <a:rPr lang="ko-KR" altLang="en-US" sz="1400" dirty="0"/>
                <a:t>가 됨</a:t>
              </a:r>
              <a:r>
                <a:rPr lang="en-US" altLang="ko-KR" sz="1400" dirty="0"/>
                <a:t>.</a:t>
              </a:r>
              <a:r>
                <a:rPr lang="ko-KR" altLang="en-US" sz="1400" dirty="0"/>
                <a:t> </a:t>
              </a:r>
            </a:p>
          </p:txBody>
        </p:sp>
      </p:grp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E4EB30AC-DB53-484A-817F-21D76D0DFF74}"/>
              </a:ext>
            </a:extLst>
          </p:cNvPr>
          <p:cNvSpPr/>
          <p:nvPr/>
        </p:nvSpPr>
        <p:spPr>
          <a:xfrm>
            <a:off x="10701819" y="5190836"/>
            <a:ext cx="1261354" cy="24775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D779DC23-553D-4831-9434-3079F162679F}"/>
              </a:ext>
            </a:extLst>
          </p:cNvPr>
          <p:cNvCxnSpPr>
            <a:stCxn id="71" idx="2"/>
            <a:endCxn id="75" idx="3"/>
          </p:cNvCxnSpPr>
          <p:nvPr/>
        </p:nvCxnSpPr>
        <p:spPr>
          <a:xfrm rot="5400000">
            <a:off x="11007869" y="5559617"/>
            <a:ext cx="445653" cy="203602"/>
          </a:xfrm>
          <a:prstGeom prst="bentConnector2">
            <a:avLst/>
          </a:prstGeom>
          <a:ln w="158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7890844"/>
      </p:ext>
    </p:extLst>
  </p:cSld>
  <p:clrMapOvr>
    <a:masterClrMapping/>
  </p:clrMapOvr>
  <p:transition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itle 15"/>
          <p:cNvSpPr txBox="1"/>
          <p:nvPr/>
        </p:nvSpPr>
        <p:spPr>
          <a:xfrm>
            <a:off x="1008056" y="553643"/>
            <a:ext cx="11357112" cy="562527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marR="0" lvl="0" indent="0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2800" b="1" spc="-15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맑은 고딕"/>
                <a:ea typeface="맑은 고딕"/>
              </a:rPr>
              <a:t>02</a:t>
            </a:r>
            <a:r>
              <a:rPr lang="en-US" altLang="ko-KR" sz="2000" b="1" spc="-150" dirty="0">
                <a:solidFill>
                  <a:srgbClr val="0070C0"/>
                </a:solidFill>
                <a:latin typeface="맑은 고딕"/>
                <a:ea typeface="맑은 고딕"/>
              </a:rPr>
              <a:t>   XG5000 </a:t>
            </a:r>
            <a:r>
              <a:rPr lang="ko-KR" altLang="en-US" sz="2000" b="1" spc="-150" dirty="0">
                <a:solidFill>
                  <a:srgbClr val="0070C0"/>
                </a:solidFill>
                <a:latin typeface="맑은 고딕"/>
                <a:ea typeface="맑은 고딕"/>
              </a:rPr>
              <a:t>기능</a:t>
            </a:r>
            <a:endParaRPr lang="en-US" altLang="ko-KR" sz="1400" spc="-150" dirty="0">
              <a:solidFill>
                <a:srgbClr val="858585"/>
              </a:solidFill>
              <a:latin typeface="맑은 고딕"/>
              <a:ea typeface="맑은 고딕"/>
            </a:endParaRPr>
          </a:p>
        </p:txBody>
      </p:sp>
      <p:cxnSp>
        <p:nvCxnSpPr>
          <p:cNvPr id="35" name="직선 연결선 34"/>
          <p:cNvCxnSpPr>
            <a:endCxn id="36" idx="1"/>
          </p:cNvCxnSpPr>
          <p:nvPr/>
        </p:nvCxnSpPr>
        <p:spPr>
          <a:xfrm>
            <a:off x="431371" y="344703"/>
            <a:ext cx="10256279" cy="1929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-14515" y="149948"/>
            <a:ext cx="1088572" cy="384043"/>
          </a:xfrm>
          <a:prstGeom prst="rect">
            <a:avLst/>
          </a:prstGeom>
          <a:solidFill>
            <a:srgbClr val="2CA2E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>
              <a:latin typeface="맑은 고딕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1126708" y="345453"/>
            <a:ext cx="1233624" cy="0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이등변 삼각형 28"/>
          <p:cNvSpPr/>
          <p:nvPr/>
        </p:nvSpPr>
        <p:spPr>
          <a:xfrm rot="5400000">
            <a:off x="928279" y="295729"/>
            <a:ext cx="386628" cy="95087"/>
          </a:xfrm>
          <a:prstGeom prst="triangle">
            <a:avLst>
              <a:gd name="adj" fmla="val 50000"/>
            </a:avLst>
          </a:prstGeom>
          <a:solidFill>
            <a:srgbClr val="2CA2E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>
              <a:latin typeface="맑은 고딕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-14527" y="137251"/>
            <a:ext cx="1088572" cy="417600"/>
          </a:xfrm>
          <a:prstGeom prst="rect">
            <a:avLst/>
          </a:prstGeom>
          <a:solidFill>
            <a:srgbClr val="2CA2E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>
              <a:latin typeface="맑은 고딕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086925" y="70699"/>
            <a:ext cx="352371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0070C0"/>
                </a:solidFill>
                <a:latin typeface="맑은 고딕"/>
                <a:ea typeface="맑은 고딕"/>
              </a:rPr>
              <a:t>TERALEADER </a:t>
            </a:r>
            <a:r>
              <a:rPr lang="en-US" altLang="ko-KR" sz="1051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/>
                <a:ea typeface="맑은 고딕"/>
              </a:rPr>
              <a:t>World Best R&amp;D Technology!</a:t>
            </a:r>
            <a:endParaRPr lang="ko-KR" altLang="en-US" sz="1200" b="1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맑은 고딕"/>
              <a:ea typeface="맑은 고딕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0824300" y="6186902"/>
            <a:ext cx="1225484" cy="584463"/>
          </a:xfrm>
          <a:prstGeom prst="rect">
            <a:avLst/>
          </a:prstGeom>
          <a:solidFill>
            <a:schemeClr val="bg1"/>
          </a:solidFill>
          <a:ln w="19050" cap="flat" cmpd="sng" algn="ctr">
            <a:noFill/>
            <a:prstDash val="solid"/>
            <a:round/>
            <a:headEnd w="med" len="med"/>
            <a:tailEnd w="med" len="med"/>
          </a:ln>
          <a:effectLst/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defTabSz="914332">
              <a:spcBef>
                <a:spcPct val="0"/>
              </a:spcBef>
              <a:spcAft>
                <a:spcPct val="0"/>
              </a:spcAft>
              <a:defRPr/>
            </a:pPr>
            <a:endParaRPr lang="ko-KR" altLang="en-US">
              <a:latin typeface="맑은 고딕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1008056" y="593415"/>
            <a:ext cx="378000" cy="50400"/>
          </a:xfrm>
          <a:prstGeom prst="rect">
            <a:avLst/>
          </a:prstGeom>
          <a:solidFill>
            <a:srgbClr val="0070C0"/>
          </a:solidFill>
          <a:ln w="19050" cap="flat" cmpd="sng" algn="ctr">
            <a:noFill/>
            <a:prstDash val="solid"/>
            <a:round/>
            <a:headEnd w="med" len="med"/>
            <a:tailEnd w="med" len="med"/>
          </a:ln>
          <a:effectLst>
            <a:outerShdw blurRad="19050" dist="1524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defTabSz="914332">
              <a:spcBef>
                <a:spcPct val="0"/>
              </a:spcBef>
              <a:spcAft>
                <a:spcPct val="0"/>
              </a:spcAft>
              <a:defRPr/>
            </a:pPr>
            <a:endParaRPr lang="ko-KR" altLang="en-US">
              <a:latin typeface="맑은 고딕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10687650" y="183541"/>
            <a:ext cx="60959" cy="36090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>
              <a:latin typeface="맑은 고딕"/>
            </a:endParaRPr>
          </a:p>
        </p:txBody>
      </p:sp>
      <p:cxnSp>
        <p:nvCxnSpPr>
          <p:cNvPr id="120" name="직선 연결선 26"/>
          <p:cNvCxnSpPr/>
          <p:nvPr/>
        </p:nvCxnSpPr>
        <p:spPr>
          <a:xfrm rot="10800000" flipV="1">
            <a:off x="1617366" y="1008591"/>
            <a:ext cx="1540188" cy="5679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719D8C0A-B67E-4720-BA05-83493AE6E700}"/>
              </a:ext>
            </a:extLst>
          </p:cNvPr>
          <p:cNvSpPr txBox="1"/>
          <p:nvPr/>
        </p:nvSpPr>
        <p:spPr>
          <a:xfrm>
            <a:off x="10863109" y="263135"/>
            <a:ext cx="114962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900" dirty="0">
                <a:ln w="9525">
                  <a:solidFill>
                    <a:prstClr val="white">
                      <a:alpha val="0"/>
                    </a:prstClr>
                  </a:solidFill>
                </a:ln>
                <a:solidFill>
                  <a:srgbClr val="56565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맑은 고딕"/>
              </a:rPr>
              <a:t>PLC</a:t>
            </a:r>
            <a:endParaRPr kumimoji="0" lang="ko-KR" altLang="en-US" sz="900" b="0" i="0" u="none" strike="noStrike" kern="1200" cap="none" spc="0" normalizeH="0" baseline="0" dirty="0">
              <a:ln w="9525">
                <a:solidFill>
                  <a:prstClr val="white">
                    <a:alpha val="0"/>
                  </a:prstClr>
                </a:solidFill>
              </a:ln>
              <a:solidFill>
                <a:srgbClr val="565656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uLnTx/>
              <a:uFillTx/>
              <a:ea typeface="맑은 고딕"/>
            </a:endParaRPr>
          </a:p>
        </p:txBody>
      </p:sp>
      <p:pic>
        <p:nvPicPr>
          <p:cNvPr id="21" name="그림 20">
            <a:hlinkClick r:id="rId3" action="ppaction://hlinksldjump"/>
            <a:extLst>
              <a:ext uri="{FF2B5EF4-FFF2-40B4-BE49-F238E27FC236}">
                <a16:creationId xmlns:a16="http://schemas.microsoft.com/office/drawing/2014/main" id="{F5A4564C-D467-4ED4-B7FC-A821DE970F3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0863109" y="6285911"/>
            <a:ext cx="1225195" cy="493735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CA1813E9-D027-4230-954C-090B615B4410}"/>
              </a:ext>
            </a:extLst>
          </p:cNvPr>
          <p:cNvSpPr/>
          <p:nvPr/>
        </p:nvSpPr>
        <p:spPr>
          <a:xfrm>
            <a:off x="4404337" y="1084926"/>
            <a:ext cx="7757229" cy="521943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ko-KR" altLang="en-US" sz="1700" spc="-150" dirty="0">
                <a:ln w="9525"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chemeClr val="tx1"/>
                </a:solidFill>
                <a:latin typeface="Noto Sans KR Light"/>
                <a:ea typeface="Noto Sans KR Light"/>
              </a:rPr>
              <a:t>   </a:t>
            </a:r>
            <a:endParaRPr lang="en-US" altLang="ko-KR" sz="1700" spc="-150" dirty="0">
              <a:ln w="9525">
                <a:solidFill>
                  <a:schemeClr val="tx2">
                    <a:tint val="1000"/>
                    <a:alpha val="0"/>
                  </a:schemeClr>
                </a:solidFill>
              </a:ln>
              <a:solidFill>
                <a:schemeClr val="tx1"/>
              </a:solidFill>
              <a:latin typeface="Noto Sans KR Light"/>
              <a:ea typeface="Noto Sans KR Light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8DB3384-730F-4896-9089-A1A16FD6155A}"/>
              </a:ext>
            </a:extLst>
          </p:cNvPr>
          <p:cNvSpPr txBox="1"/>
          <p:nvPr/>
        </p:nvSpPr>
        <p:spPr>
          <a:xfrm>
            <a:off x="4404337" y="1009522"/>
            <a:ext cx="2310346" cy="369332"/>
          </a:xfrm>
          <a:prstGeom prst="rect">
            <a:avLst/>
          </a:prstGeom>
          <a:solidFill>
            <a:schemeClr val="accent1">
              <a:lumMod val="75000"/>
            </a:schemeClr>
          </a:solidFill>
          <a:ln w="254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dirty="0">
                <a:solidFill>
                  <a:schemeClr val="bg1"/>
                </a:solidFill>
                <a:latin typeface="Noto Sans KR"/>
                <a:ea typeface="Noto Sans KR"/>
              </a:rPr>
              <a:t>  PLC </a:t>
            </a:r>
            <a:r>
              <a:rPr lang="ko-KR" altLang="en-US" dirty="0">
                <a:solidFill>
                  <a:schemeClr val="bg1"/>
                </a:solidFill>
                <a:latin typeface="Noto Sans KR"/>
                <a:ea typeface="Noto Sans KR"/>
              </a:rPr>
              <a:t>회로 구성도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BF00446-F801-447B-89CF-F823A56C1B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8474" y="4051362"/>
            <a:ext cx="7391400" cy="1628775"/>
          </a:xfrm>
          <a:prstGeom prst="rect">
            <a:avLst/>
          </a:prstGeom>
        </p:spPr>
      </p:pic>
      <p:sp>
        <p:nvSpPr>
          <p:cNvPr id="45" name="직사각형 20">
            <a:extLst>
              <a:ext uri="{FF2B5EF4-FFF2-40B4-BE49-F238E27FC236}">
                <a16:creationId xmlns:a16="http://schemas.microsoft.com/office/drawing/2014/main" id="{0104AB98-0685-4837-9A37-63A3B0ED0796}"/>
              </a:ext>
            </a:extLst>
          </p:cNvPr>
          <p:cNvSpPr/>
          <p:nvPr/>
        </p:nvSpPr>
        <p:spPr>
          <a:xfrm>
            <a:off x="236536" y="1378855"/>
            <a:ext cx="3955874" cy="480804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Noto Sans KR Light"/>
              <a:ea typeface="Noto Sans KR Medium"/>
            </a:endParaRPr>
          </a:p>
          <a:p>
            <a:pPr>
              <a:defRPr/>
            </a:pP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Noto Sans KR Light"/>
              <a:ea typeface="Noto Sans KR Medium"/>
            </a:endParaRPr>
          </a:p>
          <a:p>
            <a:pPr>
              <a:defRPr/>
            </a:pP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Noto Sans KR Light"/>
              <a:ea typeface="Noto Sans KR Medium"/>
            </a:endParaRPr>
          </a:p>
          <a:p>
            <a:pPr>
              <a:defRPr/>
            </a:pP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Noto Sans KR Light"/>
              <a:ea typeface="Noto Sans KR Medium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Noto Sans KR Light"/>
              <a:ea typeface="Noto Sans KR Medium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Noto Sans KR Light"/>
              <a:ea typeface="Noto Sans KR Medium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Noto Sans KR Light"/>
              <a:ea typeface="Noto Sans KR Medium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Noto Sans KR Light"/>
              <a:ea typeface="Noto Sans KR Medium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Noto Sans KR Light"/>
              <a:ea typeface="Noto Sans KR Medium"/>
            </a:endParaRPr>
          </a:p>
          <a:p>
            <a:pPr>
              <a:defRPr/>
            </a:pP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Noto Sans KR Light"/>
              <a:ea typeface="Noto Sans KR Medium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Noto Sans KR Light"/>
              <a:ea typeface="Noto Sans KR Medium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Noto Sans KR Light"/>
              <a:ea typeface="Noto Sans KR Medium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Noto Sans KR Light"/>
              <a:ea typeface="Noto Sans KR Medium"/>
            </a:endParaRPr>
          </a:p>
          <a:p>
            <a:pPr>
              <a:defRPr/>
            </a:pP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Noto Sans KR Light"/>
              <a:ea typeface="Noto Sans KR Medium"/>
            </a:endParaRPr>
          </a:p>
          <a:p>
            <a:pPr>
              <a:defRPr/>
            </a:pP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Noto Sans KR Light"/>
              <a:ea typeface="Noto Sans KR Medium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en-US" altLang="ko-KR" sz="900" dirty="0">
              <a:solidFill>
                <a:schemeClr val="tx1">
                  <a:lumMod val="65000"/>
                  <a:lumOff val="35000"/>
                </a:schemeClr>
              </a:solidFill>
              <a:latin typeface="Noto Sans KR Light"/>
              <a:ea typeface="Noto Sans KR Medium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Noto Sans KR Light"/>
              <a:ea typeface="Noto Sans KR Medium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Noto Sans KR Light"/>
              <a:ea typeface="Noto Sans KR Medium"/>
            </a:endParaRPr>
          </a:p>
          <a:p>
            <a:pPr>
              <a:defRPr/>
            </a:pP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Noto Sans KR Light"/>
              <a:ea typeface="Noto Sans KR Medium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Noto Sans KR Light"/>
              <a:ea typeface="Noto Sans KR Medium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Noto Sans KR Light"/>
              <a:ea typeface="Noto Sans KR Medium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Noto Sans KR Light"/>
              <a:ea typeface="Noto Sans KR Medium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Noto Sans KR Light"/>
              <a:ea typeface="Noto Sans KR Medium"/>
            </a:endParaRPr>
          </a:p>
          <a:p>
            <a:pPr>
              <a:defRPr/>
            </a:pP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Noto Sans KR Light"/>
              <a:ea typeface="Noto Sans KR Medium"/>
            </a:endParaRPr>
          </a:p>
        </p:txBody>
      </p:sp>
      <p:sp>
        <p:nvSpPr>
          <p:cNvPr id="49" name="사각형: 둥근 모서리 30">
            <a:extLst>
              <a:ext uri="{FF2B5EF4-FFF2-40B4-BE49-F238E27FC236}">
                <a16:creationId xmlns:a16="http://schemas.microsoft.com/office/drawing/2014/main" id="{D229A227-95E1-4CA4-8C30-D77379F5472B}"/>
              </a:ext>
            </a:extLst>
          </p:cNvPr>
          <p:cNvSpPr/>
          <p:nvPr/>
        </p:nvSpPr>
        <p:spPr>
          <a:xfrm>
            <a:off x="236536" y="1203878"/>
            <a:ext cx="2525714" cy="403212"/>
          </a:xfrm>
          <a:prstGeom prst="roundRect">
            <a:avLst>
              <a:gd name="adj" fmla="val 50000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ko-KR" altLang="en-US" sz="1400" b="1" dirty="0">
                <a:solidFill>
                  <a:schemeClr val="bg1"/>
                </a:solidFill>
                <a:latin typeface="Noto Sans KR"/>
                <a:ea typeface="Noto Sans KR"/>
              </a:rPr>
              <a:t>루프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4AEA0F2-61D0-49FB-9F9A-BF7C171E5CA6}"/>
              </a:ext>
            </a:extLst>
          </p:cNvPr>
          <p:cNvSpPr txBox="1"/>
          <p:nvPr/>
        </p:nvSpPr>
        <p:spPr>
          <a:xfrm>
            <a:off x="431393" y="2521592"/>
            <a:ext cx="37610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FOR~NEXT: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특정 횟수 만큼 반복하는 기능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9324906-E388-4B3E-8C2E-41267896D870}"/>
              </a:ext>
            </a:extLst>
          </p:cNvPr>
          <p:cNvSpPr txBox="1"/>
          <p:nvPr/>
        </p:nvSpPr>
        <p:spPr>
          <a:xfrm>
            <a:off x="360940" y="4730792"/>
            <a:ext cx="37610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BREAK: FOR~NEXT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구문내에서 빠져 나오는 기능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(FOR~NEXT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에서 만 사용가능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)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C1C62C06-CFA9-46AD-86CC-89A1BAE38AFF}"/>
              </a:ext>
            </a:extLst>
          </p:cNvPr>
          <p:cNvGrpSpPr/>
          <p:nvPr/>
        </p:nvGrpSpPr>
        <p:grpSpPr>
          <a:xfrm>
            <a:off x="4547916" y="2097052"/>
            <a:ext cx="7401958" cy="1219370"/>
            <a:chOff x="4581972" y="1831793"/>
            <a:chExt cx="7401958" cy="1219370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82D401C3-6D95-40D7-B2CA-921066079BE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581972" y="1831793"/>
              <a:ext cx="7401958" cy="1219370"/>
            </a:xfrm>
            <a:prstGeom prst="rect">
              <a:avLst/>
            </a:prstGeom>
          </p:spPr>
        </p:pic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8FBF9C57-AB1E-4542-B61E-47416FEA87E2}"/>
                </a:ext>
              </a:extLst>
            </p:cNvPr>
            <p:cNvSpPr/>
            <p:nvPr/>
          </p:nvSpPr>
          <p:spPr>
            <a:xfrm>
              <a:off x="11506200" y="1885463"/>
              <a:ext cx="335280" cy="229845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9606C2BE-2B0C-4EB8-B64F-81238DCFA634}"/>
              </a:ext>
            </a:extLst>
          </p:cNvPr>
          <p:cNvSpPr txBox="1"/>
          <p:nvPr/>
        </p:nvSpPr>
        <p:spPr>
          <a:xfrm>
            <a:off x="8810531" y="1472317"/>
            <a:ext cx="2274660" cy="30777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9050">
            <a:solidFill>
              <a:schemeClr val="accent5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400" dirty="0"/>
              <a:t>FOR~NEXT</a:t>
            </a:r>
            <a:r>
              <a:rPr lang="ko-KR" altLang="en-US" sz="1400" dirty="0"/>
              <a:t>를 수행할 횟수</a:t>
            </a:r>
          </a:p>
        </p:txBody>
      </p:sp>
      <p:cxnSp>
        <p:nvCxnSpPr>
          <p:cNvPr id="60" name="연결선: 꺾임 59">
            <a:extLst>
              <a:ext uri="{FF2B5EF4-FFF2-40B4-BE49-F238E27FC236}">
                <a16:creationId xmlns:a16="http://schemas.microsoft.com/office/drawing/2014/main" id="{07CA0AED-E601-498C-B899-9AFA8874CA92}"/>
              </a:ext>
            </a:extLst>
          </p:cNvPr>
          <p:cNvCxnSpPr>
            <a:cxnSpLocks/>
            <a:stCxn id="54" idx="0"/>
          </p:cNvCxnSpPr>
          <p:nvPr/>
        </p:nvCxnSpPr>
        <p:spPr>
          <a:xfrm rot="16200000" flipV="1">
            <a:off x="11100432" y="1611369"/>
            <a:ext cx="524112" cy="554593"/>
          </a:xfrm>
          <a:prstGeom prst="bentConnector2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D0FE9F4E-C57F-4E00-B58E-EFBC288B85A6}"/>
              </a:ext>
            </a:extLst>
          </p:cNvPr>
          <p:cNvSpPr/>
          <p:nvPr/>
        </p:nvSpPr>
        <p:spPr>
          <a:xfrm>
            <a:off x="5298420" y="2546582"/>
            <a:ext cx="335280" cy="39245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2" name="연결선: 꺾임 61">
            <a:extLst>
              <a:ext uri="{FF2B5EF4-FFF2-40B4-BE49-F238E27FC236}">
                <a16:creationId xmlns:a16="http://schemas.microsoft.com/office/drawing/2014/main" id="{6A09B0F9-5719-4BFA-B3AC-39C2F5D17AE8}"/>
              </a:ext>
            </a:extLst>
          </p:cNvPr>
          <p:cNvCxnSpPr>
            <a:cxnSpLocks/>
            <a:stCxn id="61" idx="2"/>
            <a:endCxn id="66" idx="1"/>
          </p:cNvCxnSpPr>
          <p:nvPr/>
        </p:nvCxnSpPr>
        <p:spPr>
          <a:xfrm rot="16200000" flipH="1">
            <a:off x="5227953" y="3177141"/>
            <a:ext cx="643855" cy="167640"/>
          </a:xfrm>
          <a:prstGeom prst="bentConnector2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CB3B4D8C-E809-4176-BE39-92F198A2F735}"/>
              </a:ext>
            </a:extLst>
          </p:cNvPr>
          <p:cNvSpPr txBox="1"/>
          <p:nvPr/>
        </p:nvSpPr>
        <p:spPr>
          <a:xfrm>
            <a:off x="5633700" y="3429000"/>
            <a:ext cx="2274660" cy="30777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9050">
            <a:solidFill>
              <a:schemeClr val="accent5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400" dirty="0"/>
              <a:t>1</a:t>
            </a:r>
            <a:r>
              <a:rPr lang="ko-KR" altLang="en-US" sz="1400" dirty="0"/>
              <a:t>스캔 </a:t>
            </a:r>
            <a:r>
              <a:rPr lang="en-US" altLang="ko-KR" sz="1400" dirty="0"/>
              <a:t>ON: </a:t>
            </a:r>
            <a:r>
              <a:rPr lang="ko-KR" altLang="en-US" sz="1400" dirty="0"/>
              <a:t>한번 신호가 감</a:t>
            </a: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E4EB30AC-DB53-484A-817F-21D76D0DFF74}"/>
              </a:ext>
            </a:extLst>
          </p:cNvPr>
          <p:cNvSpPr/>
          <p:nvPr/>
        </p:nvSpPr>
        <p:spPr>
          <a:xfrm>
            <a:off x="10793820" y="2621165"/>
            <a:ext cx="335280" cy="24775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B73AC0D0-5873-4D2A-98C1-510CAA3F363D}"/>
              </a:ext>
            </a:extLst>
          </p:cNvPr>
          <p:cNvCxnSpPr>
            <a:cxnSpLocks/>
            <a:stCxn id="71" idx="2"/>
          </p:cNvCxnSpPr>
          <p:nvPr/>
        </p:nvCxnSpPr>
        <p:spPr>
          <a:xfrm>
            <a:off x="10961460" y="2868921"/>
            <a:ext cx="0" cy="613419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6153B154-471C-4179-A775-07888B911517}"/>
              </a:ext>
            </a:extLst>
          </p:cNvPr>
          <p:cNvSpPr txBox="1"/>
          <p:nvPr/>
        </p:nvSpPr>
        <p:spPr>
          <a:xfrm>
            <a:off x="9197340" y="3482340"/>
            <a:ext cx="2815394" cy="30777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9050">
            <a:solidFill>
              <a:schemeClr val="accent5"/>
            </a:solidFill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400" dirty="0"/>
              <a:t>데이터 값이 </a:t>
            </a:r>
            <a:r>
              <a:rPr lang="en-US" altLang="ko-KR" sz="1400" dirty="0"/>
              <a:t>1</a:t>
            </a:r>
            <a:r>
              <a:rPr lang="ko-KR" altLang="en-US" sz="1400" dirty="0"/>
              <a:t>씩 증가하는 기능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F073EAD-712F-452D-A7BF-158246D983FE}"/>
              </a:ext>
            </a:extLst>
          </p:cNvPr>
          <p:cNvSpPr txBox="1"/>
          <p:nvPr/>
        </p:nvSpPr>
        <p:spPr>
          <a:xfrm>
            <a:off x="4558474" y="5788214"/>
            <a:ext cx="6402986" cy="30777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9050">
            <a:solidFill>
              <a:schemeClr val="accent5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400" dirty="0"/>
              <a:t>M100</a:t>
            </a:r>
            <a:r>
              <a:rPr lang="ko-KR" altLang="en-US" sz="1400" dirty="0"/>
              <a:t>에 있는 데이터가 </a:t>
            </a:r>
            <a:r>
              <a:rPr lang="en-US" altLang="ko-KR" sz="1400" dirty="0"/>
              <a:t>50</a:t>
            </a:r>
            <a:r>
              <a:rPr lang="ko-KR" altLang="en-US" sz="1400" dirty="0"/>
              <a:t>이면 </a:t>
            </a:r>
            <a:r>
              <a:rPr lang="en-US" altLang="ko-KR" sz="1400" dirty="0"/>
              <a:t>BREAK</a:t>
            </a:r>
            <a:r>
              <a:rPr lang="ko-KR" altLang="en-US" sz="1400" dirty="0"/>
              <a:t>가 실행</a:t>
            </a:r>
            <a:r>
              <a:rPr lang="en-US" altLang="ko-KR" sz="1400" dirty="0"/>
              <a:t>.</a:t>
            </a:r>
            <a:r>
              <a:rPr lang="ko-KR" altLang="en-US" sz="1400" dirty="0"/>
              <a:t> </a:t>
            </a:r>
            <a:r>
              <a:rPr lang="en-US" altLang="ko-KR" sz="1400" dirty="0"/>
              <a:t>FOR~NEXT</a:t>
            </a:r>
            <a:r>
              <a:rPr lang="ko-KR" altLang="en-US" sz="1400" dirty="0"/>
              <a:t>구문에서 빠져나옴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365424878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직사각형 70"/>
          <p:cNvSpPr/>
          <p:nvPr/>
        </p:nvSpPr>
        <p:spPr>
          <a:xfrm>
            <a:off x="36451" y="2403396"/>
            <a:ext cx="3461023" cy="219295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endParaRPr lang="en-US" altLang="ko-KR" sz="1700" spc="-150">
              <a:ln w="9525">
                <a:solidFill>
                  <a:schemeClr val="tx2">
                    <a:tint val="1000"/>
                    <a:alpha val="0"/>
                  </a:schemeClr>
                </a:solidFill>
              </a:ln>
              <a:solidFill>
                <a:srgbClr val="000000"/>
              </a:solidFill>
              <a:latin typeface="Noto Sans KR Light"/>
              <a:ea typeface="Noto Sans KR Light"/>
            </a:endParaRPr>
          </a:p>
        </p:txBody>
      </p:sp>
      <p:sp>
        <p:nvSpPr>
          <p:cNvPr id="59" name="Title 15"/>
          <p:cNvSpPr txBox="1"/>
          <p:nvPr/>
        </p:nvSpPr>
        <p:spPr>
          <a:xfrm>
            <a:off x="970055" y="588485"/>
            <a:ext cx="2000298" cy="565172"/>
          </a:xfrm>
          <a:prstGeom prst="rect">
            <a:avLst/>
          </a:prstGeom>
        </p:spPr>
        <p:txBody>
          <a:bodyPr>
            <a:normAutofit/>
          </a:bodyPr>
          <a:lstStyle>
            <a:lvl1pPr algn="r" rtl="0" eaLnBrk="1" fontAlgn="base" latinLnBrk="1" hangingPunct="1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rgbClr val="000000"/>
                </a:solidFill>
                <a:latin typeface="+mj-lt"/>
                <a:ea typeface="+mj-ea"/>
                <a:cs typeface="+mj-cs"/>
              </a:defRPr>
            </a:lvl1pPr>
            <a:lvl2pPr algn="r" rtl="0" eaLnBrk="1" fontAlgn="base" latinLnBrk="1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Verdana"/>
              </a:defRPr>
            </a:lvl2pPr>
            <a:lvl3pPr algn="r" rtl="0" eaLnBrk="1" fontAlgn="base" latinLnBrk="1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Verdana"/>
              </a:defRPr>
            </a:lvl3pPr>
            <a:lvl4pPr algn="r" rtl="0" eaLnBrk="1" fontAlgn="base" latinLnBrk="1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Verdana"/>
              </a:defRPr>
            </a:lvl4pPr>
            <a:lvl5pPr algn="r" rtl="0" eaLnBrk="1" fontAlgn="base" latinLnBrk="1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Verdana"/>
              </a:defRPr>
            </a:lvl5pPr>
            <a:lvl6pPr marL="457200" algn="r" rtl="0" eaLnBrk="1" fontAlgn="base" latinLnBrk="1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Verdana"/>
              </a:defRPr>
            </a:lvl6pPr>
            <a:lvl7pPr marL="914400" algn="r" rtl="0" eaLnBrk="1" fontAlgn="base" latinLnBrk="1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Verdana"/>
              </a:defRPr>
            </a:lvl7pPr>
            <a:lvl8pPr marL="1371600" algn="r" rtl="0" eaLnBrk="1" fontAlgn="base" latinLnBrk="1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Verdana"/>
              </a:defRPr>
            </a:lvl8pPr>
            <a:lvl9pPr marL="1828800" algn="r" rtl="0" eaLnBrk="1" fontAlgn="base" latinLnBrk="1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Verdana"/>
              </a:defRPr>
            </a:lvl9pPr>
          </a:lstStyle>
          <a:p>
            <a:pPr algn="l">
              <a:defRPr/>
            </a:pPr>
            <a:r>
              <a:rPr lang="en-US" altLang="ko-KR" sz="2800" spc="-15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맑은 고딕"/>
                <a:ea typeface="맑은 고딕"/>
              </a:rPr>
              <a:t>01</a:t>
            </a:r>
            <a:r>
              <a:rPr lang="en-US" altLang="ko-KR" sz="2000" spc="-150" dirty="0">
                <a:solidFill>
                  <a:srgbClr val="0070C0"/>
                </a:solidFill>
                <a:latin typeface="맑은 고딕"/>
                <a:ea typeface="맑은 고딕"/>
              </a:rPr>
              <a:t>  PLC</a:t>
            </a:r>
            <a:r>
              <a:rPr lang="ko-KR" altLang="en-US" sz="2000" spc="-150" dirty="0">
                <a:solidFill>
                  <a:srgbClr val="0070C0"/>
                </a:solidFill>
                <a:latin typeface="맑은 고딕"/>
                <a:ea typeface="맑은 고딕"/>
              </a:rPr>
              <a:t>의 분류</a:t>
            </a:r>
          </a:p>
          <a:p>
            <a:pPr algn="l">
              <a:defRPr/>
            </a:pPr>
            <a:endParaRPr kumimoji="0" lang="ko-KR" altLang="en-US" sz="2000" b="0" i="0" u="none" strike="noStrike" kern="1200" cap="none" spc="0" normalizeH="0" baseline="0" dirty="0">
              <a:ln w="9525">
                <a:solidFill>
                  <a:prstClr val="white">
                    <a:alpha val="0"/>
                  </a:prstClr>
                </a:solidFill>
              </a:ln>
              <a:solidFill>
                <a:srgbClr val="565656"/>
              </a:solidFill>
              <a:uLnTx/>
              <a:uFillTx/>
              <a:latin typeface="+mj-lt"/>
              <a:ea typeface="맑은 고딕"/>
            </a:endParaRPr>
          </a:p>
          <a:p>
            <a:pPr algn="l">
              <a:defRPr/>
            </a:pPr>
            <a:endParaRPr lang="id-ID" sz="2000" spc="300" dirty="0">
              <a:solidFill>
                <a:srgbClr val="0070C0"/>
              </a:solidFill>
              <a:latin typeface="맑은 고딕"/>
              <a:ea typeface="맑은 고딕"/>
            </a:endParaRPr>
          </a:p>
        </p:txBody>
      </p:sp>
      <p:cxnSp>
        <p:nvCxnSpPr>
          <p:cNvPr id="35" name="직선 연결선 34"/>
          <p:cNvCxnSpPr>
            <a:endCxn id="36" idx="1"/>
          </p:cNvCxnSpPr>
          <p:nvPr/>
        </p:nvCxnSpPr>
        <p:spPr>
          <a:xfrm>
            <a:off x="431371" y="344703"/>
            <a:ext cx="10256279" cy="1929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-14515" y="149948"/>
            <a:ext cx="1088572" cy="384043"/>
          </a:xfrm>
          <a:prstGeom prst="rect">
            <a:avLst/>
          </a:prstGeom>
          <a:solidFill>
            <a:srgbClr val="2CA2E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>
              <a:latin typeface="맑은 고딕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1126708" y="345453"/>
            <a:ext cx="1233624" cy="0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이등변 삼각형 28"/>
          <p:cNvSpPr/>
          <p:nvPr/>
        </p:nvSpPr>
        <p:spPr>
          <a:xfrm rot="5400000">
            <a:off x="928279" y="295729"/>
            <a:ext cx="386628" cy="95087"/>
          </a:xfrm>
          <a:prstGeom prst="triangle">
            <a:avLst>
              <a:gd name="adj" fmla="val 50000"/>
            </a:avLst>
          </a:prstGeom>
          <a:solidFill>
            <a:srgbClr val="2CA2E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>
              <a:latin typeface="맑은 고딕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-14527" y="137251"/>
            <a:ext cx="1088572" cy="417600"/>
          </a:xfrm>
          <a:prstGeom prst="rect">
            <a:avLst/>
          </a:prstGeom>
          <a:solidFill>
            <a:srgbClr val="2CA2E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>
              <a:latin typeface="맑은 고딕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086925" y="70699"/>
            <a:ext cx="352371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0070C0"/>
                </a:solidFill>
                <a:latin typeface="맑은 고딕"/>
                <a:ea typeface="맑은 고딕"/>
              </a:rPr>
              <a:t>TERALEADER </a:t>
            </a:r>
            <a:r>
              <a:rPr lang="en-US" altLang="ko-KR" sz="1051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/>
                <a:ea typeface="맑은 고딕"/>
              </a:rPr>
              <a:t>World Best R&amp;D Technology!</a:t>
            </a:r>
            <a:endParaRPr lang="ko-KR" altLang="en-US" sz="1200" b="1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맑은 고딕"/>
              <a:ea typeface="맑은 고딕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0824300" y="6177377"/>
            <a:ext cx="1225484" cy="584463"/>
          </a:xfrm>
          <a:prstGeom prst="rect">
            <a:avLst/>
          </a:prstGeom>
          <a:solidFill>
            <a:schemeClr val="bg1"/>
          </a:solidFill>
          <a:ln w="19050" cap="flat" cmpd="sng" algn="ctr">
            <a:noFill/>
            <a:prstDash val="solid"/>
            <a:round/>
            <a:headEnd w="med" len="med"/>
            <a:tailEnd w="med" len="med"/>
          </a:ln>
          <a:effectLst/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defTabSz="914332">
              <a:spcBef>
                <a:spcPct val="0"/>
              </a:spcBef>
              <a:spcAft>
                <a:spcPct val="0"/>
              </a:spcAft>
              <a:defRPr/>
            </a:pPr>
            <a:endParaRPr lang="ko-KR" altLang="en-US">
              <a:latin typeface="맑은 고딕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1008056" y="593415"/>
            <a:ext cx="378000" cy="50400"/>
          </a:xfrm>
          <a:prstGeom prst="rect">
            <a:avLst/>
          </a:prstGeom>
          <a:solidFill>
            <a:srgbClr val="0070C0"/>
          </a:solidFill>
          <a:ln w="19050" cap="flat" cmpd="sng" algn="ctr">
            <a:noFill/>
            <a:prstDash val="solid"/>
            <a:round/>
            <a:headEnd w="med" len="med"/>
            <a:tailEnd w="med" len="med"/>
          </a:ln>
          <a:effectLst>
            <a:outerShdw blurRad="19050" dist="1524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defTabSz="914332">
              <a:spcBef>
                <a:spcPct val="0"/>
              </a:spcBef>
              <a:spcAft>
                <a:spcPct val="0"/>
              </a:spcAft>
              <a:defRPr/>
            </a:pPr>
            <a:endParaRPr lang="ko-KR" altLang="en-US">
              <a:latin typeface="맑은 고딕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10687650" y="183541"/>
            <a:ext cx="60959" cy="36090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>
              <a:latin typeface="맑은 고딕"/>
            </a:endParaRPr>
          </a:p>
        </p:txBody>
      </p:sp>
      <p:cxnSp>
        <p:nvCxnSpPr>
          <p:cNvPr id="27" name="직선 연결선 26"/>
          <p:cNvCxnSpPr/>
          <p:nvPr/>
        </p:nvCxnSpPr>
        <p:spPr>
          <a:xfrm flipH="1">
            <a:off x="1548474" y="1036204"/>
            <a:ext cx="1279132" cy="0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3"/>
          <p:cNvGrpSpPr>
            <a:grpSpLocks noChangeAspect="1"/>
          </p:cNvGrpSpPr>
          <p:nvPr/>
        </p:nvGrpSpPr>
        <p:grpSpPr>
          <a:xfrm rot="10800000">
            <a:off x="3414143" y="1036204"/>
            <a:ext cx="648072" cy="5245447"/>
            <a:chOff x="4435" y="1434"/>
            <a:chExt cx="303" cy="872"/>
          </a:xfrm>
        </p:grpSpPr>
        <p:sp>
          <p:nvSpPr>
            <p:cNvPr id="61" name="AutoShape 4"/>
            <p:cNvSpPr/>
            <p:nvPr/>
          </p:nvSpPr>
          <p:spPr>
            <a:xfrm rot="10800000">
              <a:off x="4498" y="1434"/>
              <a:ext cx="240" cy="872"/>
            </a:xfrm>
            <a:prstGeom prst="leftBrace">
              <a:avLst>
                <a:gd name="adj1" fmla="val 79984"/>
                <a:gd name="adj2" fmla="val 50616"/>
              </a:avLst>
            </a:prstGeom>
            <a:gradFill rotWithShape="1">
              <a:gsLst>
                <a:gs pos="11000">
                  <a:srgbClr val="008EE6"/>
                </a:gs>
                <a:gs pos="100000">
                  <a:srgbClr val="FFFFFF">
                    <a:alpha val="0"/>
                  </a:srgbClr>
                </a:gs>
              </a:gsLst>
              <a:lin ang="0" scaled="1"/>
            </a:gradFill>
            <a:ln w="9525">
              <a:noFill/>
              <a:round/>
            </a:ln>
          </p:spPr>
          <p:txBody>
            <a:bodyPr vert="eaVert"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eaLnBrk="1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ko-KR" altLang="en-US" sz="900">
                <a:solidFill>
                  <a:srgbClr val="000000"/>
                </a:solidFill>
                <a:latin typeface="나눔고딕"/>
                <a:ea typeface="나눔고딕"/>
              </a:endParaRPr>
            </a:p>
          </p:txBody>
        </p:sp>
        <p:sp>
          <p:nvSpPr>
            <p:cNvPr id="62" name="AutoShape 5"/>
            <p:cNvSpPr/>
            <p:nvPr/>
          </p:nvSpPr>
          <p:spPr>
            <a:xfrm rot="10800000">
              <a:off x="4435" y="1434"/>
              <a:ext cx="240" cy="872"/>
            </a:xfrm>
            <a:prstGeom prst="leftBrace">
              <a:avLst>
                <a:gd name="adj1" fmla="val 79984"/>
                <a:gd name="adj2" fmla="val 50715"/>
              </a:avLst>
            </a:prstGeom>
            <a:gradFill rotWithShape="1">
              <a:gsLst>
                <a:gs pos="0">
                  <a:srgbClr val="B2B2B2"/>
                </a:gs>
                <a:gs pos="100000">
                  <a:srgbClr val="FFFFFF">
                    <a:alpha val="1000"/>
                  </a:srgbClr>
                </a:gs>
              </a:gsLst>
              <a:lin ang="0" scaled="1"/>
            </a:gradFill>
            <a:ln w="9525">
              <a:gradFill flip="none" rotWithShape="1"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69000">
                    <a:srgbClr val="1D55A4"/>
                  </a:gs>
                </a:gsLst>
                <a:lin ang="10800000" scaled="1"/>
                <a:tileRect/>
              </a:gradFill>
              <a:round/>
            </a:ln>
          </p:spPr>
          <p:txBody>
            <a:bodyPr vert="eaVert"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eaLnBrk="1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ko-KR" altLang="en-US" sz="900">
                <a:solidFill>
                  <a:srgbClr val="000000"/>
                </a:solidFill>
                <a:latin typeface="나눔고딕"/>
                <a:ea typeface="나눔고딕"/>
              </a:endParaRPr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96908" y="2529133"/>
            <a:ext cx="3082487" cy="1884774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4139244" y="884995"/>
            <a:ext cx="1306591" cy="1951322"/>
            <a:chOff x="4139353" y="577681"/>
            <a:chExt cx="1306591" cy="1951322"/>
          </a:xfrm>
        </p:grpSpPr>
        <p:sp>
          <p:nvSpPr>
            <p:cNvPr id="75" name="직사각형 74"/>
            <p:cNvSpPr/>
            <p:nvPr/>
          </p:nvSpPr>
          <p:spPr>
            <a:xfrm>
              <a:off x="4233032" y="785552"/>
              <a:ext cx="1212912" cy="174345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>
                <a:latin typeface="Noto Sans KR Light"/>
                <a:ea typeface="Noto Sans KR Medium"/>
              </a:endParaRPr>
            </a:p>
          </p:txBody>
        </p:sp>
        <p:grpSp>
          <p:nvGrpSpPr>
            <p:cNvPr id="76" name="그룹 75"/>
            <p:cNvGrpSpPr/>
            <p:nvPr/>
          </p:nvGrpSpPr>
          <p:grpSpPr>
            <a:xfrm>
              <a:off x="4139353" y="577681"/>
              <a:ext cx="856765" cy="284792"/>
              <a:chOff x="372288" y="2607765"/>
              <a:chExt cx="2482869" cy="533203"/>
            </a:xfrm>
          </p:grpSpPr>
          <p:sp>
            <p:nvSpPr>
              <p:cNvPr id="77" name="직각 삼각형 76"/>
              <p:cNvSpPr/>
              <p:nvPr/>
            </p:nvSpPr>
            <p:spPr>
              <a:xfrm flipH="1" flipV="1">
                <a:off x="372288" y="2996952"/>
                <a:ext cx="211873" cy="144016"/>
              </a:xfrm>
              <a:prstGeom prst="rtTriangle">
                <a:avLst/>
              </a:prstGeom>
              <a:solidFill>
                <a:schemeClr val="accent5">
                  <a:lumMod val="75000"/>
                </a:schemeClr>
              </a:solidFill>
              <a:ln w="15875" cap="rnd" cmpd="sng" algn="ctr">
                <a:noFill/>
                <a:prstDash val="solid"/>
              </a:ln>
              <a:effectLst/>
            </p:spPr>
            <p:txBody>
              <a:bodyPr wrap="square" lIns="0" tIns="0" rIns="0" bIns="36000" anchor="ctr" anchorCtr="0"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endParaRPr kumimoji="0" lang="ko-KR" altLang="en-US" sz="1400" b="0" i="0" u="none" strike="noStrike" kern="0" cap="none" spc="-70" normalizeH="0">
                  <a:gradFill>
                    <a:gsLst>
                      <a:gs pos="100000">
                        <a:prstClr val="white"/>
                      </a:gs>
                      <a:gs pos="38000">
                        <a:prstClr val="white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Noto Sans KR Medium"/>
                  <a:ea typeface="Noto Sans KR Medium"/>
                </a:endParaRPr>
              </a:p>
            </p:txBody>
          </p:sp>
          <p:grpSp>
            <p:nvGrpSpPr>
              <p:cNvPr id="78" name="그룹 77"/>
              <p:cNvGrpSpPr/>
              <p:nvPr/>
            </p:nvGrpSpPr>
            <p:grpSpPr>
              <a:xfrm>
                <a:off x="372294" y="2607765"/>
                <a:ext cx="2482863" cy="454187"/>
                <a:chOff x="372294" y="2607765"/>
                <a:chExt cx="2482863" cy="454187"/>
              </a:xfrm>
            </p:grpSpPr>
            <p:sp>
              <p:nvSpPr>
                <p:cNvPr id="79" name="한쪽 모서리가 잘린 사각형 5"/>
                <p:cNvSpPr/>
                <p:nvPr/>
              </p:nvSpPr>
              <p:spPr>
                <a:xfrm>
                  <a:off x="372294" y="2636912"/>
                  <a:ext cx="2482863" cy="360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8557" h="360040">
                      <a:moveTo>
                        <a:pt x="0" y="0"/>
                      </a:moveTo>
                      <a:lnTo>
                        <a:pt x="2136379" y="0"/>
                      </a:lnTo>
                      <a:lnTo>
                        <a:pt x="2418557" y="360040"/>
                      </a:lnTo>
                      <a:lnTo>
                        <a:pt x="0" y="36004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 w="15875" cap="rnd" cmpd="sng" algn="ctr">
                  <a:noFill/>
                  <a:prstDash val="solid"/>
                </a:ln>
                <a:effectLst/>
              </p:spPr>
              <p:txBody>
                <a:bodyPr wrap="square" lIns="0" tIns="0" rIns="0" bIns="36000" anchor="ctr" anchorCtr="0">
                  <a:noAutofit/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eaLnBrk="1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FontTx/>
                    <a:buNone/>
                    <a:defRPr/>
                  </a:pPr>
                  <a:endParaRPr kumimoji="0" lang="ko-KR" altLang="en-US" sz="1400" b="0" i="0" u="none" strike="noStrike" kern="0" cap="none" spc="-70" normalizeH="0">
                    <a:gradFill>
                      <a:gsLst>
                        <a:gs pos="100000">
                          <a:prstClr val="white"/>
                        </a:gs>
                        <a:gs pos="38000">
                          <a:prstClr val="white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Noto Sans KR Medium"/>
                    <a:ea typeface="Noto Sans KR Medium"/>
                  </a:endParaRPr>
                </a:p>
              </p:txBody>
            </p:sp>
            <p:sp>
              <p:nvSpPr>
                <p:cNvPr id="80" name="사각형: 둥근 모서리 51"/>
                <p:cNvSpPr/>
                <p:nvPr/>
              </p:nvSpPr>
              <p:spPr>
                <a:xfrm>
                  <a:off x="423715" y="2607765"/>
                  <a:ext cx="2431442" cy="454187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anchor="ctr" anchorCtr="0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lvl="0" algn="ctr" defTabSz="914400" latinLnBrk="1">
                    <a:spcAft>
                      <a:spcPts val="300"/>
                    </a:spcAft>
                    <a:defRPr/>
                  </a:pPr>
                  <a:r>
                    <a:rPr lang="ko-KR" altLang="en-US" sz="1200" b="1" kern="0" spc="-70">
                      <a:ln w="9525">
                        <a:solidFill>
                          <a:prstClr val="white">
                            <a:alpha val="0"/>
                          </a:prstClr>
                        </a:solidFill>
                      </a:ln>
                      <a:solidFill>
                        <a:prstClr val="white"/>
                      </a:solidFill>
                      <a:latin typeface="Noto Sans KR Medium"/>
                      <a:ea typeface="Noto Sans KR Medium"/>
                    </a:rPr>
                    <a:t>전원</a:t>
                  </a:r>
                  <a:endParaRPr lang="ko-KR" altLang="en-US" sz="1200" b="1" kern="0" spc="-70">
                    <a:solidFill>
                      <a:prstClr val="white"/>
                    </a:solidFill>
                    <a:latin typeface="Noto Sans KR Medium"/>
                    <a:ea typeface="Noto Sans KR Medium"/>
                  </a:endParaRPr>
                </a:p>
              </p:txBody>
            </p:sp>
          </p:grpSp>
        </p:grpSp>
      </p:grpSp>
      <p:pic>
        <p:nvPicPr>
          <p:cNvPr id="67" name="그림 66"/>
          <p:cNvPicPr>
            <a:picLocks noChangeAspect="1"/>
          </p:cNvPicPr>
          <p:nvPr/>
        </p:nvPicPr>
        <p:blipFill rotWithShape="1">
          <a:blip r:embed="rId3"/>
          <a:srcRect r="71150" b="8460"/>
          <a:stretch>
            <a:fillRect/>
          </a:stretch>
        </p:blipFill>
        <p:spPr>
          <a:xfrm>
            <a:off x="4346717" y="1169787"/>
            <a:ext cx="994016" cy="1516809"/>
          </a:xfrm>
          <a:prstGeom prst="rect">
            <a:avLst/>
          </a:prstGeom>
        </p:spPr>
      </p:pic>
      <p:grpSp>
        <p:nvGrpSpPr>
          <p:cNvPr id="81" name="그룹 80"/>
          <p:cNvGrpSpPr/>
          <p:nvPr/>
        </p:nvGrpSpPr>
        <p:grpSpPr>
          <a:xfrm>
            <a:off x="4186763" y="4021684"/>
            <a:ext cx="1306591" cy="2143503"/>
            <a:chOff x="4139353" y="577681"/>
            <a:chExt cx="1306591" cy="1951322"/>
          </a:xfrm>
        </p:grpSpPr>
        <p:sp>
          <p:nvSpPr>
            <p:cNvPr id="82" name="직사각형 81"/>
            <p:cNvSpPr/>
            <p:nvPr/>
          </p:nvSpPr>
          <p:spPr>
            <a:xfrm>
              <a:off x="4233032" y="785552"/>
              <a:ext cx="1212912" cy="174345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>
                <a:latin typeface="Noto Sans KR Light"/>
                <a:ea typeface="Noto Sans KR Medium"/>
              </a:endParaRPr>
            </a:p>
          </p:txBody>
        </p:sp>
        <p:grpSp>
          <p:nvGrpSpPr>
            <p:cNvPr id="83" name="그룹 82"/>
            <p:cNvGrpSpPr/>
            <p:nvPr/>
          </p:nvGrpSpPr>
          <p:grpSpPr>
            <a:xfrm>
              <a:off x="4139353" y="577681"/>
              <a:ext cx="856765" cy="284792"/>
              <a:chOff x="372288" y="2607765"/>
              <a:chExt cx="2482869" cy="533203"/>
            </a:xfrm>
          </p:grpSpPr>
          <p:sp>
            <p:nvSpPr>
              <p:cNvPr id="84" name="직각 삼각형 83"/>
              <p:cNvSpPr/>
              <p:nvPr/>
            </p:nvSpPr>
            <p:spPr>
              <a:xfrm flipH="1" flipV="1">
                <a:off x="372288" y="2996952"/>
                <a:ext cx="211873" cy="144016"/>
              </a:xfrm>
              <a:prstGeom prst="rtTriangle">
                <a:avLst/>
              </a:prstGeom>
              <a:solidFill>
                <a:schemeClr val="accent5">
                  <a:lumMod val="75000"/>
                </a:schemeClr>
              </a:solidFill>
              <a:ln w="15875" cap="rnd" cmpd="sng" algn="ctr">
                <a:noFill/>
                <a:prstDash val="solid"/>
              </a:ln>
              <a:effectLst/>
            </p:spPr>
            <p:txBody>
              <a:bodyPr wrap="square" lIns="0" tIns="0" rIns="0" bIns="36000" anchor="ctr" anchorCtr="0"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endParaRPr kumimoji="0" lang="ko-KR" altLang="en-US" sz="1400" b="0" i="0" u="none" strike="noStrike" kern="0" cap="none" spc="-70" normalizeH="0">
                  <a:gradFill>
                    <a:gsLst>
                      <a:gs pos="100000">
                        <a:prstClr val="white"/>
                      </a:gs>
                      <a:gs pos="38000">
                        <a:prstClr val="white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Noto Sans KR Medium"/>
                  <a:ea typeface="Noto Sans KR Medium"/>
                </a:endParaRPr>
              </a:p>
            </p:txBody>
          </p:sp>
          <p:grpSp>
            <p:nvGrpSpPr>
              <p:cNvPr id="85" name="그룹 84"/>
              <p:cNvGrpSpPr/>
              <p:nvPr/>
            </p:nvGrpSpPr>
            <p:grpSpPr>
              <a:xfrm>
                <a:off x="372294" y="2607765"/>
                <a:ext cx="2482863" cy="454187"/>
                <a:chOff x="372294" y="2607765"/>
                <a:chExt cx="2482863" cy="454187"/>
              </a:xfrm>
            </p:grpSpPr>
            <p:sp>
              <p:nvSpPr>
                <p:cNvPr id="86" name="한쪽 모서리가 잘린 사각형 5"/>
                <p:cNvSpPr/>
                <p:nvPr/>
              </p:nvSpPr>
              <p:spPr>
                <a:xfrm>
                  <a:off x="372294" y="2636912"/>
                  <a:ext cx="2482863" cy="360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8557" h="360040">
                      <a:moveTo>
                        <a:pt x="0" y="0"/>
                      </a:moveTo>
                      <a:lnTo>
                        <a:pt x="2136379" y="0"/>
                      </a:lnTo>
                      <a:lnTo>
                        <a:pt x="2418557" y="360040"/>
                      </a:lnTo>
                      <a:lnTo>
                        <a:pt x="0" y="36004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 w="15875" cap="rnd" cmpd="sng" algn="ctr">
                  <a:noFill/>
                  <a:prstDash val="solid"/>
                </a:ln>
                <a:effectLst/>
              </p:spPr>
              <p:txBody>
                <a:bodyPr wrap="square" lIns="0" tIns="0" rIns="0" bIns="36000" anchor="ctr" anchorCtr="0">
                  <a:noAutofit/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eaLnBrk="1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FontTx/>
                    <a:buNone/>
                    <a:defRPr/>
                  </a:pPr>
                  <a:endParaRPr kumimoji="0" lang="ko-KR" altLang="en-US" sz="1400" b="0" i="0" u="none" strike="noStrike" kern="0" cap="none" spc="-70" normalizeH="0">
                    <a:gradFill>
                      <a:gsLst>
                        <a:gs pos="100000">
                          <a:prstClr val="white"/>
                        </a:gs>
                        <a:gs pos="38000">
                          <a:prstClr val="white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Noto Sans KR Medium"/>
                    <a:ea typeface="Noto Sans KR Medium"/>
                  </a:endParaRPr>
                </a:p>
              </p:txBody>
            </p:sp>
            <p:sp>
              <p:nvSpPr>
                <p:cNvPr id="87" name="사각형: 둥근 모서리 51"/>
                <p:cNvSpPr/>
                <p:nvPr/>
              </p:nvSpPr>
              <p:spPr>
                <a:xfrm>
                  <a:off x="423715" y="2607765"/>
                  <a:ext cx="2431442" cy="454187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anchor="ctr" anchorCtr="0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lvl="0" algn="ctr" defTabSz="914400" latinLnBrk="1">
                    <a:spcAft>
                      <a:spcPts val="300"/>
                    </a:spcAft>
                    <a:defRPr/>
                  </a:pPr>
                  <a:r>
                    <a:rPr lang="en-US" altLang="ko-KR" sz="1200" b="1" kern="0" spc="-70">
                      <a:ln w="9525">
                        <a:solidFill>
                          <a:prstClr val="white">
                            <a:alpha val="0"/>
                          </a:prstClr>
                        </a:solidFill>
                      </a:ln>
                      <a:solidFill>
                        <a:prstClr val="white"/>
                      </a:solidFill>
                      <a:latin typeface="Noto Sans KR Medium"/>
                      <a:ea typeface="Noto Sans KR Medium"/>
                    </a:rPr>
                    <a:t>CPU</a:t>
                  </a:r>
                  <a:endParaRPr lang="ko-KR" altLang="en-US" sz="1200" b="1" kern="0" spc="-70">
                    <a:ln w="9525"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prstClr val="white"/>
                    </a:solidFill>
                    <a:latin typeface="Noto Sans KR Medium"/>
                    <a:ea typeface="Noto Sans KR Medium"/>
                  </a:endParaRPr>
                </a:p>
              </p:txBody>
            </p:sp>
          </p:grpSp>
        </p:grpSp>
      </p:grpSp>
      <p:pic>
        <p:nvPicPr>
          <p:cNvPr id="68" name="그림 67"/>
          <p:cNvPicPr>
            <a:picLocks noChangeAspect="1"/>
          </p:cNvPicPr>
          <p:nvPr/>
        </p:nvPicPr>
        <p:blipFill rotWithShape="1">
          <a:blip r:embed="rId3"/>
          <a:srcRect l="28060" r="43070" b="8270"/>
          <a:stretch>
            <a:fillRect/>
          </a:stretch>
        </p:blipFill>
        <p:spPr>
          <a:xfrm>
            <a:off x="4398690" y="4430439"/>
            <a:ext cx="994016" cy="1520076"/>
          </a:xfrm>
          <a:prstGeom prst="rect">
            <a:avLst/>
          </a:prstGeom>
        </p:spPr>
      </p:pic>
      <p:sp>
        <p:nvSpPr>
          <p:cNvPr id="103" name="직사각형 102"/>
          <p:cNvSpPr/>
          <p:nvPr/>
        </p:nvSpPr>
        <p:spPr>
          <a:xfrm>
            <a:off x="5445835" y="1092865"/>
            <a:ext cx="2398256" cy="174345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1700">
                <a:solidFill>
                  <a:schemeClr val="tx1">
                    <a:lumMod val="75000"/>
                    <a:lumOff val="25000"/>
                  </a:schemeClr>
                </a:solidFill>
                <a:ea typeface="Noto Sans KR Medium"/>
              </a:rPr>
              <a:t>PLC</a:t>
            </a:r>
            <a:r>
              <a:rPr lang="ko-KR" altLang="en-US" sz="1700">
                <a:solidFill>
                  <a:schemeClr val="tx1">
                    <a:lumMod val="75000"/>
                    <a:lumOff val="25000"/>
                  </a:schemeClr>
                </a:solidFill>
                <a:ea typeface="Noto Sans KR Medium"/>
              </a:rPr>
              <a:t>를 동작 시키기 위한 전원이 공급되는 부분</a:t>
            </a:r>
            <a:r>
              <a:rPr lang="en-US" altLang="ko-KR" sz="1700">
                <a:solidFill>
                  <a:schemeClr val="tx1">
                    <a:lumMod val="75000"/>
                    <a:lumOff val="25000"/>
                  </a:schemeClr>
                </a:solidFill>
                <a:ea typeface="Noto Sans KR Medium"/>
              </a:rPr>
              <a:t>.</a:t>
            </a:r>
            <a:endParaRPr lang="ko-KR" altLang="en-US" sz="1700">
              <a:solidFill>
                <a:schemeClr val="tx1">
                  <a:lumMod val="75000"/>
                  <a:lumOff val="25000"/>
                </a:schemeClr>
              </a:solidFill>
              <a:ea typeface="Noto Sans KR Medium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8129301" y="858972"/>
            <a:ext cx="3464035" cy="2023314"/>
            <a:chOff x="7700918" y="884995"/>
            <a:chExt cx="3464035" cy="2023314"/>
          </a:xfrm>
        </p:grpSpPr>
        <p:grpSp>
          <p:nvGrpSpPr>
            <p:cNvPr id="88" name="그룹 87"/>
            <p:cNvGrpSpPr/>
            <p:nvPr/>
          </p:nvGrpSpPr>
          <p:grpSpPr>
            <a:xfrm>
              <a:off x="7700918" y="884995"/>
              <a:ext cx="1306591" cy="2023314"/>
              <a:chOff x="4139353" y="577681"/>
              <a:chExt cx="1306591" cy="1951322"/>
            </a:xfrm>
          </p:grpSpPr>
          <p:sp>
            <p:nvSpPr>
              <p:cNvPr id="89" name="직사각형 88"/>
              <p:cNvSpPr/>
              <p:nvPr/>
            </p:nvSpPr>
            <p:spPr>
              <a:xfrm>
                <a:off x="4233032" y="785552"/>
                <a:ext cx="1212912" cy="1743451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ko-KR" altLang="en-US">
                  <a:latin typeface="Noto Sans KR Light"/>
                  <a:ea typeface="Noto Sans KR Medium"/>
                </a:endParaRPr>
              </a:p>
            </p:txBody>
          </p:sp>
          <p:grpSp>
            <p:nvGrpSpPr>
              <p:cNvPr id="90" name="그룹 89"/>
              <p:cNvGrpSpPr/>
              <p:nvPr/>
            </p:nvGrpSpPr>
            <p:grpSpPr>
              <a:xfrm>
                <a:off x="4139353" y="577681"/>
                <a:ext cx="856765" cy="284792"/>
                <a:chOff x="372288" y="2607765"/>
                <a:chExt cx="2482869" cy="533203"/>
              </a:xfrm>
            </p:grpSpPr>
            <p:sp>
              <p:nvSpPr>
                <p:cNvPr id="91" name="직각 삼각형 90"/>
                <p:cNvSpPr/>
                <p:nvPr/>
              </p:nvSpPr>
              <p:spPr>
                <a:xfrm flipH="1" flipV="1">
                  <a:off x="372288" y="2996952"/>
                  <a:ext cx="211873" cy="144016"/>
                </a:xfrm>
                <a:prstGeom prst="rtTriangle">
                  <a:avLst/>
                </a:prstGeom>
                <a:solidFill>
                  <a:schemeClr val="accent5">
                    <a:lumMod val="75000"/>
                  </a:schemeClr>
                </a:solidFill>
                <a:ln w="15875" cap="rnd" cmpd="sng" algn="ctr">
                  <a:noFill/>
                  <a:prstDash val="solid"/>
                </a:ln>
                <a:effectLst/>
              </p:spPr>
              <p:txBody>
                <a:bodyPr wrap="square" lIns="0" tIns="0" rIns="0" bIns="36000" anchor="ctr" anchorCtr="0">
                  <a:noAutofit/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eaLnBrk="1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FontTx/>
                    <a:buNone/>
                    <a:defRPr/>
                  </a:pPr>
                  <a:endParaRPr kumimoji="0" lang="ko-KR" altLang="en-US" sz="1400" b="0" i="0" u="none" strike="noStrike" kern="0" cap="none" spc="-70" normalizeH="0">
                    <a:gradFill>
                      <a:gsLst>
                        <a:gs pos="100000">
                          <a:prstClr val="white"/>
                        </a:gs>
                        <a:gs pos="38000">
                          <a:prstClr val="white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Noto Sans KR Medium"/>
                    <a:ea typeface="Noto Sans KR Medium"/>
                  </a:endParaRPr>
                </a:p>
              </p:txBody>
            </p:sp>
            <p:grpSp>
              <p:nvGrpSpPr>
                <p:cNvPr id="92" name="그룹 91"/>
                <p:cNvGrpSpPr/>
                <p:nvPr/>
              </p:nvGrpSpPr>
              <p:grpSpPr>
                <a:xfrm>
                  <a:off x="372294" y="2607765"/>
                  <a:ext cx="2482863" cy="454187"/>
                  <a:chOff x="372294" y="2607765"/>
                  <a:chExt cx="2482863" cy="454187"/>
                </a:xfrm>
              </p:grpSpPr>
              <p:sp>
                <p:nvSpPr>
                  <p:cNvPr id="93" name="한쪽 모서리가 잘린 사각형 5"/>
                  <p:cNvSpPr/>
                  <p:nvPr/>
                </p:nvSpPr>
                <p:spPr>
                  <a:xfrm>
                    <a:off x="372294" y="2636912"/>
                    <a:ext cx="2482863" cy="3600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8557" h="360040">
                        <a:moveTo>
                          <a:pt x="0" y="0"/>
                        </a:moveTo>
                        <a:lnTo>
                          <a:pt x="2136379" y="0"/>
                        </a:lnTo>
                        <a:lnTo>
                          <a:pt x="2418557" y="360040"/>
                        </a:lnTo>
                        <a:lnTo>
                          <a:pt x="0" y="360040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 w="15875" cap="rnd" cmpd="sng" algn="ctr">
                    <a:noFill/>
                    <a:prstDash val="solid"/>
                  </a:ln>
                  <a:effectLst/>
                </p:spPr>
                <p:txBody>
                  <a:bodyPr wrap="square" lIns="0" tIns="0" rIns="0" bIns="36000" anchor="ctr" anchorCtr="0">
                    <a:noAutofit/>
                  </a:bodyPr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eaLnBrk="1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FontTx/>
                      <a:buNone/>
                      <a:defRPr/>
                    </a:pPr>
                    <a:endParaRPr kumimoji="0" lang="ko-KR" altLang="en-US" sz="1400" b="0" i="0" u="none" strike="noStrike" kern="0" cap="none" spc="-70" normalizeH="0">
                      <a:gradFill>
                        <a:gsLst>
                          <a:gs pos="100000">
                            <a:prstClr val="white"/>
                          </a:gs>
                          <a:gs pos="38000">
                            <a:prstClr val="white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Noto Sans KR Medium"/>
                      <a:ea typeface="Noto Sans KR Medium"/>
                    </a:endParaRPr>
                  </a:p>
                </p:txBody>
              </p:sp>
              <p:sp>
                <p:nvSpPr>
                  <p:cNvPr id="94" name="사각형: 둥근 모서리 51"/>
                  <p:cNvSpPr/>
                  <p:nvPr/>
                </p:nvSpPr>
                <p:spPr>
                  <a:xfrm>
                    <a:off x="423715" y="2607765"/>
                    <a:ext cx="2431442" cy="454187"/>
                  </a:xfrm>
                  <a:prstGeom prst="rect">
                    <a:avLst/>
                  </a:prstGeom>
                  <a:noFill/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lIns="0" tIns="0" rIns="0" bIns="0" anchor="ctr" anchorCtr="0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lvl="0" algn="ctr" defTabSz="914400" latinLnBrk="1">
                      <a:spcAft>
                        <a:spcPts val="300"/>
                      </a:spcAft>
                      <a:defRPr/>
                    </a:pPr>
                    <a:r>
                      <a:rPr lang="ko-KR" altLang="en-US" sz="1200" b="1" kern="0" spc="-70">
                        <a:ln w="9525">
                          <a:solidFill>
                            <a:prstClr val="white">
                              <a:alpha val="0"/>
                            </a:prstClr>
                          </a:solidFill>
                        </a:ln>
                        <a:solidFill>
                          <a:prstClr val="white"/>
                        </a:solidFill>
                        <a:latin typeface="Noto Sans KR Medium"/>
                        <a:ea typeface="Noto Sans KR Medium"/>
                      </a:rPr>
                      <a:t>입력 모듈</a:t>
                    </a:r>
                    <a:endParaRPr lang="ko-KR" altLang="en-US" sz="1200" b="1" kern="0" spc="-70">
                      <a:solidFill>
                        <a:prstClr val="white"/>
                      </a:solidFill>
                      <a:latin typeface="Noto Sans KR Medium"/>
                      <a:ea typeface="Noto Sans KR Medium"/>
                    </a:endParaRPr>
                  </a:p>
                </p:txBody>
              </p:sp>
            </p:grpSp>
          </p:grpSp>
        </p:grpSp>
        <p:pic>
          <p:nvPicPr>
            <p:cNvPr id="69" name="그림 68"/>
            <p:cNvPicPr>
              <a:picLocks noChangeAspect="1"/>
            </p:cNvPicPr>
            <p:nvPr/>
          </p:nvPicPr>
          <p:blipFill rotWithShape="1">
            <a:blip r:embed="rId3"/>
            <a:srcRect l="55260" r="21010" b="9280"/>
            <a:stretch>
              <a:fillRect/>
            </a:stretch>
          </p:blipFill>
          <p:spPr>
            <a:xfrm>
              <a:off x="7904045" y="1179360"/>
              <a:ext cx="994016" cy="1623001"/>
            </a:xfrm>
            <a:prstGeom prst="rect">
              <a:avLst/>
            </a:prstGeom>
          </p:spPr>
        </p:pic>
        <p:sp>
          <p:nvSpPr>
            <p:cNvPr id="104" name="직사각형 103"/>
            <p:cNvSpPr/>
            <p:nvPr/>
          </p:nvSpPr>
          <p:spPr>
            <a:xfrm>
              <a:off x="9007509" y="1104003"/>
              <a:ext cx="2157444" cy="180430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ko-KR" altLang="en-US" sz="1700">
                  <a:solidFill>
                    <a:schemeClr val="tx1">
                      <a:lumMod val="75000"/>
                      <a:lumOff val="25000"/>
                    </a:schemeClr>
                  </a:solidFill>
                  <a:ea typeface="Noto Sans KR Medium"/>
                </a:rPr>
                <a:t>센서 신호 및 외부의 여러가지 입력신호를 받는 부분</a:t>
              </a:r>
              <a:r>
                <a:rPr lang="en-US" altLang="ko-KR" sz="1700">
                  <a:solidFill>
                    <a:schemeClr val="tx1">
                      <a:lumMod val="75000"/>
                      <a:lumOff val="25000"/>
                    </a:schemeClr>
                  </a:solidFill>
                  <a:ea typeface="Noto Sans KR Medium"/>
                </a:rPr>
                <a:t>.</a:t>
              </a:r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8125505" y="4038784"/>
            <a:ext cx="3582594" cy="2126403"/>
            <a:chOff x="7700917" y="4038784"/>
            <a:chExt cx="3582594" cy="2199003"/>
          </a:xfrm>
        </p:grpSpPr>
        <p:grpSp>
          <p:nvGrpSpPr>
            <p:cNvPr id="96" name="그룹 95"/>
            <p:cNvGrpSpPr/>
            <p:nvPr/>
          </p:nvGrpSpPr>
          <p:grpSpPr>
            <a:xfrm>
              <a:off x="7700917" y="4038784"/>
              <a:ext cx="1306590" cy="2199002"/>
              <a:chOff x="4139353" y="577680"/>
              <a:chExt cx="1306590" cy="2037934"/>
            </a:xfrm>
          </p:grpSpPr>
          <p:sp>
            <p:nvSpPr>
              <p:cNvPr id="97" name="직사각형 96"/>
              <p:cNvSpPr/>
              <p:nvPr/>
            </p:nvSpPr>
            <p:spPr>
              <a:xfrm>
                <a:off x="4233032" y="785552"/>
                <a:ext cx="1212912" cy="1830063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ko-KR" altLang="en-US">
                  <a:latin typeface="Noto Sans KR Light"/>
                  <a:ea typeface="Noto Sans KR Medium"/>
                </a:endParaRPr>
              </a:p>
            </p:txBody>
          </p:sp>
          <p:grpSp>
            <p:nvGrpSpPr>
              <p:cNvPr id="98" name="그룹 97"/>
              <p:cNvGrpSpPr/>
              <p:nvPr/>
            </p:nvGrpSpPr>
            <p:grpSpPr>
              <a:xfrm>
                <a:off x="4139353" y="577680"/>
                <a:ext cx="856764" cy="284792"/>
                <a:chOff x="372288" y="2607764"/>
                <a:chExt cx="2482867" cy="533204"/>
              </a:xfrm>
            </p:grpSpPr>
            <p:sp>
              <p:nvSpPr>
                <p:cNvPr id="99" name="직각 삼각형 98"/>
                <p:cNvSpPr/>
                <p:nvPr/>
              </p:nvSpPr>
              <p:spPr>
                <a:xfrm flipH="1" flipV="1">
                  <a:off x="372288" y="2996952"/>
                  <a:ext cx="211873" cy="144016"/>
                </a:xfrm>
                <a:prstGeom prst="rtTriangle">
                  <a:avLst/>
                </a:prstGeom>
                <a:solidFill>
                  <a:schemeClr val="accent5">
                    <a:lumMod val="75000"/>
                  </a:schemeClr>
                </a:solidFill>
                <a:ln w="15875" cap="rnd" cmpd="sng" algn="ctr">
                  <a:noFill/>
                  <a:prstDash val="solid"/>
                </a:ln>
                <a:effectLst/>
              </p:spPr>
              <p:txBody>
                <a:bodyPr wrap="square" lIns="0" tIns="0" rIns="0" bIns="36000" anchor="ctr" anchorCtr="0">
                  <a:noAutofit/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eaLnBrk="1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FontTx/>
                    <a:buNone/>
                    <a:defRPr/>
                  </a:pPr>
                  <a:endParaRPr kumimoji="0" lang="ko-KR" altLang="en-US" sz="1400" b="0" i="0" u="none" strike="noStrike" kern="0" cap="none" spc="-70" normalizeH="0">
                    <a:gradFill>
                      <a:gsLst>
                        <a:gs pos="100000">
                          <a:prstClr val="white"/>
                        </a:gs>
                        <a:gs pos="38000">
                          <a:prstClr val="white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Noto Sans KR Medium"/>
                    <a:ea typeface="Noto Sans KR Medium"/>
                  </a:endParaRPr>
                </a:p>
              </p:txBody>
            </p:sp>
            <p:grpSp>
              <p:nvGrpSpPr>
                <p:cNvPr id="100" name="그룹 99"/>
                <p:cNvGrpSpPr/>
                <p:nvPr/>
              </p:nvGrpSpPr>
              <p:grpSpPr>
                <a:xfrm>
                  <a:off x="372292" y="2607764"/>
                  <a:ext cx="2482863" cy="454187"/>
                  <a:chOff x="372294" y="2607765"/>
                  <a:chExt cx="2482863" cy="454187"/>
                </a:xfrm>
              </p:grpSpPr>
              <p:sp>
                <p:nvSpPr>
                  <p:cNvPr id="101" name="한쪽 모서리가 잘린 사각형 5"/>
                  <p:cNvSpPr/>
                  <p:nvPr/>
                </p:nvSpPr>
                <p:spPr>
                  <a:xfrm>
                    <a:off x="372294" y="2636912"/>
                    <a:ext cx="2482863" cy="3600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8557" h="360040">
                        <a:moveTo>
                          <a:pt x="0" y="0"/>
                        </a:moveTo>
                        <a:lnTo>
                          <a:pt x="2136379" y="0"/>
                        </a:lnTo>
                        <a:lnTo>
                          <a:pt x="2418557" y="360040"/>
                        </a:lnTo>
                        <a:lnTo>
                          <a:pt x="0" y="360040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 w="15875" cap="rnd" cmpd="sng" algn="ctr">
                    <a:noFill/>
                    <a:prstDash val="solid"/>
                  </a:ln>
                  <a:effectLst/>
                </p:spPr>
                <p:txBody>
                  <a:bodyPr wrap="square" lIns="0" tIns="0" rIns="0" bIns="36000" anchor="ctr" anchorCtr="0">
                    <a:noAutofit/>
                  </a:bodyPr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eaLnBrk="1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FontTx/>
                      <a:buNone/>
                      <a:defRPr/>
                    </a:pPr>
                    <a:endParaRPr kumimoji="0" lang="ko-KR" altLang="en-US" sz="1400" b="0" i="0" u="none" strike="noStrike" kern="0" cap="none" spc="-70" normalizeH="0">
                      <a:gradFill>
                        <a:gsLst>
                          <a:gs pos="100000">
                            <a:prstClr val="white"/>
                          </a:gs>
                          <a:gs pos="38000">
                            <a:prstClr val="white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Noto Sans KR Medium"/>
                      <a:ea typeface="Noto Sans KR Medium"/>
                    </a:endParaRPr>
                  </a:p>
                </p:txBody>
              </p:sp>
              <p:sp>
                <p:nvSpPr>
                  <p:cNvPr id="102" name="사각형: 둥근 모서리 51"/>
                  <p:cNvSpPr/>
                  <p:nvPr/>
                </p:nvSpPr>
                <p:spPr>
                  <a:xfrm>
                    <a:off x="423715" y="2607765"/>
                    <a:ext cx="2431442" cy="454187"/>
                  </a:xfrm>
                  <a:prstGeom prst="rect">
                    <a:avLst/>
                  </a:prstGeom>
                  <a:noFill/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lIns="0" tIns="0" rIns="0" bIns="0" anchor="ctr" anchorCtr="0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lvl="0" algn="ctr" defTabSz="914400" latinLnBrk="1">
                      <a:spcAft>
                        <a:spcPts val="300"/>
                      </a:spcAft>
                      <a:defRPr/>
                    </a:pPr>
                    <a:r>
                      <a:rPr lang="ko-KR" altLang="en-US" sz="1200" b="1" kern="0" spc="-70">
                        <a:ln w="9525">
                          <a:solidFill>
                            <a:prstClr val="white">
                              <a:alpha val="0"/>
                            </a:prstClr>
                          </a:solidFill>
                        </a:ln>
                        <a:solidFill>
                          <a:prstClr val="white"/>
                        </a:solidFill>
                        <a:latin typeface="Noto Sans KR Medium"/>
                        <a:ea typeface="Noto Sans KR Medium"/>
                      </a:rPr>
                      <a:t>출력 모듈</a:t>
                    </a:r>
                    <a:endParaRPr lang="ko-KR" altLang="en-US" sz="1200" b="1" kern="0" spc="-70">
                      <a:solidFill>
                        <a:prstClr val="white"/>
                      </a:solidFill>
                      <a:latin typeface="Noto Sans KR Medium"/>
                      <a:ea typeface="Noto Sans KR Medium"/>
                    </a:endParaRPr>
                  </a:p>
                </p:txBody>
              </p:sp>
            </p:grpSp>
          </p:grpSp>
        </p:grpSp>
        <p:pic>
          <p:nvPicPr>
            <p:cNvPr id="70" name="그림 69"/>
            <p:cNvPicPr>
              <a:picLocks noChangeAspect="1"/>
            </p:cNvPicPr>
            <p:nvPr/>
          </p:nvPicPr>
          <p:blipFill rotWithShape="1">
            <a:blip r:embed="rId3"/>
            <a:srcRect l="77480" b="9930"/>
            <a:stretch>
              <a:fillRect/>
            </a:stretch>
          </p:blipFill>
          <p:spPr>
            <a:xfrm>
              <a:off x="7948227" y="4413907"/>
              <a:ext cx="963617" cy="1708734"/>
            </a:xfrm>
            <a:prstGeom prst="rect">
              <a:avLst/>
            </a:prstGeom>
          </p:spPr>
        </p:pic>
        <p:sp>
          <p:nvSpPr>
            <p:cNvPr id="105" name="직사각형 104"/>
            <p:cNvSpPr/>
            <p:nvPr/>
          </p:nvSpPr>
          <p:spPr>
            <a:xfrm>
              <a:off x="8983211" y="4269319"/>
              <a:ext cx="2300301" cy="196846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ko-KR" altLang="en-US" sz="1700">
                  <a:solidFill>
                    <a:schemeClr val="tx1">
                      <a:lumMod val="75000"/>
                      <a:lumOff val="25000"/>
                    </a:schemeClr>
                  </a:solidFill>
                  <a:ea typeface="Noto Sans KR Medium"/>
                </a:rPr>
                <a:t>램프</a:t>
              </a:r>
              <a:r>
                <a:rPr lang="en-US" altLang="ko-KR" sz="1700">
                  <a:solidFill>
                    <a:schemeClr val="tx1">
                      <a:lumMod val="75000"/>
                      <a:lumOff val="25000"/>
                    </a:schemeClr>
                  </a:solidFill>
                  <a:ea typeface="Noto Sans KR Medium"/>
                </a:rPr>
                <a:t>, </a:t>
              </a:r>
              <a:r>
                <a:rPr lang="ko-KR" altLang="en-US" sz="1700">
                  <a:solidFill>
                    <a:schemeClr val="tx1">
                      <a:lumMod val="75000"/>
                      <a:lumOff val="25000"/>
                    </a:schemeClr>
                  </a:solidFill>
                  <a:ea typeface="Noto Sans KR Medium"/>
                </a:rPr>
                <a:t>벨브</a:t>
              </a:r>
              <a:r>
                <a:rPr lang="en-US" altLang="ko-KR" sz="1700">
                  <a:solidFill>
                    <a:schemeClr val="tx1">
                      <a:lumMod val="75000"/>
                      <a:lumOff val="25000"/>
                    </a:schemeClr>
                  </a:solidFill>
                  <a:ea typeface="Noto Sans KR Medium"/>
                </a:rPr>
                <a:t>, </a:t>
              </a:r>
              <a:r>
                <a:rPr lang="ko-KR" altLang="en-US" sz="1700">
                  <a:solidFill>
                    <a:schemeClr val="tx1">
                      <a:lumMod val="75000"/>
                      <a:lumOff val="25000"/>
                    </a:schemeClr>
                  </a:solidFill>
                  <a:ea typeface="Noto Sans KR Medium"/>
                </a:rPr>
                <a:t>모터 스타터 등의 부하가 역할을 수행할 수 있도록 출력을 보내주는 부분</a:t>
              </a:r>
              <a:r>
                <a:rPr lang="en-US" altLang="ko-KR" sz="1700">
                  <a:solidFill>
                    <a:schemeClr val="tx1">
                      <a:lumMod val="75000"/>
                      <a:lumOff val="25000"/>
                    </a:schemeClr>
                  </a:solidFill>
                  <a:ea typeface="Noto Sans KR Medium"/>
                </a:rPr>
                <a:t>.</a:t>
              </a:r>
              <a:endParaRPr lang="ko-KR" altLang="en-US" sz="1700">
                <a:solidFill>
                  <a:schemeClr val="tx1">
                    <a:lumMod val="75000"/>
                    <a:lumOff val="25000"/>
                  </a:schemeClr>
                </a:solidFill>
                <a:ea typeface="Noto Sans KR Medium"/>
              </a:endParaRPr>
            </a:p>
          </p:txBody>
        </p:sp>
      </p:grpSp>
      <p:sp>
        <p:nvSpPr>
          <p:cNvPr id="106" name="직사각형 105"/>
          <p:cNvSpPr/>
          <p:nvPr/>
        </p:nvSpPr>
        <p:spPr>
          <a:xfrm>
            <a:off x="5424388" y="4252019"/>
            <a:ext cx="2419703" cy="19111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ko-KR" altLang="en-US" sz="1600">
                <a:solidFill>
                  <a:schemeClr val="tx1">
                    <a:lumMod val="75000"/>
                    <a:lumOff val="25000"/>
                  </a:schemeClr>
                </a:solidFill>
                <a:ea typeface="Noto Sans KR Medium"/>
              </a:rPr>
              <a:t>소프트웨어에 설정된 논리회로에 맞춰 입력신호가 출력조건에 충족되는 경우 특정출력이 발생되도록 처리되는 부분</a:t>
            </a:r>
            <a:r>
              <a:rPr lang="en-US" altLang="ko-KR" sz="1600">
                <a:solidFill>
                  <a:schemeClr val="tx1">
                    <a:lumMod val="75000"/>
                    <a:lumOff val="25000"/>
                  </a:schemeClr>
                </a:solidFill>
                <a:ea typeface="Noto Sans KR Medium"/>
              </a:rPr>
              <a:t>.</a:t>
            </a:r>
            <a:endParaRPr lang="ko-KR" altLang="en-US" sz="1600">
              <a:solidFill>
                <a:schemeClr val="tx1">
                  <a:lumMod val="75000"/>
                  <a:lumOff val="25000"/>
                </a:schemeClr>
              </a:solidFill>
              <a:ea typeface="Noto Sans KR Medium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10863109" y="263135"/>
            <a:ext cx="114962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900">
                <a:ln w="9525">
                  <a:solidFill>
                    <a:prstClr val="white">
                      <a:alpha val="0"/>
                    </a:prstClr>
                  </a:solidFill>
                </a:ln>
                <a:solidFill>
                  <a:srgbClr val="56565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맑은 고딕"/>
              </a:rPr>
              <a:t>PLC</a:t>
            </a:r>
            <a:endParaRPr kumimoji="0" lang="ko-KR" altLang="en-US" sz="900" b="0" i="0" u="none" strike="noStrike" kern="1200" cap="none" spc="0" normalizeH="0" baseline="0">
              <a:ln w="9525">
                <a:solidFill>
                  <a:prstClr val="white">
                    <a:alpha val="0"/>
                  </a:prstClr>
                </a:solidFill>
              </a:ln>
              <a:solidFill>
                <a:srgbClr val="565656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uLnTx/>
              <a:uFillTx/>
              <a:ea typeface="맑은 고딕"/>
            </a:endParaRPr>
          </a:p>
        </p:txBody>
      </p:sp>
      <p:pic>
        <p:nvPicPr>
          <p:cNvPr id="63" name="그림 62">
            <a:hlinkClick r:id="rId4" action="ppaction://hlinksldjump"/>
            <a:extLst>
              <a:ext uri="{FF2B5EF4-FFF2-40B4-BE49-F238E27FC236}">
                <a16:creationId xmlns:a16="http://schemas.microsoft.com/office/drawing/2014/main" id="{340E472B-F13A-4621-85CB-3B17152D38C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0863109" y="6285911"/>
            <a:ext cx="1225195" cy="4937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itle 15"/>
          <p:cNvSpPr txBox="1"/>
          <p:nvPr/>
        </p:nvSpPr>
        <p:spPr>
          <a:xfrm>
            <a:off x="1008056" y="553643"/>
            <a:ext cx="11357112" cy="562527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marR="0" lvl="0" indent="0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2800" b="1" spc="-15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맑은 고딕"/>
                <a:ea typeface="맑은 고딕"/>
              </a:rPr>
              <a:t>02</a:t>
            </a:r>
            <a:r>
              <a:rPr lang="en-US" altLang="ko-KR" sz="2000" b="1" spc="-150" dirty="0">
                <a:solidFill>
                  <a:srgbClr val="0070C0"/>
                </a:solidFill>
                <a:latin typeface="맑은 고딕"/>
                <a:ea typeface="맑은 고딕"/>
              </a:rPr>
              <a:t>   XG5000 </a:t>
            </a:r>
            <a:r>
              <a:rPr lang="ko-KR" altLang="en-US" sz="2000" b="1" spc="-150" dirty="0">
                <a:solidFill>
                  <a:srgbClr val="0070C0"/>
                </a:solidFill>
                <a:latin typeface="맑은 고딕"/>
                <a:ea typeface="맑은 고딕"/>
              </a:rPr>
              <a:t>기능</a:t>
            </a:r>
            <a:endParaRPr lang="en-US" altLang="ko-KR" sz="1400" spc="-150" dirty="0">
              <a:solidFill>
                <a:srgbClr val="858585"/>
              </a:solidFill>
              <a:latin typeface="맑은 고딕"/>
              <a:ea typeface="맑은 고딕"/>
            </a:endParaRPr>
          </a:p>
        </p:txBody>
      </p:sp>
      <p:cxnSp>
        <p:nvCxnSpPr>
          <p:cNvPr id="35" name="직선 연결선 34"/>
          <p:cNvCxnSpPr>
            <a:endCxn id="36" idx="1"/>
          </p:cNvCxnSpPr>
          <p:nvPr/>
        </p:nvCxnSpPr>
        <p:spPr>
          <a:xfrm>
            <a:off x="431371" y="344703"/>
            <a:ext cx="10256279" cy="1929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-14515" y="149948"/>
            <a:ext cx="1088572" cy="384043"/>
          </a:xfrm>
          <a:prstGeom prst="rect">
            <a:avLst/>
          </a:prstGeom>
          <a:solidFill>
            <a:srgbClr val="2CA2E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>
              <a:latin typeface="맑은 고딕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1126708" y="345453"/>
            <a:ext cx="1233624" cy="0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이등변 삼각형 28"/>
          <p:cNvSpPr/>
          <p:nvPr/>
        </p:nvSpPr>
        <p:spPr>
          <a:xfrm rot="5400000">
            <a:off x="928279" y="295729"/>
            <a:ext cx="386628" cy="95087"/>
          </a:xfrm>
          <a:prstGeom prst="triangle">
            <a:avLst>
              <a:gd name="adj" fmla="val 50000"/>
            </a:avLst>
          </a:prstGeom>
          <a:solidFill>
            <a:srgbClr val="2CA2E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>
              <a:latin typeface="맑은 고딕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-14527" y="137251"/>
            <a:ext cx="1088572" cy="417600"/>
          </a:xfrm>
          <a:prstGeom prst="rect">
            <a:avLst/>
          </a:prstGeom>
          <a:solidFill>
            <a:srgbClr val="2CA2E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>
              <a:latin typeface="맑은 고딕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086925" y="70699"/>
            <a:ext cx="352371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0070C0"/>
                </a:solidFill>
                <a:latin typeface="맑은 고딕"/>
                <a:ea typeface="맑은 고딕"/>
              </a:rPr>
              <a:t>TERALEADER </a:t>
            </a:r>
            <a:r>
              <a:rPr lang="en-US" altLang="ko-KR" sz="1051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/>
                <a:ea typeface="맑은 고딕"/>
              </a:rPr>
              <a:t>World Best R&amp;D Technology!</a:t>
            </a:r>
            <a:endParaRPr lang="ko-KR" altLang="en-US" sz="1200" b="1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맑은 고딕"/>
              <a:ea typeface="맑은 고딕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0824300" y="6186902"/>
            <a:ext cx="1225484" cy="584463"/>
          </a:xfrm>
          <a:prstGeom prst="rect">
            <a:avLst/>
          </a:prstGeom>
          <a:solidFill>
            <a:schemeClr val="bg1"/>
          </a:solidFill>
          <a:ln w="19050" cap="flat" cmpd="sng" algn="ctr">
            <a:noFill/>
            <a:prstDash val="solid"/>
            <a:round/>
            <a:headEnd w="med" len="med"/>
            <a:tailEnd w="med" len="med"/>
          </a:ln>
          <a:effectLst/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defTabSz="914332">
              <a:spcBef>
                <a:spcPct val="0"/>
              </a:spcBef>
              <a:spcAft>
                <a:spcPct val="0"/>
              </a:spcAft>
              <a:defRPr/>
            </a:pPr>
            <a:endParaRPr lang="ko-KR" altLang="en-US">
              <a:latin typeface="맑은 고딕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1008056" y="593415"/>
            <a:ext cx="378000" cy="50400"/>
          </a:xfrm>
          <a:prstGeom prst="rect">
            <a:avLst/>
          </a:prstGeom>
          <a:solidFill>
            <a:srgbClr val="0070C0"/>
          </a:solidFill>
          <a:ln w="19050" cap="flat" cmpd="sng" algn="ctr">
            <a:noFill/>
            <a:prstDash val="solid"/>
            <a:round/>
            <a:headEnd w="med" len="med"/>
            <a:tailEnd w="med" len="med"/>
          </a:ln>
          <a:effectLst>
            <a:outerShdw blurRad="19050" dist="1524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defTabSz="914332">
              <a:spcBef>
                <a:spcPct val="0"/>
              </a:spcBef>
              <a:spcAft>
                <a:spcPct val="0"/>
              </a:spcAft>
              <a:defRPr/>
            </a:pPr>
            <a:endParaRPr lang="ko-KR" altLang="en-US">
              <a:latin typeface="맑은 고딕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10687650" y="183541"/>
            <a:ext cx="60959" cy="36090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>
              <a:latin typeface="맑은 고딕"/>
            </a:endParaRPr>
          </a:p>
        </p:txBody>
      </p:sp>
      <p:cxnSp>
        <p:nvCxnSpPr>
          <p:cNvPr id="120" name="직선 연결선 26"/>
          <p:cNvCxnSpPr/>
          <p:nvPr/>
        </p:nvCxnSpPr>
        <p:spPr>
          <a:xfrm rot="10800000" flipV="1">
            <a:off x="1617366" y="1008591"/>
            <a:ext cx="1540188" cy="5679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719D8C0A-B67E-4720-BA05-83493AE6E700}"/>
              </a:ext>
            </a:extLst>
          </p:cNvPr>
          <p:cNvSpPr txBox="1"/>
          <p:nvPr/>
        </p:nvSpPr>
        <p:spPr>
          <a:xfrm>
            <a:off x="10863109" y="263135"/>
            <a:ext cx="114962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900" dirty="0">
                <a:ln w="9525">
                  <a:solidFill>
                    <a:prstClr val="white">
                      <a:alpha val="0"/>
                    </a:prstClr>
                  </a:solidFill>
                </a:ln>
                <a:solidFill>
                  <a:srgbClr val="56565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맑은 고딕"/>
              </a:rPr>
              <a:t>PLC</a:t>
            </a:r>
            <a:endParaRPr kumimoji="0" lang="ko-KR" altLang="en-US" sz="900" b="0" i="0" u="none" strike="noStrike" kern="1200" cap="none" spc="0" normalizeH="0" baseline="0" dirty="0">
              <a:ln w="9525">
                <a:solidFill>
                  <a:prstClr val="white">
                    <a:alpha val="0"/>
                  </a:prstClr>
                </a:solidFill>
              </a:ln>
              <a:solidFill>
                <a:srgbClr val="565656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uLnTx/>
              <a:uFillTx/>
              <a:ea typeface="맑은 고딕"/>
            </a:endParaRPr>
          </a:p>
        </p:txBody>
      </p:sp>
      <p:pic>
        <p:nvPicPr>
          <p:cNvPr id="21" name="그림 20">
            <a:hlinkClick r:id="rId3" action="ppaction://hlinksldjump"/>
            <a:extLst>
              <a:ext uri="{FF2B5EF4-FFF2-40B4-BE49-F238E27FC236}">
                <a16:creationId xmlns:a16="http://schemas.microsoft.com/office/drawing/2014/main" id="{F5A4564C-D467-4ED4-B7FC-A821DE970F3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0863109" y="6285911"/>
            <a:ext cx="1225195" cy="493735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CA1813E9-D027-4230-954C-090B615B4410}"/>
              </a:ext>
            </a:extLst>
          </p:cNvPr>
          <p:cNvSpPr/>
          <p:nvPr/>
        </p:nvSpPr>
        <p:spPr>
          <a:xfrm>
            <a:off x="431371" y="1469217"/>
            <a:ext cx="7319927" cy="463743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ko-KR" altLang="en-US" sz="1700" spc="-150" dirty="0">
                <a:ln w="9525"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chemeClr val="tx1"/>
                </a:solidFill>
                <a:latin typeface="Noto Sans KR Light"/>
                <a:ea typeface="Noto Sans KR Light"/>
              </a:rPr>
              <a:t>   </a:t>
            </a:r>
            <a:endParaRPr lang="en-US" altLang="ko-KR" sz="1700" spc="-150" dirty="0">
              <a:ln w="9525">
                <a:solidFill>
                  <a:schemeClr val="tx2">
                    <a:tint val="1000"/>
                    <a:alpha val="0"/>
                  </a:schemeClr>
                </a:solidFill>
              </a:ln>
              <a:solidFill>
                <a:schemeClr val="tx1"/>
              </a:solidFill>
              <a:latin typeface="Noto Sans KR Light"/>
              <a:ea typeface="Noto Sans KR Light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8DB3384-730F-4896-9089-A1A16FD6155A}"/>
              </a:ext>
            </a:extLst>
          </p:cNvPr>
          <p:cNvSpPr txBox="1"/>
          <p:nvPr/>
        </p:nvSpPr>
        <p:spPr>
          <a:xfrm>
            <a:off x="384615" y="1337589"/>
            <a:ext cx="2310346" cy="369332"/>
          </a:xfrm>
          <a:prstGeom prst="rect">
            <a:avLst/>
          </a:prstGeom>
          <a:solidFill>
            <a:schemeClr val="accent1">
              <a:lumMod val="75000"/>
            </a:schemeClr>
          </a:solidFill>
          <a:ln w="254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dirty="0">
                <a:solidFill>
                  <a:schemeClr val="bg1"/>
                </a:solidFill>
                <a:latin typeface="Noto Sans KR"/>
                <a:ea typeface="Noto Sans KR"/>
              </a:rPr>
              <a:t>  PLC </a:t>
            </a:r>
            <a:r>
              <a:rPr lang="ko-KR" altLang="en-US" dirty="0">
                <a:solidFill>
                  <a:schemeClr val="bg1"/>
                </a:solidFill>
                <a:latin typeface="Noto Sans KR"/>
                <a:ea typeface="Noto Sans KR"/>
              </a:rPr>
              <a:t>회로 구성도</a:t>
            </a: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7E284FB7-6AC0-45A4-83FB-5743F8B455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9640" y="5408869"/>
            <a:ext cx="5941171" cy="428365"/>
          </a:xfrm>
          <a:prstGeom prst="rect">
            <a:avLst/>
          </a:prstGeom>
        </p:spPr>
      </p:pic>
      <p:sp>
        <p:nvSpPr>
          <p:cNvPr id="65" name="직사각형 20">
            <a:extLst>
              <a:ext uri="{FF2B5EF4-FFF2-40B4-BE49-F238E27FC236}">
                <a16:creationId xmlns:a16="http://schemas.microsoft.com/office/drawing/2014/main" id="{1B33EAA8-A1AD-4926-8337-1E3D18736FDF}"/>
              </a:ext>
            </a:extLst>
          </p:cNvPr>
          <p:cNvSpPr/>
          <p:nvPr/>
        </p:nvSpPr>
        <p:spPr>
          <a:xfrm>
            <a:off x="7828058" y="1513893"/>
            <a:ext cx="4211959" cy="11369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시작 주소를 포함한 주소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(3)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는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m0, m1, m2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를 말함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.</a:t>
            </a:r>
          </a:p>
          <a:p>
            <a:pPr>
              <a:defRPr/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          Ex)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시작 주소를 포함한 주소가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5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라면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m0~m4</a:t>
            </a:r>
          </a:p>
        </p:txBody>
      </p:sp>
      <p:sp>
        <p:nvSpPr>
          <p:cNvPr id="66" name="사각형: 둥근 모서리 65">
            <a:extLst>
              <a:ext uri="{FF2B5EF4-FFF2-40B4-BE49-F238E27FC236}">
                <a16:creationId xmlns:a16="http://schemas.microsoft.com/office/drawing/2014/main" id="{70922B6D-7C2E-4DA3-88F8-85252E908656}"/>
              </a:ext>
            </a:extLst>
          </p:cNvPr>
          <p:cNvSpPr/>
          <p:nvPr/>
        </p:nvSpPr>
        <p:spPr>
          <a:xfrm>
            <a:off x="7828059" y="1327641"/>
            <a:ext cx="2232344" cy="403212"/>
          </a:xfrm>
          <a:prstGeom prst="roundRect">
            <a:avLst>
              <a:gd name="adj" fmla="val 50000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ko-KR" altLang="en-US" sz="1400" b="1" dirty="0">
                <a:solidFill>
                  <a:schemeClr val="bg1"/>
                </a:solidFill>
                <a:latin typeface="Noto Sans KR"/>
                <a:ea typeface="Noto Sans KR"/>
              </a:rPr>
              <a:t>데이터 처리</a:t>
            </a:r>
          </a:p>
        </p:txBody>
      </p: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8BDF8818-2025-4F87-BC74-0E44638FAA17}"/>
              </a:ext>
            </a:extLst>
          </p:cNvPr>
          <p:cNvGrpSpPr/>
          <p:nvPr/>
        </p:nvGrpSpPr>
        <p:grpSpPr>
          <a:xfrm>
            <a:off x="7984027" y="2765970"/>
            <a:ext cx="3939823" cy="2857081"/>
            <a:chOff x="7984027" y="2619522"/>
            <a:chExt cx="3939823" cy="2857081"/>
          </a:xfrm>
        </p:grpSpPr>
        <p:sp>
          <p:nvSpPr>
            <p:cNvPr id="68" name="사각형: 둥근 모서리 17">
              <a:extLst>
                <a:ext uri="{FF2B5EF4-FFF2-40B4-BE49-F238E27FC236}">
                  <a16:creationId xmlns:a16="http://schemas.microsoft.com/office/drawing/2014/main" id="{F7F1C81F-2F0D-475D-B9E6-6B96556181EA}"/>
                </a:ext>
              </a:extLst>
            </p:cNvPr>
            <p:cNvSpPr/>
            <p:nvPr/>
          </p:nvSpPr>
          <p:spPr>
            <a:xfrm>
              <a:off x="7984027" y="2619522"/>
              <a:ext cx="3939823" cy="648605"/>
            </a:xfrm>
            <a:prstGeom prst="roundRect">
              <a:avLst>
                <a:gd name="adj" fmla="val 16667"/>
              </a:avLst>
            </a:prstGeom>
            <a:noFill/>
            <a:ln w="25400" cap="flat" cmpd="sng" algn="ctr">
              <a:solidFill>
                <a:srgbClr val="42719B">
                  <a:alpha val="100000"/>
                </a:srgbClr>
              </a:solidFill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lang="en-US" altLang="ko-KR" dirty="0"/>
                <a:t>M5 = (m0 + m1 + m2) / 3 = 20</a:t>
              </a:r>
              <a:endParaRPr lang="ko-KR" altLang="en-US" dirty="0"/>
            </a:p>
          </p:txBody>
        </p:sp>
        <p:sp>
          <p:nvSpPr>
            <p:cNvPr id="74" name="사각형: 둥근 모서리 17">
              <a:extLst>
                <a:ext uri="{FF2B5EF4-FFF2-40B4-BE49-F238E27FC236}">
                  <a16:creationId xmlns:a16="http://schemas.microsoft.com/office/drawing/2014/main" id="{099D84CD-295E-4A77-AA38-388859E1E521}"/>
                </a:ext>
              </a:extLst>
            </p:cNvPr>
            <p:cNvSpPr/>
            <p:nvPr/>
          </p:nvSpPr>
          <p:spPr>
            <a:xfrm>
              <a:off x="7984027" y="3360903"/>
              <a:ext cx="3939823" cy="648605"/>
            </a:xfrm>
            <a:prstGeom prst="roundRect">
              <a:avLst>
                <a:gd name="adj" fmla="val 16667"/>
              </a:avLst>
            </a:prstGeom>
            <a:noFill/>
            <a:ln w="25400" cap="flat" cmpd="sng" algn="ctr">
              <a:solidFill>
                <a:srgbClr val="42719B">
                  <a:alpha val="100000"/>
                </a:srgbClr>
              </a:solidFill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lang="en-US" altLang="ko-KR" dirty="0"/>
                <a:t>M6 = m0 + m1 + m2 = 60</a:t>
              </a:r>
              <a:endParaRPr lang="ko-KR" altLang="en-US" dirty="0"/>
            </a:p>
          </p:txBody>
        </p:sp>
        <p:sp>
          <p:nvSpPr>
            <p:cNvPr id="78" name="사각형: 둥근 모서리 17">
              <a:extLst>
                <a:ext uri="{FF2B5EF4-FFF2-40B4-BE49-F238E27FC236}">
                  <a16:creationId xmlns:a16="http://schemas.microsoft.com/office/drawing/2014/main" id="{0B135777-536F-4F72-9E4C-AF3E2DBF349F}"/>
                </a:ext>
              </a:extLst>
            </p:cNvPr>
            <p:cNvSpPr/>
            <p:nvPr/>
          </p:nvSpPr>
          <p:spPr>
            <a:xfrm>
              <a:off x="7984027" y="4085654"/>
              <a:ext cx="3939823" cy="648605"/>
            </a:xfrm>
            <a:prstGeom prst="roundRect">
              <a:avLst>
                <a:gd name="adj" fmla="val 16667"/>
              </a:avLst>
            </a:prstGeom>
            <a:noFill/>
            <a:ln w="25400" cap="flat" cmpd="sng" algn="ctr">
              <a:solidFill>
                <a:srgbClr val="42719B">
                  <a:alpha val="100000"/>
                </a:srgbClr>
              </a:solidFill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lang="en-US" altLang="ko-KR" dirty="0"/>
                <a:t>M7 = m0 ~ m2 </a:t>
              </a:r>
              <a:r>
                <a:rPr lang="ko-KR" altLang="en-US" dirty="0"/>
                <a:t>중 가장 큰 값</a:t>
              </a:r>
              <a:r>
                <a:rPr lang="en-US" altLang="ko-KR" dirty="0"/>
                <a:t> = 30</a:t>
              </a:r>
              <a:endParaRPr lang="ko-KR" altLang="en-US" dirty="0"/>
            </a:p>
          </p:txBody>
        </p:sp>
        <p:sp>
          <p:nvSpPr>
            <p:cNvPr id="80" name="사각형: 둥근 모서리 17">
              <a:extLst>
                <a:ext uri="{FF2B5EF4-FFF2-40B4-BE49-F238E27FC236}">
                  <a16:creationId xmlns:a16="http://schemas.microsoft.com/office/drawing/2014/main" id="{2E35F168-2797-4E80-BC57-48DC40234B5B}"/>
                </a:ext>
              </a:extLst>
            </p:cNvPr>
            <p:cNvSpPr/>
            <p:nvPr/>
          </p:nvSpPr>
          <p:spPr>
            <a:xfrm>
              <a:off x="7984027" y="4827998"/>
              <a:ext cx="3939823" cy="648605"/>
            </a:xfrm>
            <a:prstGeom prst="roundRect">
              <a:avLst>
                <a:gd name="adj" fmla="val 16667"/>
              </a:avLst>
            </a:prstGeom>
            <a:noFill/>
            <a:ln w="25400" cap="flat" cmpd="sng" algn="ctr">
              <a:solidFill>
                <a:srgbClr val="42719B">
                  <a:alpha val="100000"/>
                </a:srgbClr>
              </a:solidFill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lang="en-US" altLang="ko-KR" sz="1700" dirty="0"/>
                <a:t>M8 = m0 ~ m2 </a:t>
              </a:r>
              <a:r>
                <a:rPr lang="ko-KR" altLang="en-US" sz="1700" dirty="0"/>
                <a:t>중 가장 작은 값</a:t>
              </a:r>
              <a:r>
                <a:rPr lang="en-US" altLang="ko-KR" sz="1700" dirty="0"/>
                <a:t> = 30</a:t>
              </a:r>
              <a:endParaRPr lang="ko-KR" altLang="en-US" sz="1700" dirty="0"/>
            </a:p>
          </p:txBody>
        </p:sp>
      </p:grp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503BF3A5-08D3-4E2C-93C4-68E37CA47000}"/>
              </a:ext>
            </a:extLst>
          </p:cNvPr>
          <p:cNvGrpSpPr/>
          <p:nvPr/>
        </p:nvGrpSpPr>
        <p:grpSpPr>
          <a:xfrm>
            <a:off x="780295" y="1967006"/>
            <a:ext cx="7203732" cy="3331743"/>
            <a:chOff x="780295" y="1967006"/>
            <a:chExt cx="7203732" cy="3331743"/>
          </a:xfrm>
        </p:grpSpPr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0C8EFB6C-60AB-4074-8778-4E9791BD1E08}"/>
                </a:ext>
              </a:extLst>
            </p:cNvPr>
            <p:cNvGrpSpPr/>
            <p:nvPr/>
          </p:nvGrpSpPr>
          <p:grpSpPr>
            <a:xfrm>
              <a:off x="780295" y="1967006"/>
              <a:ext cx="6887406" cy="3270784"/>
              <a:chOff x="780294" y="1782869"/>
              <a:chExt cx="7773346" cy="3610298"/>
            </a:xfrm>
          </p:grpSpPr>
          <p:grpSp>
            <p:nvGrpSpPr>
              <p:cNvPr id="55" name="그룹 54">
                <a:extLst>
                  <a:ext uri="{FF2B5EF4-FFF2-40B4-BE49-F238E27FC236}">
                    <a16:creationId xmlns:a16="http://schemas.microsoft.com/office/drawing/2014/main" id="{2A16FD14-AE6C-426D-A84D-04C429695251}"/>
                  </a:ext>
                </a:extLst>
              </p:cNvPr>
              <p:cNvGrpSpPr/>
              <p:nvPr/>
            </p:nvGrpSpPr>
            <p:grpSpPr>
              <a:xfrm>
                <a:off x="780294" y="1782869"/>
                <a:ext cx="7773346" cy="3610298"/>
                <a:chOff x="780294" y="1782869"/>
                <a:chExt cx="7773346" cy="3610298"/>
              </a:xfrm>
            </p:grpSpPr>
            <p:pic>
              <p:nvPicPr>
                <p:cNvPr id="6" name="그림 5">
                  <a:extLst>
                    <a:ext uri="{FF2B5EF4-FFF2-40B4-BE49-F238E27FC236}">
                      <a16:creationId xmlns:a16="http://schemas.microsoft.com/office/drawing/2014/main" id="{B9C3B6B1-E416-4B30-BE01-95691BC81C8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80294" y="1782869"/>
                  <a:ext cx="7178681" cy="2484842"/>
                </a:xfrm>
                <a:prstGeom prst="rect">
                  <a:avLst/>
                </a:prstGeom>
              </p:spPr>
            </p:pic>
            <p:sp>
              <p:nvSpPr>
                <p:cNvPr id="11" name="직사각형 10">
                  <a:extLst>
                    <a:ext uri="{FF2B5EF4-FFF2-40B4-BE49-F238E27FC236}">
                      <a16:creationId xmlns:a16="http://schemas.microsoft.com/office/drawing/2014/main" id="{3DFB5217-390B-4AD2-9A96-7C00194BD1BD}"/>
                    </a:ext>
                  </a:extLst>
                </p:cNvPr>
                <p:cNvSpPr/>
                <p:nvPr/>
              </p:nvSpPr>
              <p:spPr>
                <a:xfrm>
                  <a:off x="7433642" y="2946730"/>
                  <a:ext cx="368878" cy="1325121"/>
                </a:xfrm>
                <a:prstGeom prst="rect">
                  <a:avLst/>
                </a:prstGeom>
                <a:noFill/>
                <a:ln w="254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3" name="직사각형 42">
                  <a:extLst>
                    <a:ext uri="{FF2B5EF4-FFF2-40B4-BE49-F238E27FC236}">
                      <a16:creationId xmlns:a16="http://schemas.microsoft.com/office/drawing/2014/main" id="{FCA3620F-4E5F-4031-8389-3F94E90F538D}"/>
                    </a:ext>
                  </a:extLst>
                </p:cNvPr>
                <p:cNvSpPr/>
                <p:nvPr/>
              </p:nvSpPr>
              <p:spPr>
                <a:xfrm>
                  <a:off x="6802100" y="2870273"/>
                  <a:ext cx="368878" cy="1447723"/>
                </a:xfrm>
                <a:prstGeom prst="rect">
                  <a:avLst/>
                </a:prstGeom>
                <a:noFill/>
                <a:ln w="254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96F5D928-CA51-47DE-B64C-5A39B13F66DE}"/>
                    </a:ext>
                  </a:extLst>
                </p:cNvPr>
                <p:cNvSpPr txBox="1"/>
                <p:nvPr/>
              </p:nvSpPr>
              <p:spPr>
                <a:xfrm>
                  <a:off x="6276766" y="4810936"/>
                  <a:ext cx="1330785" cy="254793"/>
                </a:xfrm>
                <a:prstGeom prst="rect">
                  <a:avLst/>
                </a:prstGeom>
                <a:noFill/>
                <a:ln w="15875">
                  <a:solidFill>
                    <a:srgbClr val="00B05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900" dirty="0"/>
                    <a:t>결과 값 저장 주소</a:t>
                  </a:r>
                </a:p>
              </p:txBody>
            </p:sp>
            <p:cxnSp>
              <p:nvCxnSpPr>
                <p:cNvPr id="53" name="직선 화살표 연결선 52">
                  <a:extLst>
                    <a:ext uri="{FF2B5EF4-FFF2-40B4-BE49-F238E27FC236}">
                      <a16:creationId xmlns:a16="http://schemas.microsoft.com/office/drawing/2014/main" id="{DBAB2ECC-2250-46E4-B76F-326CC6B95B17}"/>
                    </a:ext>
                  </a:extLst>
                </p:cNvPr>
                <p:cNvCxnSpPr>
                  <a:cxnSpLocks/>
                  <a:stCxn id="43" idx="2"/>
                </p:cNvCxnSpPr>
                <p:nvPr/>
              </p:nvCxnSpPr>
              <p:spPr>
                <a:xfrm flipH="1">
                  <a:off x="6986538" y="4317995"/>
                  <a:ext cx="1" cy="492940"/>
                </a:xfrm>
                <a:prstGeom prst="straightConnector1">
                  <a:avLst/>
                </a:prstGeom>
                <a:ln w="2540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직선 화살표 연결선 55">
                  <a:extLst>
                    <a:ext uri="{FF2B5EF4-FFF2-40B4-BE49-F238E27FC236}">
                      <a16:creationId xmlns:a16="http://schemas.microsoft.com/office/drawing/2014/main" id="{F4630FFD-E5E3-4764-89F6-E32052E88FC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648969" y="4275197"/>
                  <a:ext cx="0" cy="850469"/>
                </a:xfrm>
                <a:prstGeom prst="straightConnector1">
                  <a:avLst/>
                </a:prstGeom>
                <a:ln w="2540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6DA1FF3D-9DE5-44B5-B412-7D9EA1567059}"/>
                    </a:ext>
                  </a:extLst>
                </p:cNvPr>
                <p:cNvSpPr txBox="1"/>
                <p:nvPr/>
              </p:nvSpPr>
              <p:spPr>
                <a:xfrm>
                  <a:off x="6502695" y="5138374"/>
                  <a:ext cx="2050945" cy="254793"/>
                </a:xfrm>
                <a:prstGeom prst="rect">
                  <a:avLst/>
                </a:prstGeom>
                <a:noFill/>
                <a:ln w="15875">
                  <a:solidFill>
                    <a:srgbClr val="00B05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900" dirty="0"/>
                    <a:t>시작 주소를 포함한 주소 개수</a:t>
                  </a:r>
                </a:p>
              </p:txBody>
            </p:sp>
          </p:grp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5480F89C-C6DF-4D68-B06E-6D022D60FA5E}"/>
                  </a:ext>
                </a:extLst>
              </p:cNvPr>
              <p:cNvSpPr txBox="1"/>
              <p:nvPr/>
            </p:nvSpPr>
            <p:spPr>
              <a:xfrm>
                <a:off x="4745234" y="2964256"/>
                <a:ext cx="475311" cy="254793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15875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900" dirty="0"/>
                  <a:t>평균</a:t>
                </a:r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CF2892DA-0CF6-404E-A1A6-B204B713EAA8}"/>
                  </a:ext>
                </a:extLst>
              </p:cNvPr>
              <p:cNvSpPr txBox="1"/>
              <p:nvPr/>
            </p:nvSpPr>
            <p:spPr>
              <a:xfrm>
                <a:off x="4745234" y="3327074"/>
                <a:ext cx="475311" cy="254793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15875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900" dirty="0"/>
                  <a:t>총합</a:t>
                </a: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48430737-ED8F-45F6-86DB-DB40826C0702}"/>
                  </a:ext>
                </a:extLst>
              </p:cNvPr>
              <p:cNvSpPr txBox="1"/>
              <p:nvPr/>
            </p:nvSpPr>
            <p:spPr>
              <a:xfrm>
                <a:off x="4680677" y="3665002"/>
                <a:ext cx="604428" cy="254793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15875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900" dirty="0"/>
                  <a:t>최대값</a:t>
                </a: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0F679577-3EA7-4154-89F8-A8245E288A42}"/>
                  </a:ext>
                </a:extLst>
              </p:cNvPr>
              <p:cNvSpPr txBox="1"/>
              <p:nvPr/>
            </p:nvSpPr>
            <p:spPr>
              <a:xfrm>
                <a:off x="4680677" y="4002930"/>
                <a:ext cx="604428" cy="254793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15875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900" dirty="0"/>
                  <a:t>최소값</a:t>
                </a:r>
              </a:p>
            </p:txBody>
          </p:sp>
        </p:grpSp>
        <p:cxnSp>
          <p:nvCxnSpPr>
            <p:cNvPr id="67" name="직선 화살표 연결선 8">
              <a:extLst>
                <a:ext uri="{FF2B5EF4-FFF2-40B4-BE49-F238E27FC236}">
                  <a16:creationId xmlns:a16="http://schemas.microsoft.com/office/drawing/2014/main" id="{A1DE54AA-44B0-4C93-AD85-ABBD5D5464D5}"/>
                </a:ext>
              </a:extLst>
            </p:cNvPr>
            <p:cNvCxnSpPr>
              <a:cxnSpLocks/>
              <a:endCxn id="68" idx="1"/>
            </p:cNvCxnSpPr>
            <p:nvPr/>
          </p:nvCxnSpPr>
          <p:spPr>
            <a:xfrm flipV="1">
              <a:off x="7068298" y="3090273"/>
              <a:ext cx="915729" cy="92776"/>
            </a:xfrm>
            <a:prstGeom prst="straightConnector1">
              <a:avLst/>
            </a:prstGeom>
            <a:noFill/>
            <a:ln w="25400" cap="flat" cmpd="sng" algn="ctr">
              <a:solidFill>
                <a:srgbClr val="5B9BD5">
                  <a:alpha val="100000"/>
                </a:srgbClr>
              </a:solidFill>
              <a:prstDash val="solid"/>
              <a:miter/>
              <a:tailEnd type="triangle"/>
            </a:ln>
          </p:spPr>
        </p:cxnSp>
        <p:cxnSp>
          <p:nvCxnSpPr>
            <p:cNvPr id="73" name="직선 화살표 연결선 8">
              <a:extLst>
                <a:ext uri="{FF2B5EF4-FFF2-40B4-BE49-F238E27FC236}">
                  <a16:creationId xmlns:a16="http://schemas.microsoft.com/office/drawing/2014/main" id="{4855E56F-EE90-470F-A927-AD12268B9E92}"/>
                </a:ext>
              </a:extLst>
            </p:cNvPr>
            <p:cNvCxnSpPr>
              <a:cxnSpLocks/>
              <a:endCxn id="74" idx="1"/>
            </p:cNvCxnSpPr>
            <p:nvPr/>
          </p:nvCxnSpPr>
          <p:spPr>
            <a:xfrm>
              <a:off x="7068298" y="3490721"/>
              <a:ext cx="915729" cy="340933"/>
            </a:xfrm>
            <a:prstGeom prst="straightConnector1">
              <a:avLst/>
            </a:prstGeom>
            <a:noFill/>
            <a:ln w="25400" cap="flat" cmpd="sng" algn="ctr">
              <a:solidFill>
                <a:srgbClr val="5B9BD5">
                  <a:alpha val="100000"/>
                </a:srgbClr>
              </a:solidFill>
              <a:prstDash val="solid"/>
              <a:miter/>
              <a:tailEnd type="triangle"/>
            </a:ln>
          </p:spPr>
        </p:cxnSp>
        <p:cxnSp>
          <p:nvCxnSpPr>
            <p:cNvPr id="76" name="직선 화살표 연결선 8">
              <a:extLst>
                <a:ext uri="{FF2B5EF4-FFF2-40B4-BE49-F238E27FC236}">
                  <a16:creationId xmlns:a16="http://schemas.microsoft.com/office/drawing/2014/main" id="{097F2A9C-3ED3-479A-B3A9-4BA4E6AF539C}"/>
                </a:ext>
              </a:extLst>
            </p:cNvPr>
            <p:cNvCxnSpPr>
              <a:cxnSpLocks/>
              <a:endCxn id="78" idx="1"/>
            </p:cNvCxnSpPr>
            <p:nvPr/>
          </p:nvCxnSpPr>
          <p:spPr>
            <a:xfrm>
              <a:off x="7075582" y="3798251"/>
              <a:ext cx="908445" cy="758154"/>
            </a:xfrm>
            <a:prstGeom prst="straightConnector1">
              <a:avLst/>
            </a:prstGeom>
            <a:noFill/>
            <a:ln w="25400" cap="flat" cmpd="sng" algn="ctr">
              <a:solidFill>
                <a:srgbClr val="5B9BD5">
                  <a:alpha val="100000"/>
                </a:srgbClr>
              </a:solidFill>
              <a:prstDash val="solid"/>
              <a:miter/>
              <a:tailEnd type="triangle"/>
            </a:ln>
          </p:spPr>
        </p:cxnSp>
        <p:cxnSp>
          <p:nvCxnSpPr>
            <p:cNvPr id="81" name="직선 화살표 연결선 8">
              <a:extLst>
                <a:ext uri="{FF2B5EF4-FFF2-40B4-BE49-F238E27FC236}">
                  <a16:creationId xmlns:a16="http://schemas.microsoft.com/office/drawing/2014/main" id="{8B357D77-138D-4D6D-8901-1F9CC8C66966}"/>
                </a:ext>
              </a:extLst>
            </p:cNvPr>
            <p:cNvCxnSpPr>
              <a:cxnSpLocks/>
              <a:endCxn id="80" idx="1"/>
            </p:cNvCxnSpPr>
            <p:nvPr/>
          </p:nvCxnSpPr>
          <p:spPr>
            <a:xfrm>
              <a:off x="7075582" y="4138363"/>
              <a:ext cx="908445" cy="1160386"/>
            </a:xfrm>
            <a:prstGeom prst="straightConnector1">
              <a:avLst/>
            </a:prstGeom>
            <a:noFill/>
            <a:ln w="25400" cap="flat" cmpd="sng" algn="ctr">
              <a:solidFill>
                <a:srgbClr val="5B9BD5">
                  <a:alpha val="100000"/>
                </a:srgbClr>
              </a:solidFill>
              <a:prstDash val="solid"/>
              <a:miter/>
              <a:tailEnd type="triangle"/>
            </a:ln>
          </p:spPr>
        </p:cxnSp>
      </p:grpSp>
      <p:sp>
        <p:nvSpPr>
          <p:cNvPr id="85" name="TextBox 84">
            <a:extLst>
              <a:ext uri="{FF2B5EF4-FFF2-40B4-BE49-F238E27FC236}">
                <a16:creationId xmlns:a16="http://schemas.microsoft.com/office/drawing/2014/main" id="{5B052CAD-0B0B-4884-BEAB-6D785B4AB784}"/>
              </a:ext>
            </a:extLst>
          </p:cNvPr>
          <p:cNvSpPr txBox="1"/>
          <p:nvPr/>
        </p:nvSpPr>
        <p:spPr>
          <a:xfrm>
            <a:off x="560801" y="5453774"/>
            <a:ext cx="605601" cy="338554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58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</a:rPr>
              <a:t>결과</a:t>
            </a: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322FAE4F-D452-4ADA-9171-5B668C5A9764}"/>
              </a:ext>
            </a:extLst>
          </p:cNvPr>
          <p:cNvSpPr/>
          <p:nvPr/>
        </p:nvSpPr>
        <p:spPr>
          <a:xfrm>
            <a:off x="5514277" y="2952150"/>
            <a:ext cx="326836" cy="131157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EEF27EC4-1119-4164-9B24-FFF12B2EEEA0}"/>
              </a:ext>
            </a:extLst>
          </p:cNvPr>
          <p:cNvSpPr txBox="1"/>
          <p:nvPr/>
        </p:nvSpPr>
        <p:spPr>
          <a:xfrm>
            <a:off x="5312035" y="4425734"/>
            <a:ext cx="725605" cy="230832"/>
          </a:xfrm>
          <a:prstGeom prst="rect">
            <a:avLst/>
          </a:prstGeom>
          <a:noFill/>
          <a:ln w="15875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/>
              <a:t>시작 주소</a:t>
            </a:r>
          </a:p>
        </p:txBody>
      </p: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9FBB6C51-2D8C-4AC0-8D39-94ADE7053BA7}"/>
              </a:ext>
            </a:extLst>
          </p:cNvPr>
          <p:cNvCxnSpPr>
            <a:cxnSpLocks/>
            <a:stCxn id="96" idx="2"/>
          </p:cNvCxnSpPr>
          <p:nvPr/>
        </p:nvCxnSpPr>
        <p:spPr>
          <a:xfrm>
            <a:off x="5677695" y="4263728"/>
            <a:ext cx="0" cy="167302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1945253"/>
      </p:ext>
    </p:extLst>
  </p:cSld>
  <p:clrMapOvr>
    <a:masterClrMapping/>
  </p:clrMapOvr>
  <p:transition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itle 15"/>
          <p:cNvSpPr txBox="1"/>
          <p:nvPr/>
        </p:nvSpPr>
        <p:spPr>
          <a:xfrm>
            <a:off x="1008056" y="553643"/>
            <a:ext cx="11357112" cy="562527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marR="0" lvl="0" indent="0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2800" b="1" spc="-15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맑은 고딕"/>
                <a:ea typeface="맑은 고딕"/>
              </a:rPr>
              <a:t>02</a:t>
            </a:r>
            <a:r>
              <a:rPr lang="en-US" altLang="ko-KR" sz="2000" b="1" spc="-150" dirty="0">
                <a:solidFill>
                  <a:srgbClr val="0070C0"/>
                </a:solidFill>
                <a:latin typeface="맑은 고딕"/>
                <a:ea typeface="맑은 고딕"/>
              </a:rPr>
              <a:t>   XG5000 </a:t>
            </a:r>
            <a:r>
              <a:rPr lang="ko-KR" altLang="en-US" sz="2000" b="1" spc="-150" dirty="0">
                <a:solidFill>
                  <a:srgbClr val="0070C0"/>
                </a:solidFill>
                <a:latin typeface="맑은 고딕"/>
                <a:ea typeface="맑은 고딕"/>
              </a:rPr>
              <a:t>기능</a:t>
            </a:r>
            <a:endParaRPr lang="en-US" altLang="ko-KR" sz="1400" spc="-150" dirty="0">
              <a:solidFill>
                <a:srgbClr val="858585"/>
              </a:solidFill>
              <a:latin typeface="맑은 고딕"/>
              <a:ea typeface="맑은 고딕"/>
            </a:endParaRPr>
          </a:p>
        </p:txBody>
      </p:sp>
      <p:cxnSp>
        <p:nvCxnSpPr>
          <p:cNvPr id="35" name="직선 연결선 34"/>
          <p:cNvCxnSpPr>
            <a:endCxn id="36" idx="1"/>
          </p:cNvCxnSpPr>
          <p:nvPr/>
        </p:nvCxnSpPr>
        <p:spPr>
          <a:xfrm>
            <a:off x="431371" y="344703"/>
            <a:ext cx="10256279" cy="1929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-14515" y="149948"/>
            <a:ext cx="1088572" cy="384043"/>
          </a:xfrm>
          <a:prstGeom prst="rect">
            <a:avLst/>
          </a:prstGeom>
          <a:solidFill>
            <a:srgbClr val="2CA2E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>
              <a:latin typeface="맑은 고딕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1126708" y="345453"/>
            <a:ext cx="1233624" cy="0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이등변 삼각형 28"/>
          <p:cNvSpPr/>
          <p:nvPr/>
        </p:nvSpPr>
        <p:spPr>
          <a:xfrm rot="5400000">
            <a:off x="928279" y="295729"/>
            <a:ext cx="386628" cy="95087"/>
          </a:xfrm>
          <a:prstGeom prst="triangle">
            <a:avLst>
              <a:gd name="adj" fmla="val 50000"/>
            </a:avLst>
          </a:prstGeom>
          <a:solidFill>
            <a:srgbClr val="2CA2E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>
              <a:latin typeface="맑은 고딕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-14527" y="137251"/>
            <a:ext cx="1088572" cy="417600"/>
          </a:xfrm>
          <a:prstGeom prst="rect">
            <a:avLst/>
          </a:prstGeom>
          <a:solidFill>
            <a:srgbClr val="2CA2E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>
              <a:latin typeface="맑은 고딕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086925" y="70699"/>
            <a:ext cx="352371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0070C0"/>
                </a:solidFill>
                <a:latin typeface="맑은 고딕"/>
                <a:ea typeface="맑은 고딕"/>
              </a:rPr>
              <a:t>TERALEADER </a:t>
            </a:r>
            <a:r>
              <a:rPr lang="en-US" altLang="ko-KR" sz="1051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/>
                <a:ea typeface="맑은 고딕"/>
              </a:rPr>
              <a:t>World Best R&amp;D Technology!</a:t>
            </a:r>
            <a:endParaRPr lang="ko-KR" altLang="en-US" sz="1200" b="1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맑은 고딕"/>
              <a:ea typeface="맑은 고딕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0824300" y="6186902"/>
            <a:ext cx="1225484" cy="584463"/>
          </a:xfrm>
          <a:prstGeom prst="rect">
            <a:avLst/>
          </a:prstGeom>
          <a:solidFill>
            <a:schemeClr val="bg1"/>
          </a:solidFill>
          <a:ln w="19050" cap="flat" cmpd="sng" algn="ctr">
            <a:noFill/>
            <a:prstDash val="solid"/>
            <a:round/>
            <a:headEnd w="med" len="med"/>
            <a:tailEnd w="med" len="med"/>
          </a:ln>
          <a:effectLst/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defTabSz="914332">
              <a:spcBef>
                <a:spcPct val="0"/>
              </a:spcBef>
              <a:spcAft>
                <a:spcPct val="0"/>
              </a:spcAft>
              <a:defRPr/>
            </a:pPr>
            <a:endParaRPr lang="ko-KR" altLang="en-US">
              <a:latin typeface="맑은 고딕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1008056" y="593415"/>
            <a:ext cx="378000" cy="50400"/>
          </a:xfrm>
          <a:prstGeom prst="rect">
            <a:avLst/>
          </a:prstGeom>
          <a:solidFill>
            <a:srgbClr val="0070C0"/>
          </a:solidFill>
          <a:ln w="19050" cap="flat" cmpd="sng" algn="ctr">
            <a:noFill/>
            <a:prstDash val="solid"/>
            <a:round/>
            <a:headEnd w="med" len="med"/>
            <a:tailEnd w="med" len="med"/>
          </a:ln>
          <a:effectLst>
            <a:outerShdw blurRad="19050" dist="1524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defTabSz="914332">
              <a:spcBef>
                <a:spcPct val="0"/>
              </a:spcBef>
              <a:spcAft>
                <a:spcPct val="0"/>
              </a:spcAft>
              <a:defRPr/>
            </a:pPr>
            <a:endParaRPr lang="ko-KR" altLang="en-US">
              <a:latin typeface="맑은 고딕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10687650" y="183541"/>
            <a:ext cx="60959" cy="36090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>
              <a:latin typeface="맑은 고딕"/>
            </a:endParaRPr>
          </a:p>
        </p:txBody>
      </p:sp>
      <p:cxnSp>
        <p:nvCxnSpPr>
          <p:cNvPr id="120" name="직선 연결선 26"/>
          <p:cNvCxnSpPr/>
          <p:nvPr/>
        </p:nvCxnSpPr>
        <p:spPr>
          <a:xfrm rot="10800000" flipV="1">
            <a:off x="1617366" y="1008591"/>
            <a:ext cx="1540188" cy="5679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719D8C0A-B67E-4720-BA05-83493AE6E700}"/>
              </a:ext>
            </a:extLst>
          </p:cNvPr>
          <p:cNvSpPr txBox="1"/>
          <p:nvPr/>
        </p:nvSpPr>
        <p:spPr>
          <a:xfrm>
            <a:off x="10863109" y="263135"/>
            <a:ext cx="114962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900" dirty="0">
                <a:ln w="9525">
                  <a:solidFill>
                    <a:prstClr val="white">
                      <a:alpha val="0"/>
                    </a:prstClr>
                  </a:solidFill>
                </a:ln>
                <a:solidFill>
                  <a:srgbClr val="56565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맑은 고딕"/>
              </a:rPr>
              <a:t>PLC</a:t>
            </a:r>
            <a:endParaRPr kumimoji="0" lang="ko-KR" altLang="en-US" sz="900" b="0" i="0" u="none" strike="noStrike" kern="1200" cap="none" spc="0" normalizeH="0" baseline="0" dirty="0">
              <a:ln w="9525">
                <a:solidFill>
                  <a:prstClr val="white">
                    <a:alpha val="0"/>
                  </a:prstClr>
                </a:solidFill>
              </a:ln>
              <a:solidFill>
                <a:srgbClr val="565656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uLnTx/>
              <a:uFillTx/>
              <a:ea typeface="맑은 고딕"/>
            </a:endParaRPr>
          </a:p>
        </p:txBody>
      </p:sp>
      <p:pic>
        <p:nvPicPr>
          <p:cNvPr id="21" name="그림 20">
            <a:hlinkClick r:id="rId3" action="ppaction://hlinksldjump"/>
            <a:extLst>
              <a:ext uri="{FF2B5EF4-FFF2-40B4-BE49-F238E27FC236}">
                <a16:creationId xmlns:a16="http://schemas.microsoft.com/office/drawing/2014/main" id="{F5A4564C-D467-4ED4-B7FC-A821DE970F3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0863109" y="6285911"/>
            <a:ext cx="1225195" cy="493735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CA1813E9-D027-4230-954C-090B615B4410}"/>
              </a:ext>
            </a:extLst>
          </p:cNvPr>
          <p:cNvSpPr/>
          <p:nvPr/>
        </p:nvSpPr>
        <p:spPr>
          <a:xfrm>
            <a:off x="4434771" y="1125368"/>
            <a:ext cx="7757229" cy="496967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ko-KR" altLang="en-US" sz="1700" spc="-150" dirty="0">
                <a:ln w="9525"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chemeClr val="tx1"/>
                </a:solidFill>
                <a:latin typeface="Noto Sans KR Light"/>
                <a:ea typeface="Noto Sans KR Light"/>
              </a:rPr>
              <a:t>   </a:t>
            </a:r>
            <a:endParaRPr lang="en-US" altLang="ko-KR" sz="1700" spc="-150" dirty="0">
              <a:ln w="9525">
                <a:solidFill>
                  <a:schemeClr val="tx2">
                    <a:tint val="1000"/>
                    <a:alpha val="0"/>
                  </a:schemeClr>
                </a:solidFill>
              </a:ln>
              <a:solidFill>
                <a:schemeClr val="tx1"/>
              </a:solidFill>
              <a:latin typeface="Noto Sans KR Light"/>
              <a:ea typeface="Noto Sans KR Light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8DB3384-730F-4896-9089-A1A16FD6155A}"/>
              </a:ext>
            </a:extLst>
          </p:cNvPr>
          <p:cNvSpPr txBox="1"/>
          <p:nvPr/>
        </p:nvSpPr>
        <p:spPr>
          <a:xfrm>
            <a:off x="4404337" y="1009522"/>
            <a:ext cx="2310346" cy="369332"/>
          </a:xfrm>
          <a:prstGeom prst="rect">
            <a:avLst/>
          </a:prstGeom>
          <a:solidFill>
            <a:schemeClr val="accent1">
              <a:lumMod val="75000"/>
            </a:schemeClr>
          </a:solidFill>
          <a:ln w="254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dirty="0">
                <a:solidFill>
                  <a:schemeClr val="bg1"/>
                </a:solidFill>
                <a:latin typeface="Noto Sans KR"/>
                <a:ea typeface="Noto Sans KR"/>
              </a:rPr>
              <a:t>  PLC </a:t>
            </a:r>
            <a:r>
              <a:rPr lang="ko-KR" altLang="en-US" dirty="0">
                <a:solidFill>
                  <a:schemeClr val="bg1"/>
                </a:solidFill>
                <a:latin typeface="Noto Sans KR"/>
                <a:ea typeface="Noto Sans KR"/>
              </a:rPr>
              <a:t>회로 구성도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BE12CED-10EB-42B7-9EDA-9C8AA3A624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3694" y="1624619"/>
            <a:ext cx="7171770" cy="1888940"/>
          </a:xfrm>
          <a:prstGeom prst="rect">
            <a:avLst/>
          </a:prstGeom>
        </p:spPr>
      </p:pic>
      <p:sp>
        <p:nvSpPr>
          <p:cNvPr id="27" name="직사각형 20">
            <a:extLst>
              <a:ext uri="{FF2B5EF4-FFF2-40B4-BE49-F238E27FC236}">
                <a16:creationId xmlns:a16="http://schemas.microsoft.com/office/drawing/2014/main" id="{614EF122-C5B1-44B9-ADA1-ED0013F8C355}"/>
              </a:ext>
            </a:extLst>
          </p:cNvPr>
          <p:cNvSpPr/>
          <p:nvPr/>
        </p:nvSpPr>
        <p:spPr>
          <a:xfrm>
            <a:off x="242361" y="1997791"/>
            <a:ext cx="3955874" cy="98920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Light"/>
                <a:ea typeface="Noto Sans KR Medium"/>
              </a:rPr>
              <a:t>Sch: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Light"/>
                <a:ea typeface="Noto Sans KR Medium"/>
              </a:rPr>
              <a:t>디바이스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Light"/>
                <a:ea typeface="Noto Sans KR Medium"/>
              </a:rPr>
              <a:t>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Light"/>
                <a:ea typeface="Noto Sans KR Medium"/>
              </a:rPr>
              <a:t>주소에서 찾고 싶은 워드가 들어있는 주소의 위치를 </a:t>
            </a:r>
            <a:r>
              <a:rPr lang="ko-KR" alt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Noto Sans KR Light"/>
                <a:ea typeface="Noto Sans KR Medium"/>
              </a:rPr>
              <a:t>리턴함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Light"/>
                <a:ea typeface="Noto Sans KR Medium"/>
              </a:rPr>
              <a:t>.</a:t>
            </a: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338C940C-E2F2-4F08-9214-C22962E45871}"/>
              </a:ext>
            </a:extLst>
          </p:cNvPr>
          <p:cNvSpPr/>
          <p:nvPr/>
        </p:nvSpPr>
        <p:spPr>
          <a:xfrm>
            <a:off x="242361" y="1720853"/>
            <a:ext cx="2232344" cy="403212"/>
          </a:xfrm>
          <a:prstGeom prst="roundRect">
            <a:avLst>
              <a:gd name="adj" fmla="val 50000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ko-KR" altLang="en-US" sz="1400" b="1" dirty="0">
                <a:solidFill>
                  <a:schemeClr val="bg1"/>
                </a:solidFill>
                <a:latin typeface="Noto Sans KR"/>
                <a:ea typeface="Noto Sans KR"/>
              </a:rPr>
              <a:t>데이터 처리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7F920EA1-17B3-46E9-A504-D0889E907CA5}"/>
              </a:ext>
            </a:extLst>
          </p:cNvPr>
          <p:cNvSpPr/>
          <p:nvPr/>
        </p:nvSpPr>
        <p:spPr>
          <a:xfrm>
            <a:off x="11475706" y="3124539"/>
            <a:ext cx="326836" cy="29303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AD0C6C46-695F-44B1-BDDF-8B4B10EA96A0}"/>
              </a:ext>
            </a:extLst>
          </p:cNvPr>
          <p:cNvGrpSpPr/>
          <p:nvPr/>
        </p:nvGrpSpPr>
        <p:grpSpPr>
          <a:xfrm>
            <a:off x="10391273" y="3022601"/>
            <a:ext cx="1179113" cy="1500831"/>
            <a:chOff x="5693150" y="2890668"/>
            <a:chExt cx="1179113" cy="1500831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2989C018-FCB1-4392-8903-E4DC7F569D17}"/>
                </a:ext>
              </a:extLst>
            </p:cNvPr>
            <p:cNvSpPr/>
            <p:nvPr/>
          </p:nvSpPr>
          <p:spPr>
            <a:xfrm>
              <a:off x="6115786" y="2890668"/>
              <a:ext cx="326836" cy="447040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D2145B8-479B-4936-BBA4-DA2741D22342}"/>
                </a:ext>
              </a:extLst>
            </p:cNvPr>
            <p:cNvSpPr txBox="1"/>
            <p:nvPr/>
          </p:nvSpPr>
          <p:spPr>
            <a:xfrm>
              <a:off x="5693150" y="4160667"/>
              <a:ext cx="1179113" cy="230832"/>
            </a:xfrm>
            <a:prstGeom prst="rect">
              <a:avLst/>
            </a:prstGeom>
            <a:noFill/>
            <a:ln w="15875">
              <a:solidFill>
                <a:srgbClr val="00B05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900" dirty="0"/>
                <a:t>결과 값 저장 주소</a:t>
              </a:r>
            </a:p>
          </p:txBody>
        </p:sp>
        <p:cxnSp>
          <p:nvCxnSpPr>
            <p:cNvPr id="40" name="직선 화살표 연결선 39">
              <a:extLst>
                <a:ext uri="{FF2B5EF4-FFF2-40B4-BE49-F238E27FC236}">
                  <a16:creationId xmlns:a16="http://schemas.microsoft.com/office/drawing/2014/main" id="{5B65A60E-174D-4DBD-ADA7-226C6CF2C5F1}"/>
                </a:ext>
              </a:extLst>
            </p:cNvPr>
            <p:cNvCxnSpPr>
              <a:cxnSpLocks/>
              <a:stCxn id="34" idx="2"/>
              <a:endCxn id="37" idx="0"/>
            </p:cNvCxnSpPr>
            <p:nvPr/>
          </p:nvCxnSpPr>
          <p:spPr>
            <a:xfrm>
              <a:off x="6279204" y="3337708"/>
              <a:ext cx="3503" cy="822959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F2EF2AA8-5E89-44C6-9E1B-2A1BB9AEF51C}"/>
              </a:ext>
            </a:extLst>
          </p:cNvPr>
          <p:cNvCxnSpPr>
            <a:cxnSpLocks/>
          </p:cNvCxnSpPr>
          <p:nvPr/>
        </p:nvCxnSpPr>
        <p:spPr>
          <a:xfrm>
            <a:off x="11639124" y="3417573"/>
            <a:ext cx="0" cy="40512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AE862049-677D-4971-8C14-E512A7CADC17}"/>
              </a:ext>
            </a:extLst>
          </p:cNvPr>
          <p:cNvSpPr txBox="1"/>
          <p:nvPr/>
        </p:nvSpPr>
        <p:spPr>
          <a:xfrm>
            <a:off x="11014901" y="3822700"/>
            <a:ext cx="1139525" cy="369332"/>
          </a:xfrm>
          <a:prstGeom prst="rect">
            <a:avLst/>
          </a:prstGeom>
          <a:noFill/>
          <a:ln w="15875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/>
              <a:t>시작 주소를 포함한 검색 범위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0483ADB4-BC7C-426F-9D0E-21A1F8241AF6}"/>
              </a:ext>
            </a:extLst>
          </p:cNvPr>
          <p:cNvSpPr/>
          <p:nvPr/>
        </p:nvSpPr>
        <p:spPr>
          <a:xfrm>
            <a:off x="9515717" y="3128777"/>
            <a:ext cx="326836" cy="29303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DB991BEB-8E88-4B92-871A-E55788147FA0}"/>
              </a:ext>
            </a:extLst>
          </p:cNvPr>
          <p:cNvCxnSpPr>
            <a:cxnSpLocks/>
          </p:cNvCxnSpPr>
          <p:nvPr/>
        </p:nvCxnSpPr>
        <p:spPr>
          <a:xfrm>
            <a:off x="9679135" y="3421811"/>
            <a:ext cx="0" cy="273889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B45B16E1-E8A9-4A9D-8A38-66DD14F95EDA}"/>
              </a:ext>
            </a:extLst>
          </p:cNvPr>
          <p:cNvSpPr txBox="1"/>
          <p:nvPr/>
        </p:nvSpPr>
        <p:spPr>
          <a:xfrm>
            <a:off x="9096470" y="3691177"/>
            <a:ext cx="1035829" cy="230832"/>
          </a:xfrm>
          <a:prstGeom prst="rect">
            <a:avLst/>
          </a:prstGeom>
          <a:noFill/>
          <a:ln w="15875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/>
              <a:t>찾는 데이터 값</a:t>
            </a:r>
          </a:p>
        </p:txBody>
      </p:sp>
      <p:sp>
        <p:nvSpPr>
          <p:cNvPr id="49" name="직사각형 20">
            <a:extLst>
              <a:ext uri="{FF2B5EF4-FFF2-40B4-BE49-F238E27FC236}">
                <a16:creationId xmlns:a16="http://schemas.microsoft.com/office/drawing/2014/main" id="{9E7233AE-361F-4A54-9616-50F5E9220CAC}"/>
              </a:ext>
            </a:extLst>
          </p:cNvPr>
          <p:cNvSpPr/>
          <p:nvPr/>
        </p:nvSpPr>
        <p:spPr>
          <a:xfrm>
            <a:off x="4783694" y="4782081"/>
            <a:ext cx="7171770" cy="100824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Light"/>
                <a:ea typeface="Noto Sans KR Medium"/>
              </a:rPr>
              <a:t>찾고 싶은 워드 값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Light"/>
                <a:ea typeface="Noto Sans KR Medium"/>
              </a:rPr>
              <a:t>10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Light"/>
                <a:ea typeface="Noto Sans KR Medium"/>
              </a:rPr>
              <a:t>을 가지고 있는 주소의 위치를 찾아 검색 범위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Light"/>
                <a:ea typeface="Noto Sans KR Medium"/>
              </a:rPr>
              <a:t>(m010 ~ m012)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Light"/>
                <a:ea typeface="Noto Sans KR Medium"/>
              </a:rPr>
              <a:t> 내의 위치 값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Light"/>
                <a:ea typeface="Noto Sans KR Medium"/>
              </a:rPr>
              <a:t>(2)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Light"/>
                <a:ea typeface="Noto Sans KR Medium"/>
              </a:rPr>
              <a:t>을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Light"/>
                <a:ea typeface="Noto Sans KR Medium"/>
              </a:rPr>
              <a:t>m020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Light"/>
                <a:ea typeface="Noto Sans KR Medium"/>
              </a:rPr>
              <a:t>에 저장하겠다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Light"/>
                <a:ea typeface="Noto Sans KR Medium"/>
              </a:rPr>
              <a:t>. 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526F9BA-7E21-4DD9-A7FC-B0F7B7D8A1B3}"/>
              </a:ext>
            </a:extLst>
          </p:cNvPr>
          <p:cNvSpPr/>
          <p:nvPr/>
        </p:nvSpPr>
        <p:spPr>
          <a:xfrm>
            <a:off x="10147724" y="3037841"/>
            <a:ext cx="326836" cy="44704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644F07E-85D8-43EB-AEDA-1D47B567B900}"/>
              </a:ext>
            </a:extLst>
          </p:cNvPr>
          <p:cNvSpPr txBox="1"/>
          <p:nvPr/>
        </p:nvSpPr>
        <p:spPr>
          <a:xfrm>
            <a:off x="9940078" y="3988021"/>
            <a:ext cx="725605" cy="230832"/>
          </a:xfrm>
          <a:prstGeom prst="rect">
            <a:avLst/>
          </a:prstGeom>
          <a:noFill/>
          <a:ln w="15875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/>
              <a:t>시작 주소</a:t>
            </a: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94E0DD37-939B-4373-826F-AAF3323F81FC}"/>
              </a:ext>
            </a:extLst>
          </p:cNvPr>
          <p:cNvCxnSpPr>
            <a:cxnSpLocks/>
            <a:stCxn id="50" idx="2"/>
          </p:cNvCxnSpPr>
          <p:nvPr/>
        </p:nvCxnSpPr>
        <p:spPr>
          <a:xfrm>
            <a:off x="10311142" y="3484881"/>
            <a:ext cx="0" cy="50314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4539914"/>
      </p:ext>
    </p:extLst>
  </p:cSld>
  <p:clrMapOvr>
    <a:masterClrMapping/>
  </p:clrMapOvr>
  <p:transition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/>
          <p:cNvCxnSpPr>
            <a:endCxn id="36" idx="1"/>
          </p:cNvCxnSpPr>
          <p:nvPr/>
        </p:nvCxnSpPr>
        <p:spPr>
          <a:xfrm>
            <a:off x="431371" y="344703"/>
            <a:ext cx="10256279" cy="1929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-14515" y="149948"/>
            <a:ext cx="1088572" cy="384043"/>
          </a:xfrm>
          <a:prstGeom prst="rect">
            <a:avLst/>
          </a:prstGeom>
          <a:solidFill>
            <a:srgbClr val="2CA2E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>
              <a:latin typeface="맑은 고딕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1126708" y="345453"/>
            <a:ext cx="1233624" cy="0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이등변 삼각형 28"/>
          <p:cNvSpPr/>
          <p:nvPr/>
        </p:nvSpPr>
        <p:spPr>
          <a:xfrm rot="5400000">
            <a:off x="928279" y="295729"/>
            <a:ext cx="386628" cy="95087"/>
          </a:xfrm>
          <a:prstGeom prst="triangle">
            <a:avLst>
              <a:gd name="adj" fmla="val 50000"/>
            </a:avLst>
          </a:prstGeom>
          <a:solidFill>
            <a:srgbClr val="2CA2E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>
              <a:latin typeface="맑은 고딕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-14527" y="137251"/>
            <a:ext cx="1088572" cy="417600"/>
          </a:xfrm>
          <a:prstGeom prst="rect">
            <a:avLst/>
          </a:prstGeom>
          <a:solidFill>
            <a:srgbClr val="2CA2E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>
              <a:latin typeface="맑은 고딕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086925" y="70699"/>
            <a:ext cx="352371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0070C0"/>
                </a:solidFill>
                <a:latin typeface="맑은 고딕"/>
                <a:ea typeface="맑은 고딕"/>
              </a:rPr>
              <a:t>TERALEADER </a:t>
            </a:r>
            <a:r>
              <a:rPr lang="en-US" altLang="ko-KR" sz="1051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/>
                <a:ea typeface="맑은 고딕"/>
              </a:rPr>
              <a:t>World Best R&amp;D Technology!</a:t>
            </a:r>
            <a:endParaRPr lang="ko-KR" altLang="en-US" sz="1200" b="1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맑은 고딕"/>
              <a:ea typeface="맑은 고딕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0824300" y="6186902"/>
            <a:ext cx="1225484" cy="584463"/>
          </a:xfrm>
          <a:prstGeom prst="rect">
            <a:avLst/>
          </a:prstGeom>
          <a:solidFill>
            <a:schemeClr val="bg1"/>
          </a:solidFill>
          <a:ln w="19050" cap="flat" cmpd="sng" algn="ctr">
            <a:noFill/>
            <a:prstDash val="solid"/>
            <a:round/>
            <a:headEnd w="med" len="med"/>
            <a:tailEnd w="med" len="med"/>
          </a:ln>
          <a:effectLst/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defTabSz="914332">
              <a:spcBef>
                <a:spcPct val="0"/>
              </a:spcBef>
              <a:spcAft>
                <a:spcPct val="0"/>
              </a:spcAft>
              <a:defRPr/>
            </a:pPr>
            <a:endParaRPr lang="ko-KR" altLang="en-US">
              <a:latin typeface="맑은 고딕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1008056" y="593415"/>
            <a:ext cx="378000" cy="50400"/>
          </a:xfrm>
          <a:prstGeom prst="rect">
            <a:avLst/>
          </a:prstGeom>
          <a:solidFill>
            <a:srgbClr val="0070C0"/>
          </a:solidFill>
          <a:ln w="19050" cap="flat" cmpd="sng" algn="ctr">
            <a:noFill/>
            <a:prstDash val="solid"/>
            <a:round/>
            <a:headEnd w="med" len="med"/>
            <a:tailEnd w="med" len="med"/>
          </a:ln>
          <a:effectLst>
            <a:outerShdw blurRad="19050" dist="1524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defTabSz="914332">
              <a:spcBef>
                <a:spcPct val="0"/>
              </a:spcBef>
              <a:spcAft>
                <a:spcPct val="0"/>
              </a:spcAft>
              <a:defRPr/>
            </a:pPr>
            <a:endParaRPr lang="ko-KR" altLang="en-US">
              <a:latin typeface="맑은 고딕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10687650" y="183541"/>
            <a:ext cx="60959" cy="36090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>
              <a:latin typeface="맑은 고딕"/>
            </a:endParaRPr>
          </a:p>
        </p:txBody>
      </p:sp>
      <p:cxnSp>
        <p:nvCxnSpPr>
          <p:cNvPr id="120" name="직선 연결선 26"/>
          <p:cNvCxnSpPr/>
          <p:nvPr/>
        </p:nvCxnSpPr>
        <p:spPr>
          <a:xfrm rot="10800000" flipV="1">
            <a:off x="1477737" y="1008591"/>
            <a:ext cx="1051969" cy="5679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itle 15"/>
          <p:cNvSpPr txBox="1"/>
          <p:nvPr/>
        </p:nvSpPr>
        <p:spPr>
          <a:xfrm>
            <a:off x="926568" y="565133"/>
            <a:ext cx="11357112" cy="562527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marR="0" lvl="0" indent="0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2800" b="1" spc="-15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맑은 고딕"/>
                <a:ea typeface="맑은 고딕"/>
              </a:rPr>
              <a:t>02</a:t>
            </a:r>
            <a:r>
              <a:rPr lang="en-US" altLang="ko-KR" sz="2000" b="1" spc="-150" dirty="0">
                <a:solidFill>
                  <a:srgbClr val="0070C0"/>
                </a:solidFill>
                <a:latin typeface="맑은 고딕"/>
                <a:ea typeface="맑은 고딕"/>
              </a:rPr>
              <a:t>   XG5000</a:t>
            </a:r>
            <a:endParaRPr lang="en-US" altLang="ko-KR" sz="1400" spc="-150" dirty="0">
              <a:solidFill>
                <a:srgbClr val="858585"/>
              </a:solidFill>
              <a:latin typeface="맑은 고딕"/>
              <a:ea typeface="맑은 고딕"/>
            </a:endParaRPr>
          </a:p>
        </p:txBody>
      </p:sp>
      <p:sp>
        <p:nvSpPr>
          <p:cNvPr id="122" name="TextBox 121"/>
          <p:cNvSpPr txBox="1"/>
          <p:nvPr/>
        </p:nvSpPr>
        <p:spPr>
          <a:xfrm>
            <a:off x="1261583" y="1276350"/>
            <a:ext cx="2365135" cy="371192"/>
          </a:xfrm>
          <a:prstGeom prst="rect">
            <a:avLst/>
          </a:prstGeom>
        </p:spPr>
        <p:txBody>
          <a:bodyPr vert="horz" wrap="none" lIns="91440" tIns="45720" rIns="91440" bIns="45720" anchor="t">
            <a:spAutoFit/>
          </a:bodyPr>
          <a:lstStyle/>
          <a:p>
            <a:pPr marL="285750" indent="-285750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altLang="ko-KR" dirty="0">
                <a:solidFill>
                  <a:schemeClr val="tx1"/>
                </a:solidFill>
              </a:rPr>
              <a:t>XG5000 </a:t>
            </a:r>
            <a:r>
              <a:rPr lang="ko-KR" altLang="en-US" dirty="0"/>
              <a:t>사용 예제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19D8C0A-B67E-4720-BA05-83493AE6E700}"/>
              </a:ext>
            </a:extLst>
          </p:cNvPr>
          <p:cNvSpPr txBox="1"/>
          <p:nvPr/>
        </p:nvSpPr>
        <p:spPr>
          <a:xfrm>
            <a:off x="10863109" y="263135"/>
            <a:ext cx="114962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900" dirty="0">
                <a:ln w="9525">
                  <a:solidFill>
                    <a:prstClr val="white">
                      <a:alpha val="0"/>
                    </a:prstClr>
                  </a:solidFill>
                </a:ln>
                <a:solidFill>
                  <a:srgbClr val="56565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맑은 고딕"/>
              </a:rPr>
              <a:t>PLC</a:t>
            </a:r>
            <a:endParaRPr kumimoji="0" lang="ko-KR" altLang="en-US" sz="900" b="0" i="0" u="none" strike="noStrike" kern="1200" cap="none" spc="0" normalizeH="0" baseline="0" dirty="0">
              <a:ln w="9525">
                <a:solidFill>
                  <a:prstClr val="white">
                    <a:alpha val="0"/>
                  </a:prstClr>
                </a:solidFill>
              </a:ln>
              <a:solidFill>
                <a:srgbClr val="565656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uLnTx/>
              <a:uFillTx/>
              <a:ea typeface="맑은 고딕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1F218D62-355B-498B-BF2F-A2571B7EB894}"/>
              </a:ext>
            </a:extLst>
          </p:cNvPr>
          <p:cNvGrpSpPr/>
          <p:nvPr/>
        </p:nvGrpSpPr>
        <p:grpSpPr>
          <a:xfrm>
            <a:off x="318249" y="2563591"/>
            <a:ext cx="5521530" cy="3370660"/>
            <a:chOff x="318249" y="2563591"/>
            <a:chExt cx="5521530" cy="3370660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39BC0F20-E547-4FBE-8A57-7224FDA4B6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8249" y="2563591"/>
              <a:ext cx="5521530" cy="337066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A49B6402-CAA5-4F03-B1B3-A1D43F438D2D}"/>
                </a:ext>
              </a:extLst>
            </p:cNvPr>
            <p:cNvSpPr/>
            <p:nvPr/>
          </p:nvSpPr>
          <p:spPr>
            <a:xfrm>
              <a:off x="318249" y="2662169"/>
              <a:ext cx="332200" cy="103695"/>
            </a:xfrm>
            <a:prstGeom prst="rect">
              <a:avLst/>
            </a:prstGeom>
            <a:noFill/>
            <a:ln w="222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3FED4245-BD23-461A-8FA9-6F4119557AE6}"/>
              </a:ext>
            </a:extLst>
          </p:cNvPr>
          <p:cNvGrpSpPr/>
          <p:nvPr/>
        </p:nvGrpSpPr>
        <p:grpSpPr>
          <a:xfrm>
            <a:off x="5994727" y="2563591"/>
            <a:ext cx="6055057" cy="3370660"/>
            <a:chOff x="5994727" y="2563591"/>
            <a:chExt cx="6055057" cy="3370660"/>
          </a:xfrm>
        </p:grpSpPr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18AC214C-DFAE-4797-83BC-881ECF03EF9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94727" y="2563591"/>
              <a:ext cx="6055057" cy="337066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6DD1C370-827E-4EC2-AA97-58C5FEB6F4E9}"/>
                </a:ext>
              </a:extLst>
            </p:cNvPr>
            <p:cNvSpPr/>
            <p:nvPr/>
          </p:nvSpPr>
          <p:spPr>
            <a:xfrm>
              <a:off x="6021465" y="2775292"/>
              <a:ext cx="643286" cy="88552"/>
            </a:xfrm>
            <a:prstGeom prst="rect">
              <a:avLst/>
            </a:prstGeom>
            <a:noFill/>
            <a:ln w="222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직사각형 43">
            <a:extLst>
              <a:ext uri="{FF2B5EF4-FFF2-40B4-BE49-F238E27FC236}">
                <a16:creationId xmlns:a16="http://schemas.microsoft.com/office/drawing/2014/main" id="{10426187-9C1C-436D-902F-592DBFCD0AE7}"/>
              </a:ext>
            </a:extLst>
          </p:cNvPr>
          <p:cNvSpPr/>
          <p:nvPr/>
        </p:nvSpPr>
        <p:spPr>
          <a:xfrm>
            <a:off x="1261583" y="1593155"/>
            <a:ext cx="5092083" cy="3123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ko-KR" sz="13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/>
                <a:ea typeface="나눔고딕"/>
              </a:rPr>
              <a:t>- </a:t>
            </a:r>
            <a:r>
              <a:rPr lang="ko-KR" altLang="en-US" sz="1300" dirty="0" err="1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/>
                <a:ea typeface="나눔고딕"/>
              </a:rPr>
              <a:t>입력부</a:t>
            </a:r>
            <a:r>
              <a:rPr lang="ko-KR" altLang="en-US" sz="13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/>
                <a:ea typeface="나눔고딕"/>
              </a:rPr>
              <a:t> 접점 </a:t>
            </a:r>
            <a:r>
              <a:rPr lang="en-US" altLang="ko-KR" sz="13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/>
                <a:ea typeface="나눔고딕"/>
              </a:rPr>
              <a:t>0</a:t>
            </a:r>
            <a:r>
              <a:rPr lang="ko-KR" altLang="en-US" sz="13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/>
                <a:ea typeface="나눔고딕"/>
              </a:rPr>
              <a:t>과 </a:t>
            </a:r>
            <a:r>
              <a:rPr lang="ko-KR" altLang="en-US" sz="1300" dirty="0" err="1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/>
                <a:ea typeface="나눔고딕"/>
              </a:rPr>
              <a:t>출력부</a:t>
            </a:r>
            <a:r>
              <a:rPr lang="ko-KR" altLang="en-US" sz="13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/>
                <a:ea typeface="나눔고딕"/>
              </a:rPr>
              <a:t> 접점 </a:t>
            </a:r>
            <a:r>
              <a:rPr lang="en-US" altLang="ko-KR" sz="13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/>
                <a:ea typeface="나눔고딕"/>
              </a:rPr>
              <a:t>20</a:t>
            </a:r>
            <a:r>
              <a:rPr lang="ko-KR" altLang="en-US" sz="13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/>
                <a:ea typeface="나눔고딕"/>
              </a:rPr>
              <a:t>을 연결시키는 프로그램을 작성하라</a:t>
            </a:r>
            <a:r>
              <a:rPr lang="en-US" altLang="ko-KR" sz="13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/>
                <a:ea typeface="나눔고딕"/>
              </a:rPr>
              <a:t>.</a:t>
            </a:r>
            <a:endParaRPr lang="en-US" altLang="ko-KR" sz="1300" dirty="0">
              <a:solidFill>
                <a:schemeClr val="tx1">
                  <a:lumMod val="65000"/>
                  <a:lumOff val="35000"/>
                </a:schemeClr>
              </a:solidFill>
              <a:latin typeface="나눔고딕"/>
              <a:ea typeface="나눔고딕"/>
            </a:endParaRPr>
          </a:p>
        </p:txBody>
      </p:sp>
      <p:pic>
        <p:nvPicPr>
          <p:cNvPr id="22" name="그림 21">
            <a:hlinkClick r:id="rId5" action="ppaction://hlinksldjump"/>
            <a:extLst>
              <a:ext uri="{FF2B5EF4-FFF2-40B4-BE49-F238E27FC236}">
                <a16:creationId xmlns:a16="http://schemas.microsoft.com/office/drawing/2014/main" id="{1BC42D2D-3BB5-422F-ABF2-FAD5CFB1316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0863109" y="6285911"/>
            <a:ext cx="1225195" cy="493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884879"/>
      </p:ext>
    </p:extLst>
  </p:cSld>
  <p:clrMapOvr>
    <a:masterClrMapping/>
  </p:clrMapOvr>
  <p:transition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/>
          <p:cNvCxnSpPr>
            <a:endCxn id="36" idx="1"/>
          </p:cNvCxnSpPr>
          <p:nvPr/>
        </p:nvCxnSpPr>
        <p:spPr>
          <a:xfrm>
            <a:off x="431371" y="344703"/>
            <a:ext cx="10256279" cy="1929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-14515" y="149948"/>
            <a:ext cx="1088572" cy="384043"/>
          </a:xfrm>
          <a:prstGeom prst="rect">
            <a:avLst/>
          </a:prstGeom>
          <a:solidFill>
            <a:srgbClr val="2CA2E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>
              <a:latin typeface="맑은 고딕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1126708" y="345453"/>
            <a:ext cx="1233624" cy="0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이등변 삼각형 28"/>
          <p:cNvSpPr/>
          <p:nvPr/>
        </p:nvSpPr>
        <p:spPr>
          <a:xfrm rot="5400000">
            <a:off x="928279" y="295729"/>
            <a:ext cx="386628" cy="95087"/>
          </a:xfrm>
          <a:prstGeom prst="triangle">
            <a:avLst>
              <a:gd name="adj" fmla="val 50000"/>
            </a:avLst>
          </a:prstGeom>
          <a:solidFill>
            <a:srgbClr val="2CA2E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>
              <a:latin typeface="맑은 고딕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-14527" y="137251"/>
            <a:ext cx="1088572" cy="417600"/>
          </a:xfrm>
          <a:prstGeom prst="rect">
            <a:avLst/>
          </a:prstGeom>
          <a:solidFill>
            <a:srgbClr val="2CA2E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>
              <a:latin typeface="맑은 고딕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086925" y="70699"/>
            <a:ext cx="352371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0070C0"/>
                </a:solidFill>
                <a:latin typeface="맑은 고딕"/>
                <a:ea typeface="맑은 고딕"/>
              </a:rPr>
              <a:t>TERALEADER </a:t>
            </a:r>
            <a:r>
              <a:rPr lang="en-US" altLang="ko-KR" sz="1051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/>
                <a:ea typeface="맑은 고딕"/>
              </a:rPr>
              <a:t>World Best R&amp;D Technology!</a:t>
            </a:r>
            <a:endParaRPr lang="ko-KR" altLang="en-US" sz="1200" b="1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맑은 고딕"/>
              <a:ea typeface="맑은 고딕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0824300" y="6186902"/>
            <a:ext cx="1225484" cy="584463"/>
          </a:xfrm>
          <a:prstGeom prst="rect">
            <a:avLst/>
          </a:prstGeom>
          <a:solidFill>
            <a:schemeClr val="bg1"/>
          </a:solidFill>
          <a:ln w="19050" cap="flat" cmpd="sng" algn="ctr">
            <a:noFill/>
            <a:prstDash val="solid"/>
            <a:round/>
            <a:headEnd w="med" len="med"/>
            <a:tailEnd w="med" len="med"/>
          </a:ln>
          <a:effectLst/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defTabSz="914332">
              <a:spcBef>
                <a:spcPct val="0"/>
              </a:spcBef>
              <a:spcAft>
                <a:spcPct val="0"/>
              </a:spcAft>
              <a:defRPr/>
            </a:pPr>
            <a:endParaRPr lang="ko-KR" altLang="en-US">
              <a:latin typeface="맑은 고딕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1008056" y="593415"/>
            <a:ext cx="378000" cy="50400"/>
          </a:xfrm>
          <a:prstGeom prst="rect">
            <a:avLst/>
          </a:prstGeom>
          <a:solidFill>
            <a:srgbClr val="0070C0"/>
          </a:solidFill>
          <a:ln w="19050" cap="flat" cmpd="sng" algn="ctr">
            <a:noFill/>
            <a:prstDash val="solid"/>
            <a:round/>
            <a:headEnd w="med" len="med"/>
            <a:tailEnd w="med" len="med"/>
          </a:ln>
          <a:effectLst>
            <a:outerShdw blurRad="19050" dist="1524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defTabSz="914332">
              <a:spcBef>
                <a:spcPct val="0"/>
              </a:spcBef>
              <a:spcAft>
                <a:spcPct val="0"/>
              </a:spcAft>
              <a:defRPr/>
            </a:pPr>
            <a:endParaRPr lang="ko-KR" altLang="en-US">
              <a:latin typeface="맑은 고딕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10687650" y="183541"/>
            <a:ext cx="60959" cy="36090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>
              <a:latin typeface="맑은 고딕"/>
            </a:endParaRPr>
          </a:p>
        </p:txBody>
      </p:sp>
      <p:cxnSp>
        <p:nvCxnSpPr>
          <p:cNvPr id="120" name="직선 연결선 26"/>
          <p:cNvCxnSpPr/>
          <p:nvPr/>
        </p:nvCxnSpPr>
        <p:spPr>
          <a:xfrm rot="10800000" flipV="1">
            <a:off x="1477737" y="1008591"/>
            <a:ext cx="1051969" cy="5679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itle 15"/>
          <p:cNvSpPr txBox="1"/>
          <p:nvPr/>
        </p:nvSpPr>
        <p:spPr>
          <a:xfrm>
            <a:off x="926568" y="565133"/>
            <a:ext cx="11357112" cy="562527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marR="0" lvl="0" indent="0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2800" b="1" spc="-15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맑은 고딕"/>
                <a:ea typeface="맑은 고딕"/>
              </a:rPr>
              <a:t>02</a:t>
            </a:r>
            <a:r>
              <a:rPr lang="en-US" altLang="ko-KR" sz="2000" b="1" spc="-150" dirty="0">
                <a:solidFill>
                  <a:srgbClr val="0070C0"/>
                </a:solidFill>
                <a:latin typeface="맑은 고딕"/>
                <a:ea typeface="맑은 고딕"/>
              </a:rPr>
              <a:t>   XG5000</a:t>
            </a:r>
            <a:endParaRPr lang="en-US" altLang="ko-KR" sz="1400" spc="-150" dirty="0">
              <a:solidFill>
                <a:srgbClr val="858585"/>
              </a:solidFill>
              <a:latin typeface="맑은 고딕"/>
              <a:ea typeface="맑은 고딕"/>
            </a:endParaRPr>
          </a:p>
        </p:txBody>
      </p:sp>
      <p:sp>
        <p:nvSpPr>
          <p:cNvPr id="122" name="TextBox 121"/>
          <p:cNvSpPr txBox="1"/>
          <p:nvPr/>
        </p:nvSpPr>
        <p:spPr>
          <a:xfrm>
            <a:off x="1261583" y="1276350"/>
            <a:ext cx="2365135" cy="371192"/>
          </a:xfrm>
          <a:prstGeom prst="rect">
            <a:avLst/>
          </a:prstGeom>
        </p:spPr>
        <p:txBody>
          <a:bodyPr vert="horz" wrap="none" lIns="91440" tIns="45720" rIns="91440" bIns="45720" anchor="t">
            <a:spAutoFit/>
          </a:bodyPr>
          <a:lstStyle/>
          <a:p>
            <a:pPr marL="285750" indent="-285750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altLang="ko-KR" dirty="0">
                <a:solidFill>
                  <a:schemeClr val="tx1"/>
                </a:solidFill>
              </a:rPr>
              <a:t>XG5000 </a:t>
            </a:r>
            <a:r>
              <a:rPr lang="ko-KR" altLang="en-US" dirty="0"/>
              <a:t>사용 예제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19D8C0A-B67E-4720-BA05-83493AE6E700}"/>
              </a:ext>
            </a:extLst>
          </p:cNvPr>
          <p:cNvSpPr txBox="1"/>
          <p:nvPr/>
        </p:nvSpPr>
        <p:spPr>
          <a:xfrm>
            <a:off x="10863109" y="263135"/>
            <a:ext cx="114962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900" dirty="0">
                <a:ln w="9525">
                  <a:solidFill>
                    <a:prstClr val="white">
                      <a:alpha val="0"/>
                    </a:prstClr>
                  </a:solidFill>
                </a:ln>
                <a:solidFill>
                  <a:srgbClr val="56565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맑은 고딕"/>
              </a:rPr>
              <a:t>PLC</a:t>
            </a:r>
            <a:endParaRPr kumimoji="0" lang="ko-KR" altLang="en-US" sz="900" b="0" i="0" u="none" strike="noStrike" kern="1200" cap="none" spc="0" normalizeH="0" baseline="0" dirty="0">
              <a:ln w="9525">
                <a:solidFill>
                  <a:prstClr val="white">
                    <a:alpha val="0"/>
                  </a:prstClr>
                </a:solidFill>
              </a:ln>
              <a:solidFill>
                <a:srgbClr val="565656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uLnTx/>
              <a:uFillTx/>
              <a:ea typeface="맑은 고딕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FA86566-CDF0-4E57-9C1D-93159ACD1390}"/>
              </a:ext>
            </a:extLst>
          </p:cNvPr>
          <p:cNvGrpSpPr/>
          <p:nvPr/>
        </p:nvGrpSpPr>
        <p:grpSpPr>
          <a:xfrm>
            <a:off x="4780177" y="2385636"/>
            <a:ext cx="6504741" cy="3463773"/>
            <a:chOff x="4780177" y="2385636"/>
            <a:chExt cx="6504741" cy="3463773"/>
          </a:xfrm>
        </p:grpSpPr>
        <p:pic>
          <p:nvPicPr>
            <p:cNvPr id="33" name="그림 32" descr="테이블이(가) 표시된 사진&#10;&#10;자동 생성된 설명">
              <a:extLst>
                <a:ext uri="{FF2B5EF4-FFF2-40B4-BE49-F238E27FC236}">
                  <a16:creationId xmlns:a16="http://schemas.microsoft.com/office/drawing/2014/main" id="{C0FE3550-FBA5-4E47-B778-125FA36F88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80177" y="2385636"/>
              <a:ext cx="6504741" cy="346377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6DD1C370-827E-4EC2-AA97-58C5FEB6F4E9}"/>
                </a:ext>
              </a:extLst>
            </p:cNvPr>
            <p:cNvSpPr/>
            <p:nvPr/>
          </p:nvSpPr>
          <p:spPr>
            <a:xfrm>
              <a:off x="5085761" y="3857989"/>
              <a:ext cx="466481" cy="79124"/>
            </a:xfrm>
            <a:prstGeom prst="rect">
              <a:avLst/>
            </a:prstGeom>
            <a:noFill/>
            <a:ln w="222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4126065C-52D7-476C-92E1-C1CE6EE2AA0C}"/>
              </a:ext>
            </a:extLst>
          </p:cNvPr>
          <p:cNvGrpSpPr/>
          <p:nvPr/>
        </p:nvGrpSpPr>
        <p:grpSpPr>
          <a:xfrm>
            <a:off x="926568" y="2385636"/>
            <a:ext cx="3545349" cy="3482165"/>
            <a:chOff x="926568" y="2385636"/>
            <a:chExt cx="3545349" cy="3482165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C9576CCB-353F-42D5-9C00-A6C76E76A4D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26568" y="2385636"/>
              <a:ext cx="3545349" cy="348216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A49B6402-CAA5-4F03-B1B3-A1D43F438D2D}"/>
                </a:ext>
              </a:extLst>
            </p:cNvPr>
            <p:cNvSpPr/>
            <p:nvPr/>
          </p:nvSpPr>
          <p:spPr>
            <a:xfrm>
              <a:off x="1841058" y="2621293"/>
              <a:ext cx="1900362" cy="203187"/>
            </a:xfrm>
            <a:prstGeom prst="rect">
              <a:avLst/>
            </a:prstGeom>
            <a:noFill/>
            <a:ln w="222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209EFFA7-0841-4823-A972-E5D2673FBB0E}"/>
                </a:ext>
              </a:extLst>
            </p:cNvPr>
            <p:cNvSpPr/>
            <p:nvPr/>
          </p:nvSpPr>
          <p:spPr>
            <a:xfrm>
              <a:off x="1843598" y="3200400"/>
              <a:ext cx="1024062" cy="178901"/>
            </a:xfrm>
            <a:prstGeom prst="rect">
              <a:avLst/>
            </a:prstGeom>
            <a:noFill/>
            <a:ln w="222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C7B97626-B08F-4AEE-A2C6-69F3161A6B58}"/>
                </a:ext>
              </a:extLst>
            </p:cNvPr>
            <p:cNvSpPr/>
            <p:nvPr/>
          </p:nvSpPr>
          <p:spPr>
            <a:xfrm>
              <a:off x="1845799" y="3408974"/>
              <a:ext cx="1024062" cy="178901"/>
            </a:xfrm>
            <a:prstGeom prst="rect">
              <a:avLst/>
            </a:prstGeom>
            <a:noFill/>
            <a:ln w="222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265992FC-91F5-46BD-A735-4C7EB396D965}"/>
                </a:ext>
              </a:extLst>
            </p:cNvPr>
            <p:cNvSpPr/>
            <p:nvPr/>
          </p:nvSpPr>
          <p:spPr>
            <a:xfrm>
              <a:off x="1611440" y="2385636"/>
              <a:ext cx="264160" cy="235657"/>
            </a:xfrm>
            <a:prstGeom prst="ellipse">
              <a:avLst/>
            </a:prstGeom>
            <a:noFill/>
            <a:ln w="222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FF0000"/>
                  </a:solidFill>
                </a:rPr>
                <a:t>1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3D8DE8A1-1C8B-47E9-A471-172574040CD5}"/>
                </a:ext>
              </a:extLst>
            </p:cNvPr>
            <p:cNvSpPr/>
            <p:nvPr/>
          </p:nvSpPr>
          <p:spPr>
            <a:xfrm>
              <a:off x="1549326" y="3291145"/>
              <a:ext cx="264160" cy="235657"/>
            </a:xfrm>
            <a:prstGeom prst="ellipse">
              <a:avLst/>
            </a:prstGeom>
            <a:noFill/>
            <a:ln w="222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FF0000"/>
                  </a:solidFill>
                </a:rPr>
                <a:t>2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A4A7ED12-FF8D-49FE-AF7C-5C8322F68930}"/>
                </a:ext>
              </a:extLst>
            </p:cNvPr>
            <p:cNvSpPr/>
            <p:nvPr/>
          </p:nvSpPr>
          <p:spPr>
            <a:xfrm>
              <a:off x="3758565" y="2646045"/>
              <a:ext cx="596265" cy="142875"/>
            </a:xfrm>
            <a:prstGeom prst="rect">
              <a:avLst/>
            </a:prstGeom>
            <a:noFill/>
            <a:ln w="222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357115AB-B977-4FBE-8412-245934CE190C}"/>
                </a:ext>
              </a:extLst>
            </p:cNvPr>
            <p:cNvSpPr/>
            <p:nvPr/>
          </p:nvSpPr>
          <p:spPr>
            <a:xfrm>
              <a:off x="3672398" y="2385636"/>
              <a:ext cx="264160" cy="235657"/>
            </a:xfrm>
            <a:prstGeom prst="ellipse">
              <a:avLst/>
            </a:prstGeom>
            <a:noFill/>
            <a:ln w="222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FF0000"/>
                  </a:solidFill>
                </a:rPr>
                <a:t>3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39" name="직사각형 43">
            <a:extLst>
              <a:ext uri="{FF2B5EF4-FFF2-40B4-BE49-F238E27FC236}">
                <a16:creationId xmlns:a16="http://schemas.microsoft.com/office/drawing/2014/main" id="{3289C88D-5975-4CA6-84DB-FCB08DDA5184}"/>
              </a:ext>
            </a:extLst>
          </p:cNvPr>
          <p:cNvSpPr/>
          <p:nvPr/>
        </p:nvSpPr>
        <p:spPr>
          <a:xfrm>
            <a:off x="1261583" y="1593155"/>
            <a:ext cx="5092083" cy="3123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ko-KR" sz="13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/>
                <a:ea typeface="나눔고딕"/>
              </a:rPr>
              <a:t>- </a:t>
            </a:r>
            <a:r>
              <a:rPr lang="ko-KR" altLang="en-US" sz="1300" dirty="0" err="1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/>
                <a:ea typeface="나눔고딕"/>
              </a:rPr>
              <a:t>입력부</a:t>
            </a:r>
            <a:r>
              <a:rPr lang="ko-KR" altLang="en-US" sz="13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/>
                <a:ea typeface="나눔고딕"/>
              </a:rPr>
              <a:t> 접점 </a:t>
            </a:r>
            <a:r>
              <a:rPr lang="en-US" altLang="ko-KR" sz="13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/>
                <a:ea typeface="나눔고딕"/>
              </a:rPr>
              <a:t>0</a:t>
            </a:r>
            <a:r>
              <a:rPr lang="ko-KR" altLang="en-US" sz="13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/>
                <a:ea typeface="나눔고딕"/>
              </a:rPr>
              <a:t>과 </a:t>
            </a:r>
            <a:r>
              <a:rPr lang="ko-KR" altLang="en-US" sz="1300" dirty="0" err="1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/>
                <a:ea typeface="나눔고딕"/>
              </a:rPr>
              <a:t>출력부</a:t>
            </a:r>
            <a:r>
              <a:rPr lang="ko-KR" altLang="en-US" sz="13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/>
                <a:ea typeface="나눔고딕"/>
              </a:rPr>
              <a:t> 접점 </a:t>
            </a:r>
            <a:r>
              <a:rPr lang="en-US" altLang="ko-KR" sz="13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/>
                <a:ea typeface="나눔고딕"/>
              </a:rPr>
              <a:t>20</a:t>
            </a:r>
            <a:r>
              <a:rPr lang="ko-KR" altLang="en-US" sz="13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/>
                <a:ea typeface="나눔고딕"/>
              </a:rPr>
              <a:t>을 연결시키는 프로그램을 작성하라</a:t>
            </a:r>
            <a:r>
              <a:rPr lang="en-US" altLang="ko-KR" sz="13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/>
                <a:ea typeface="나눔고딕"/>
              </a:rPr>
              <a:t>.</a:t>
            </a:r>
            <a:endParaRPr lang="en-US" altLang="ko-KR" sz="1300" dirty="0">
              <a:solidFill>
                <a:schemeClr val="tx1">
                  <a:lumMod val="65000"/>
                  <a:lumOff val="35000"/>
                </a:schemeClr>
              </a:solidFill>
              <a:latin typeface="나눔고딕"/>
              <a:ea typeface="나눔고딕"/>
            </a:endParaRPr>
          </a:p>
        </p:txBody>
      </p:sp>
      <p:pic>
        <p:nvPicPr>
          <p:cNvPr id="31" name="그림 30">
            <a:hlinkClick r:id="rId5" action="ppaction://hlinksldjump"/>
            <a:extLst>
              <a:ext uri="{FF2B5EF4-FFF2-40B4-BE49-F238E27FC236}">
                <a16:creationId xmlns:a16="http://schemas.microsoft.com/office/drawing/2014/main" id="{A24E4BDB-EB03-4CE5-A75C-2FA6A3A695C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0863109" y="6285911"/>
            <a:ext cx="1225195" cy="493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998503"/>
      </p:ext>
    </p:extLst>
  </p:cSld>
  <p:clrMapOvr>
    <a:masterClrMapping/>
  </p:clrMapOvr>
  <p:transition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/>
          <p:cNvCxnSpPr>
            <a:endCxn id="36" idx="1"/>
          </p:cNvCxnSpPr>
          <p:nvPr/>
        </p:nvCxnSpPr>
        <p:spPr>
          <a:xfrm>
            <a:off x="431371" y="344703"/>
            <a:ext cx="10256279" cy="1929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-14515" y="149948"/>
            <a:ext cx="1088572" cy="384043"/>
          </a:xfrm>
          <a:prstGeom prst="rect">
            <a:avLst/>
          </a:prstGeom>
          <a:solidFill>
            <a:srgbClr val="2CA2E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>
              <a:latin typeface="맑은 고딕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1126708" y="345453"/>
            <a:ext cx="1233624" cy="0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이등변 삼각형 28"/>
          <p:cNvSpPr/>
          <p:nvPr/>
        </p:nvSpPr>
        <p:spPr>
          <a:xfrm rot="5400000">
            <a:off x="928279" y="295729"/>
            <a:ext cx="386628" cy="95087"/>
          </a:xfrm>
          <a:prstGeom prst="triangle">
            <a:avLst>
              <a:gd name="adj" fmla="val 50000"/>
            </a:avLst>
          </a:prstGeom>
          <a:solidFill>
            <a:srgbClr val="2CA2E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>
              <a:latin typeface="맑은 고딕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-14527" y="137251"/>
            <a:ext cx="1088572" cy="417600"/>
          </a:xfrm>
          <a:prstGeom prst="rect">
            <a:avLst/>
          </a:prstGeom>
          <a:solidFill>
            <a:srgbClr val="2CA2E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>
              <a:latin typeface="맑은 고딕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086925" y="70699"/>
            <a:ext cx="352371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0070C0"/>
                </a:solidFill>
                <a:latin typeface="맑은 고딕"/>
                <a:ea typeface="맑은 고딕"/>
              </a:rPr>
              <a:t>TERALEADER </a:t>
            </a:r>
            <a:r>
              <a:rPr lang="en-US" altLang="ko-KR" sz="1051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/>
                <a:ea typeface="맑은 고딕"/>
              </a:rPr>
              <a:t>World Best R&amp;D Technology!</a:t>
            </a:r>
            <a:endParaRPr lang="ko-KR" altLang="en-US" sz="1200" b="1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맑은 고딕"/>
              <a:ea typeface="맑은 고딕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0824300" y="6186902"/>
            <a:ext cx="1225484" cy="584463"/>
          </a:xfrm>
          <a:prstGeom prst="rect">
            <a:avLst/>
          </a:prstGeom>
          <a:solidFill>
            <a:schemeClr val="bg1"/>
          </a:solidFill>
          <a:ln w="19050" cap="flat" cmpd="sng" algn="ctr">
            <a:noFill/>
            <a:prstDash val="solid"/>
            <a:round/>
            <a:headEnd w="med" len="med"/>
            <a:tailEnd w="med" len="med"/>
          </a:ln>
          <a:effectLst/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defTabSz="914332">
              <a:spcBef>
                <a:spcPct val="0"/>
              </a:spcBef>
              <a:spcAft>
                <a:spcPct val="0"/>
              </a:spcAft>
              <a:defRPr/>
            </a:pPr>
            <a:endParaRPr lang="ko-KR" altLang="en-US">
              <a:latin typeface="맑은 고딕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1008056" y="593415"/>
            <a:ext cx="378000" cy="50400"/>
          </a:xfrm>
          <a:prstGeom prst="rect">
            <a:avLst/>
          </a:prstGeom>
          <a:solidFill>
            <a:srgbClr val="0070C0"/>
          </a:solidFill>
          <a:ln w="19050" cap="flat" cmpd="sng" algn="ctr">
            <a:noFill/>
            <a:prstDash val="solid"/>
            <a:round/>
            <a:headEnd w="med" len="med"/>
            <a:tailEnd w="med" len="med"/>
          </a:ln>
          <a:effectLst>
            <a:outerShdw blurRad="19050" dist="1524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defTabSz="914332">
              <a:spcBef>
                <a:spcPct val="0"/>
              </a:spcBef>
              <a:spcAft>
                <a:spcPct val="0"/>
              </a:spcAft>
              <a:defRPr/>
            </a:pPr>
            <a:endParaRPr lang="ko-KR" altLang="en-US">
              <a:latin typeface="맑은 고딕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10687650" y="183541"/>
            <a:ext cx="60959" cy="36090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>
              <a:latin typeface="맑은 고딕"/>
            </a:endParaRPr>
          </a:p>
        </p:txBody>
      </p:sp>
      <p:cxnSp>
        <p:nvCxnSpPr>
          <p:cNvPr id="120" name="직선 연결선 26"/>
          <p:cNvCxnSpPr/>
          <p:nvPr/>
        </p:nvCxnSpPr>
        <p:spPr>
          <a:xfrm rot="10800000" flipV="1">
            <a:off x="1477737" y="1008591"/>
            <a:ext cx="1051969" cy="5679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itle 15"/>
          <p:cNvSpPr txBox="1"/>
          <p:nvPr/>
        </p:nvSpPr>
        <p:spPr>
          <a:xfrm>
            <a:off x="926568" y="565133"/>
            <a:ext cx="11357112" cy="562527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marR="0" lvl="0" indent="0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2800" b="1" spc="-15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맑은 고딕"/>
                <a:ea typeface="맑은 고딕"/>
              </a:rPr>
              <a:t>02</a:t>
            </a:r>
            <a:r>
              <a:rPr lang="en-US" altLang="ko-KR" sz="2000" b="1" spc="-150" dirty="0">
                <a:solidFill>
                  <a:srgbClr val="0070C0"/>
                </a:solidFill>
                <a:latin typeface="맑은 고딕"/>
                <a:ea typeface="맑은 고딕"/>
              </a:rPr>
              <a:t>   XG5000</a:t>
            </a:r>
            <a:endParaRPr lang="en-US" altLang="ko-KR" sz="1400" spc="-150" dirty="0">
              <a:solidFill>
                <a:srgbClr val="858585"/>
              </a:solidFill>
              <a:latin typeface="맑은 고딕"/>
              <a:ea typeface="맑은 고딕"/>
            </a:endParaRPr>
          </a:p>
        </p:txBody>
      </p:sp>
      <p:sp>
        <p:nvSpPr>
          <p:cNvPr id="122" name="TextBox 121"/>
          <p:cNvSpPr txBox="1"/>
          <p:nvPr/>
        </p:nvSpPr>
        <p:spPr>
          <a:xfrm>
            <a:off x="1261583" y="1276350"/>
            <a:ext cx="2365135" cy="371192"/>
          </a:xfrm>
          <a:prstGeom prst="rect">
            <a:avLst/>
          </a:prstGeom>
        </p:spPr>
        <p:txBody>
          <a:bodyPr vert="horz" wrap="none" lIns="91440" tIns="45720" rIns="91440" bIns="45720" anchor="t">
            <a:spAutoFit/>
          </a:bodyPr>
          <a:lstStyle/>
          <a:p>
            <a:pPr marL="285750" indent="-285750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altLang="ko-KR" dirty="0">
                <a:solidFill>
                  <a:schemeClr val="tx1"/>
                </a:solidFill>
              </a:rPr>
              <a:t>XG5000 </a:t>
            </a:r>
            <a:r>
              <a:rPr lang="ko-KR" altLang="en-US" dirty="0"/>
              <a:t>사용 예제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19D8C0A-B67E-4720-BA05-83493AE6E700}"/>
              </a:ext>
            </a:extLst>
          </p:cNvPr>
          <p:cNvSpPr txBox="1"/>
          <p:nvPr/>
        </p:nvSpPr>
        <p:spPr>
          <a:xfrm>
            <a:off x="10863109" y="263135"/>
            <a:ext cx="114962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900" dirty="0">
                <a:ln w="9525">
                  <a:solidFill>
                    <a:prstClr val="white">
                      <a:alpha val="0"/>
                    </a:prstClr>
                  </a:solidFill>
                </a:ln>
                <a:solidFill>
                  <a:srgbClr val="56565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맑은 고딕"/>
              </a:rPr>
              <a:t>PLC</a:t>
            </a:r>
            <a:endParaRPr kumimoji="0" lang="ko-KR" altLang="en-US" sz="900" b="0" i="0" u="none" strike="noStrike" kern="1200" cap="none" spc="0" normalizeH="0" baseline="0" dirty="0">
              <a:ln w="9525">
                <a:solidFill>
                  <a:prstClr val="white">
                    <a:alpha val="0"/>
                  </a:prstClr>
                </a:solidFill>
              </a:ln>
              <a:solidFill>
                <a:srgbClr val="565656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uLnTx/>
              <a:uFillTx/>
              <a:ea typeface="맑은 고딕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1D50D307-78C0-4203-A5D0-041FC53E6A8A}"/>
              </a:ext>
            </a:extLst>
          </p:cNvPr>
          <p:cNvGrpSpPr/>
          <p:nvPr/>
        </p:nvGrpSpPr>
        <p:grpSpPr>
          <a:xfrm>
            <a:off x="472510" y="2647401"/>
            <a:ext cx="5511956" cy="3183154"/>
            <a:chOff x="472510" y="2647401"/>
            <a:chExt cx="5511956" cy="3183154"/>
          </a:xfrm>
        </p:grpSpPr>
        <p:pic>
          <p:nvPicPr>
            <p:cNvPr id="24" name="그림 23" descr="테이블이(가) 표시된 사진&#10;&#10;자동 생성된 설명">
              <a:extLst>
                <a:ext uri="{FF2B5EF4-FFF2-40B4-BE49-F238E27FC236}">
                  <a16:creationId xmlns:a16="http://schemas.microsoft.com/office/drawing/2014/main" id="{248577B6-4487-48C2-8573-47739D7C61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11421" b="3105"/>
            <a:stretch/>
          </p:blipFill>
          <p:spPr>
            <a:xfrm>
              <a:off x="472510" y="2647401"/>
              <a:ext cx="5511956" cy="318315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357BA89A-745A-493F-BC03-233AEE0F87C2}"/>
                </a:ext>
              </a:extLst>
            </p:cNvPr>
            <p:cNvSpPr/>
            <p:nvPr/>
          </p:nvSpPr>
          <p:spPr>
            <a:xfrm>
              <a:off x="2947468" y="4820574"/>
              <a:ext cx="1117801" cy="783936"/>
            </a:xfrm>
            <a:prstGeom prst="rect">
              <a:avLst/>
            </a:prstGeom>
            <a:noFill/>
            <a:ln w="222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7046EA8B-CD36-451A-9D87-0FAC297A96F1}"/>
              </a:ext>
            </a:extLst>
          </p:cNvPr>
          <p:cNvGrpSpPr/>
          <p:nvPr/>
        </p:nvGrpSpPr>
        <p:grpSpPr>
          <a:xfrm>
            <a:off x="6253079" y="2647401"/>
            <a:ext cx="5511957" cy="3183154"/>
            <a:chOff x="6253079" y="2647401"/>
            <a:chExt cx="5511957" cy="3183154"/>
          </a:xfrm>
        </p:grpSpPr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93CC7F2B-91DC-4379-A45B-4020E6545A1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53079" y="2647401"/>
              <a:ext cx="5511957" cy="318315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6DD1C370-827E-4EC2-AA97-58C5FEB6F4E9}"/>
                </a:ext>
              </a:extLst>
            </p:cNvPr>
            <p:cNvSpPr/>
            <p:nvPr/>
          </p:nvSpPr>
          <p:spPr>
            <a:xfrm>
              <a:off x="9316825" y="5154762"/>
              <a:ext cx="1231160" cy="99227"/>
            </a:xfrm>
            <a:prstGeom prst="rect">
              <a:avLst/>
            </a:prstGeom>
            <a:noFill/>
            <a:ln w="222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F2A82D73-4952-4469-8F20-3AF4302C7DAF}"/>
                </a:ext>
              </a:extLst>
            </p:cNvPr>
            <p:cNvSpPr/>
            <p:nvPr/>
          </p:nvSpPr>
          <p:spPr>
            <a:xfrm>
              <a:off x="8876977" y="4672168"/>
              <a:ext cx="264160" cy="235657"/>
            </a:xfrm>
            <a:prstGeom prst="ellipse">
              <a:avLst/>
            </a:prstGeom>
            <a:noFill/>
            <a:ln w="222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FF0000"/>
                  </a:solidFill>
                </a:rPr>
                <a:t>1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B0EE045E-7056-4D32-BAC5-3DF667DE4385}"/>
                </a:ext>
              </a:extLst>
            </p:cNvPr>
            <p:cNvSpPr/>
            <p:nvPr/>
          </p:nvSpPr>
          <p:spPr>
            <a:xfrm>
              <a:off x="9009057" y="5094713"/>
              <a:ext cx="264160" cy="235657"/>
            </a:xfrm>
            <a:prstGeom prst="ellipse">
              <a:avLst/>
            </a:prstGeom>
            <a:noFill/>
            <a:ln w="222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FF0000"/>
                  </a:solidFill>
                </a:rPr>
                <a:t>2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33E08D3F-BB5D-4F71-A793-41D6FE8C2922}"/>
                </a:ext>
              </a:extLst>
            </p:cNvPr>
            <p:cNvSpPr/>
            <p:nvPr/>
          </p:nvSpPr>
          <p:spPr>
            <a:xfrm>
              <a:off x="9082302" y="4922766"/>
              <a:ext cx="757028" cy="99227"/>
            </a:xfrm>
            <a:prstGeom prst="rect">
              <a:avLst/>
            </a:prstGeom>
            <a:noFill/>
            <a:ln w="222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4" name="사각형: 둥근 모서리 30">
            <a:extLst>
              <a:ext uri="{FF2B5EF4-FFF2-40B4-BE49-F238E27FC236}">
                <a16:creationId xmlns:a16="http://schemas.microsoft.com/office/drawing/2014/main" id="{DC3C916B-9B9C-407E-8F22-CCE343F92931}"/>
              </a:ext>
            </a:extLst>
          </p:cNvPr>
          <p:cNvSpPr/>
          <p:nvPr/>
        </p:nvSpPr>
        <p:spPr>
          <a:xfrm>
            <a:off x="445885" y="2203616"/>
            <a:ext cx="2235127" cy="312393"/>
          </a:xfrm>
          <a:prstGeom prst="roundRect">
            <a:avLst>
              <a:gd name="adj" fmla="val 50000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en-US" altLang="ko-KR" sz="1400" b="1" dirty="0">
                <a:solidFill>
                  <a:schemeClr val="bg1"/>
                </a:solidFill>
                <a:latin typeface="Noto Sans KR"/>
                <a:ea typeface="Noto Sans KR"/>
              </a:rPr>
              <a:t>1. I/O</a:t>
            </a:r>
            <a:r>
              <a:rPr lang="ko-KR" altLang="en-US" sz="1400" b="1" dirty="0">
                <a:solidFill>
                  <a:schemeClr val="bg1"/>
                </a:solidFill>
                <a:latin typeface="Noto Sans KR"/>
                <a:ea typeface="Noto Sans KR"/>
              </a:rPr>
              <a:t>파라미터 설정</a:t>
            </a:r>
          </a:p>
        </p:txBody>
      </p:sp>
      <p:sp>
        <p:nvSpPr>
          <p:cNvPr id="37" name="직사각형 43">
            <a:extLst>
              <a:ext uri="{FF2B5EF4-FFF2-40B4-BE49-F238E27FC236}">
                <a16:creationId xmlns:a16="http://schemas.microsoft.com/office/drawing/2014/main" id="{4465600D-39EE-484E-9F74-42BFF93758CE}"/>
              </a:ext>
            </a:extLst>
          </p:cNvPr>
          <p:cNvSpPr/>
          <p:nvPr/>
        </p:nvSpPr>
        <p:spPr>
          <a:xfrm>
            <a:off x="1261583" y="1593155"/>
            <a:ext cx="5092083" cy="3123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ko-KR" sz="13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/>
                <a:ea typeface="나눔고딕"/>
              </a:rPr>
              <a:t>- </a:t>
            </a:r>
            <a:r>
              <a:rPr lang="ko-KR" altLang="en-US" sz="1300" dirty="0" err="1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/>
                <a:ea typeface="나눔고딕"/>
              </a:rPr>
              <a:t>입력부</a:t>
            </a:r>
            <a:r>
              <a:rPr lang="ko-KR" altLang="en-US" sz="13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/>
                <a:ea typeface="나눔고딕"/>
              </a:rPr>
              <a:t> 접점 </a:t>
            </a:r>
            <a:r>
              <a:rPr lang="en-US" altLang="ko-KR" sz="13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/>
                <a:ea typeface="나눔고딕"/>
              </a:rPr>
              <a:t>0</a:t>
            </a:r>
            <a:r>
              <a:rPr lang="ko-KR" altLang="en-US" sz="13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/>
                <a:ea typeface="나눔고딕"/>
              </a:rPr>
              <a:t>과 </a:t>
            </a:r>
            <a:r>
              <a:rPr lang="ko-KR" altLang="en-US" sz="1300" dirty="0" err="1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/>
                <a:ea typeface="나눔고딕"/>
              </a:rPr>
              <a:t>출력부</a:t>
            </a:r>
            <a:r>
              <a:rPr lang="ko-KR" altLang="en-US" sz="13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/>
                <a:ea typeface="나눔고딕"/>
              </a:rPr>
              <a:t> 접점 </a:t>
            </a:r>
            <a:r>
              <a:rPr lang="en-US" altLang="ko-KR" sz="13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/>
                <a:ea typeface="나눔고딕"/>
              </a:rPr>
              <a:t>20</a:t>
            </a:r>
            <a:r>
              <a:rPr lang="ko-KR" altLang="en-US" sz="13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/>
                <a:ea typeface="나눔고딕"/>
              </a:rPr>
              <a:t>을 연결시키는 프로그램을 작성하라</a:t>
            </a:r>
            <a:r>
              <a:rPr lang="en-US" altLang="ko-KR" sz="13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/>
                <a:ea typeface="나눔고딕"/>
              </a:rPr>
              <a:t>.</a:t>
            </a:r>
            <a:endParaRPr lang="en-US" altLang="ko-KR" sz="1300" dirty="0">
              <a:solidFill>
                <a:schemeClr val="tx1">
                  <a:lumMod val="65000"/>
                  <a:lumOff val="35000"/>
                </a:schemeClr>
              </a:solidFill>
              <a:latin typeface="나눔고딕"/>
              <a:ea typeface="나눔고딕"/>
            </a:endParaRPr>
          </a:p>
        </p:txBody>
      </p:sp>
      <p:pic>
        <p:nvPicPr>
          <p:cNvPr id="38" name="그림 37">
            <a:hlinkClick r:id="rId5" action="ppaction://hlinksldjump"/>
            <a:extLst>
              <a:ext uri="{FF2B5EF4-FFF2-40B4-BE49-F238E27FC236}">
                <a16:creationId xmlns:a16="http://schemas.microsoft.com/office/drawing/2014/main" id="{ACCCBA00-A07B-41BA-B774-A5554572A52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0863109" y="6285911"/>
            <a:ext cx="1225195" cy="493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608084"/>
      </p:ext>
    </p:extLst>
  </p:cSld>
  <p:clrMapOvr>
    <a:masterClrMapping/>
  </p:clrMapOvr>
  <p:transition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/>
          <p:cNvCxnSpPr>
            <a:endCxn id="36" idx="1"/>
          </p:cNvCxnSpPr>
          <p:nvPr/>
        </p:nvCxnSpPr>
        <p:spPr>
          <a:xfrm>
            <a:off x="431371" y="344703"/>
            <a:ext cx="10256279" cy="1929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-14515" y="149948"/>
            <a:ext cx="1088572" cy="384043"/>
          </a:xfrm>
          <a:prstGeom prst="rect">
            <a:avLst/>
          </a:prstGeom>
          <a:solidFill>
            <a:srgbClr val="2CA2E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>
              <a:latin typeface="맑은 고딕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1126708" y="345453"/>
            <a:ext cx="1233624" cy="0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이등변 삼각형 28"/>
          <p:cNvSpPr/>
          <p:nvPr/>
        </p:nvSpPr>
        <p:spPr>
          <a:xfrm rot="5400000">
            <a:off x="928279" y="295729"/>
            <a:ext cx="386628" cy="95087"/>
          </a:xfrm>
          <a:prstGeom prst="triangle">
            <a:avLst>
              <a:gd name="adj" fmla="val 50000"/>
            </a:avLst>
          </a:prstGeom>
          <a:solidFill>
            <a:srgbClr val="2CA2E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>
              <a:latin typeface="맑은 고딕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-14527" y="137251"/>
            <a:ext cx="1088572" cy="417600"/>
          </a:xfrm>
          <a:prstGeom prst="rect">
            <a:avLst/>
          </a:prstGeom>
          <a:solidFill>
            <a:srgbClr val="2CA2E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>
              <a:latin typeface="맑은 고딕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086925" y="70699"/>
            <a:ext cx="352371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0070C0"/>
                </a:solidFill>
                <a:latin typeface="맑은 고딕"/>
                <a:ea typeface="맑은 고딕"/>
              </a:rPr>
              <a:t>TERALEADER </a:t>
            </a:r>
            <a:r>
              <a:rPr lang="en-US" altLang="ko-KR" sz="1051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/>
                <a:ea typeface="맑은 고딕"/>
              </a:rPr>
              <a:t>World Best R&amp;D Technology!</a:t>
            </a:r>
            <a:endParaRPr lang="ko-KR" altLang="en-US" sz="1200" b="1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맑은 고딕"/>
              <a:ea typeface="맑은 고딕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0824300" y="6186902"/>
            <a:ext cx="1225484" cy="584463"/>
          </a:xfrm>
          <a:prstGeom prst="rect">
            <a:avLst/>
          </a:prstGeom>
          <a:solidFill>
            <a:schemeClr val="bg1"/>
          </a:solidFill>
          <a:ln w="19050" cap="flat" cmpd="sng" algn="ctr">
            <a:noFill/>
            <a:prstDash val="solid"/>
            <a:round/>
            <a:headEnd w="med" len="med"/>
            <a:tailEnd w="med" len="med"/>
          </a:ln>
          <a:effectLst/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defTabSz="914332">
              <a:spcBef>
                <a:spcPct val="0"/>
              </a:spcBef>
              <a:spcAft>
                <a:spcPct val="0"/>
              </a:spcAft>
              <a:defRPr/>
            </a:pPr>
            <a:endParaRPr lang="ko-KR" altLang="en-US">
              <a:latin typeface="맑은 고딕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1008056" y="593415"/>
            <a:ext cx="378000" cy="50400"/>
          </a:xfrm>
          <a:prstGeom prst="rect">
            <a:avLst/>
          </a:prstGeom>
          <a:solidFill>
            <a:srgbClr val="0070C0"/>
          </a:solidFill>
          <a:ln w="19050" cap="flat" cmpd="sng" algn="ctr">
            <a:noFill/>
            <a:prstDash val="solid"/>
            <a:round/>
            <a:headEnd w="med" len="med"/>
            <a:tailEnd w="med" len="med"/>
          </a:ln>
          <a:effectLst>
            <a:outerShdw blurRad="19050" dist="1524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defTabSz="914332">
              <a:spcBef>
                <a:spcPct val="0"/>
              </a:spcBef>
              <a:spcAft>
                <a:spcPct val="0"/>
              </a:spcAft>
              <a:defRPr/>
            </a:pPr>
            <a:endParaRPr lang="ko-KR" altLang="en-US">
              <a:latin typeface="맑은 고딕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10687650" y="183541"/>
            <a:ext cx="60959" cy="36090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>
              <a:latin typeface="맑은 고딕"/>
            </a:endParaRPr>
          </a:p>
        </p:txBody>
      </p:sp>
      <p:cxnSp>
        <p:nvCxnSpPr>
          <p:cNvPr id="120" name="직선 연결선 26"/>
          <p:cNvCxnSpPr/>
          <p:nvPr/>
        </p:nvCxnSpPr>
        <p:spPr>
          <a:xfrm rot="10800000" flipV="1">
            <a:off x="1477737" y="1008591"/>
            <a:ext cx="1051969" cy="5679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itle 15"/>
          <p:cNvSpPr txBox="1"/>
          <p:nvPr/>
        </p:nvSpPr>
        <p:spPr>
          <a:xfrm>
            <a:off x="926568" y="565133"/>
            <a:ext cx="11357112" cy="562527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marR="0" lvl="0" indent="0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2800" b="1" spc="-15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맑은 고딕"/>
                <a:ea typeface="맑은 고딕"/>
              </a:rPr>
              <a:t>02</a:t>
            </a:r>
            <a:r>
              <a:rPr lang="en-US" altLang="ko-KR" sz="2000" b="1" spc="-150" dirty="0">
                <a:solidFill>
                  <a:srgbClr val="0070C0"/>
                </a:solidFill>
                <a:latin typeface="맑은 고딕"/>
                <a:ea typeface="맑은 고딕"/>
              </a:rPr>
              <a:t>   XG5000</a:t>
            </a:r>
            <a:endParaRPr lang="en-US" altLang="ko-KR" sz="1400" spc="-150" dirty="0">
              <a:solidFill>
                <a:srgbClr val="858585"/>
              </a:solidFill>
              <a:latin typeface="맑은 고딕"/>
              <a:ea typeface="맑은 고딕"/>
            </a:endParaRPr>
          </a:p>
        </p:txBody>
      </p:sp>
      <p:sp>
        <p:nvSpPr>
          <p:cNvPr id="122" name="TextBox 121"/>
          <p:cNvSpPr txBox="1"/>
          <p:nvPr/>
        </p:nvSpPr>
        <p:spPr>
          <a:xfrm>
            <a:off x="1261583" y="1276350"/>
            <a:ext cx="2365135" cy="371192"/>
          </a:xfrm>
          <a:prstGeom prst="rect">
            <a:avLst/>
          </a:prstGeom>
        </p:spPr>
        <p:txBody>
          <a:bodyPr vert="horz" wrap="none" lIns="91440" tIns="45720" rIns="91440" bIns="45720" anchor="t">
            <a:spAutoFit/>
          </a:bodyPr>
          <a:lstStyle/>
          <a:p>
            <a:pPr marL="285750" indent="-285750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altLang="ko-KR" dirty="0">
                <a:solidFill>
                  <a:schemeClr val="tx1"/>
                </a:solidFill>
              </a:rPr>
              <a:t>XG5000 </a:t>
            </a:r>
            <a:r>
              <a:rPr lang="ko-KR" altLang="en-US" dirty="0"/>
              <a:t>사용 예제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19D8C0A-B67E-4720-BA05-83493AE6E700}"/>
              </a:ext>
            </a:extLst>
          </p:cNvPr>
          <p:cNvSpPr txBox="1"/>
          <p:nvPr/>
        </p:nvSpPr>
        <p:spPr>
          <a:xfrm>
            <a:off x="10863109" y="263135"/>
            <a:ext cx="114962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900" dirty="0">
                <a:ln w="9525">
                  <a:solidFill>
                    <a:prstClr val="white">
                      <a:alpha val="0"/>
                    </a:prstClr>
                  </a:solidFill>
                </a:ln>
                <a:solidFill>
                  <a:srgbClr val="56565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맑은 고딕"/>
              </a:rPr>
              <a:t>PLC</a:t>
            </a:r>
            <a:endParaRPr kumimoji="0" lang="ko-KR" altLang="en-US" sz="900" b="0" i="0" u="none" strike="noStrike" kern="1200" cap="none" spc="0" normalizeH="0" baseline="0" dirty="0">
              <a:ln w="9525">
                <a:solidFill>
                  <a:prstClr val="white">
                    <a:alpha val="0"/>
                  </a:prstClr>
                </a:solidFill>
              </a:ln>
              <a:solidFill>
                <a:srgbClr val="565656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uLnTx/>
              <a:uFillTx/>
              <a:ea typeface="맑은 고딕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B5743EE4-7676-4083-9891-CB24EB87A3D2}"/>
              </a:ext>
            </a:extLst>
          </p:cNvPr>
          <p:cNvGrpSpPr/>
          <p:nvPr/>
        </p:nvGrpSpPr>
        <p:grpSpPr>
          <a:xfrm>
            <a:off x="231974" y="2651299"/>
            <a:ext cx="5708799" cy="3083810"/>
            <a:chOff x="231974" y="2651299"/>
            <a:chExt cx="5708799" cy="3083810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6EB32EFD-145A-4192-9E3B-1082D22027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1974" y="2651299"/>
              <a:ext cx="5708799" cy="308381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84CC10E3-B435-4F05-BD07-C79BEF15492E}"/>
                </a:ext>
              </a:extLst>
            </p:cNvPr>
            <p:cNvSpPr/>
            <p:nvPr/>
          </p:nvSpPr>
          <p:spPr>
            <a:xfrm>
              <a:off x="2642724" y="4638675"/>
              <a:ext cx="430676" cy="117412"/>
            </a:xfrm>
            <a:prstGeom prst="rect">
              <a:avLst/>
            </a:prstGeom>
            <a:noFill/>
            <a:ln w="222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6E8DECF7-6DD5-43C0-8085-3F746302D736}"/>
              </a:ext>
            </a:extLst>
          </p:cNvPr>
          <p:cNvGrpSpPr/>
          <p:nvPr/>
        </p:nvGrpSpPr>
        <p:grpSpPr>
          <a:xfrm>
            <a:off x="6137526" y="2651299"/>
            <a:ext cx="5719862" cy="3083810"/>
            <a:chOff x="6137526" y="2651299"/>
            <a:chExt cx="5719862" cy="3083810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6DD1C370-827E-4EC2-AA97-58C5FEB6F4E9}"/>
                </a:ext>
              </a:extLst>
            </p:cNvPr>
            <p:cNvSpPr/>
            <p:nvPr/>
          </p:nvSpPr>
          <p:spPr>
            <a:xfrm>
              <a:off x="9316825" y="5040462"/>
              <a:ext cx="1231160" cy="99227"/>
            </a:xfrm>
            <a:prstGeom prst="rect">
              <a:avLst/>
            </a:prstGeom>
            <a:noFill/>
            <a:ln w="222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F2A82D73-4952-4469-8F20-3AF4302C7DAF}"/>
                </a:ext>
              </a:extLst>
            </p:cNvPr>
            <p:cNvSpPr/>
            <p:nvPr/>
          </p:nvSpPr>
          <p:spPr>
            <a:xfrm>
              <a:off x="9052665" y="4820045"/>
              <a:ext cx="264160" cy="235657"/>
            </a:xfrm>
            <a:prstGeom prst="ellipse">
              <a:avLst/>
            </a:prstGeom>
            <a:noFill/>
            <a:ln w="222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FF0000"/>
                  </a:solidFill>
                </a:rPr>
                <a:t>1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B0EE045E-7056-4D32-BAC5-3DF667DE4385}"/>
                </a:ext>
              </a:extLst>
            </p:cNvPr>
            <p:cNvSpPr/>
            <p:nvPr/>
          </p:nvSpPr>
          <p:spPr>
            <a:xfrm>
              <a:off x="8543145" y="4370645"/>
              <a:ext cx="264160" cy="235657"/>
            </a:xfrm>
            <a:prstGeom prst="ellipse">
              <a:avLst/>
            </a:prstGeom>
            <a:noFill/>
            <a:ln w="222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FF0000"/>
                  </a:solidFill>
                </a:rPr>
                <a:t>2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33E08D3F-BB5D-4F71-A793-41D6FE8C2922}"/>
                </a:ext>
              </a:extLst>
            </p:cNvPr>
            <p:cNvSpPr/>
            <p:nvPr/>
          </p:nvSpPr>
          <p:spPr>
            <a:xfrm>
              <a:off x="8757285" y="4598682"/>
              <a:ext cx="412115" cy="107592"/>
            </a:xfrm>
            <a:prstGeom prst="rect">
              <a:avLst/>
            </a:prstGeom>
            <a:noFill/>
            <a:ln w="222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7D983468-CFB5-4A2C-9F00-C026313EC44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69276" y="2651299"/>
              <a:ext cx="5688112" cy="308381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45D6A3EF-440B-40B0-A6A3-80F5992D3363}"/>
                </a:ext>
              </a:extLst>
            </p:cNvPr>
            <p:cNvSpPr/>
            <p:nvPr/>
          </p:nvSpPr>
          <p:spPr>
            <a:xfrm>
              <a:off x="6401686" y="3581400"/>
              <a:ext cx="869064" cy="107950"/>
            </a:xfrm>
            <a:prstGeom prst="rect">
              <a:avLst/>
            </a:prstGeom>
            <a:noFill/>
            <a:ln w="222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F140AD6D-7ED8-42D7-9324-1AF01689CD50}"/>
                </a:ext>
              </a:extLst>
            </p:cNvPr>
            <p:cNvSpPr/>
            <p:nvPr/>
          </p:nvSpPr>
          <p:spPr>
            <a:xfrm>
              <a:off x="8895117" y="3934179"/>
              <a:ext cx="540983" cy="155221"/>
            </a:xfrm>
            <a:prstGeom prst="rect">
              <a:avLst/>
            </a:prstGeom>
            <a:noFill/>
            <a:ln w="222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74DAFA3D-225C-48E1-A784-C9F879B3DC69}"/>
                </a:ext>
              </a:extLst>
            </p:cNvPr>
            <p:cNvSpPr/>
            <p:nvPr/>
          </p:nvSpPr>
          <p:spPr>
            <a:xfrm>
              <a:off x="9289105" y="5289510"/>
              <a:ext cx="426395" cy="152439"/>
            </a:xfrm>
            <a:prstGeom prst="rect">
              <a:avLst/>
            </a:prstGeom>
            <a:noFill/>
            <a:ln w="222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520C697D-7D7E-4A5E-9329-EA21DD2C2C7C}"/>
                </a:ext>
              </a:extLst>
            </p:cNvPr>
            <p:cNvSpPr/>
            <p:nvPr/>
          </p:nvSpPr>
          <p:spPr>
            <a:xfrm>
              <a:off x="6137526" y="3426880"/>
              <a:ext cx="264160" cy="235657"/>
            </a:xfrm>
            <a:prstGeom prst="ellipse">
              <a:avLst/>
            </a:prstGeom>
            <a:noFill/>
            <a:ln w="222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FF0000"/>
                  </a:solidFill>
                </a:rPr>
                <a:t>1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1B89CE27-36FE-4F42-BD48-D3E5D10CFA58}"/>
                </a:ext>
              </a:extLst>
            </p:cNvPr>
            <p:cNvSpPr/>
            <p:nvPr/>
          </p:nvSpPr>
          <p:spPr>
            <a:xfrm>
              <a:off x="8623375" y="3773955"/>
              <a:ext cx="264160" cy="235657"/>
            </a:xfrm>
            <a:prstGeom prst="ellipse">
              <a:avLst/>
            </a:prstGeom>
            <a:noFill/>
            <a:ln w="222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FF0000"/>
                  </a:solidFill>
                </a:rPr>
                <a:t>2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9D6593E8-8DA0-4C32-AB23-C651C49676C7}"/>
                </a:ext>
              </a:extLst>
            </p:cNvPr>
            <p:cNvSpPr/>
            <p:nvPr/>
          </p:nvSpPr>
          <p:spPr>
            <a:xfrm>
              <a:off x="9024944" y="5131553"/>
              <a:ext cx="248994" cy="245050"/>
            </a:xfrm>
            <a:prstGeom prst="ellipse">
              <a:avLst/>
            </a:prstGeom>
            <a:noFill/>
            <a:ln w="222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FF0000"/>
                  </a:solidFill>
                </a:rPr>
                <a:t>3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45" name="직사각형 43">
            <a:extLst>
              <a:ext uri="{FF2B5EF4-FFF2-40B4-BE49-F238E27FC236}">
                <a16:creationId xmlns:a16="http://schemas.microsoft.com/office/drawing/2014/main" id="{CFBB53A6-0A32-473E-9525-F5CFB091FD4A}"/>
              </a:ext>
            </a:extLst>
          </p:cNvPr>
          <p:cNvSpPr/>
          <p:nvPr/>
        </p:nvSpPr>
        <p:spPr>
          <a:xfrm>
            <a:off x="1261583" y="1593155"/>
            <a:ext cx="5092083" cy="3123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ko-KR" sz="13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/>
                <a:ea typeface="나눔고딕"/>
              </a:rPr>
              <a:t>- </a:t>
            </a:r>
            <a:r>
              <a:rPr lang="ko-KR" altLang="en-US" sz="1300" dirty="0" err="1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/>
                <a:ea typeface="나눔고딕"/>
              </a:rPr>
              <a:t>입력부</a:t>
            </a:r>
            <a:r>
              <a:rPr lang="ko-KR" altLang="en-US" sz="13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/>
                <a:ea typeface="나눔고딕"/>
              </a:rPr>
              <a:t> 접점 </a:t>
            </a:r>
            <a:r>
              <a:rPr lang="en-US" altLang="ko-KR" sz="13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/>
                <a:ea typeface="나눔고딕"/>
              </a:rPr>
              <a:t>0</a:t>
            </a:r>
            <a:r>
              <a:rPr lang="ko-KR" altLang="en-US" sz="13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/>
                <a:ea typeface="나눔고딕"/>
              </a:rPr>
              <a:t>과 </a:t>
            </a:r>
            <a:r>
              <a:rPr lang="ko-KR" altLang="en-US" sz="1300" dirty="0" err="1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/>
                <a:ea typeface="나눔고딕"/>
              </a:rPr>
              <a:t>출력부</a:t>
            </a:r>
            <a:r>
              <a:rPr lang="ko-KR" altLang="en-US" sz="13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/>
                <a:ea typeface="나눔고딕"/>
              </a:rPr>
              <a:t> 접점 </a:t>
            </a:r>
            <a:r>
              <a:rPr lang="en-US" altLang="ko-KR" sz="13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/>
                <a:ea typeface="나눔고딕"/>
              </a:rPr>
              <a:t>20</a:t>
            </a:r>
            <a:r>
              <a:rPr lang="ko-KR" altLang="en-US" sz="13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/>
                <a:ea typeface="나눔고딕"/>
              </a:rPr>
              <a:t>을 연결시키는 프로그램을 작성하라</a:t>
            </a:r>
            <a:r>
              <a:rPr lang="en-US" altLang="ko-KR" sz="13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/>
                <a:ea typeface="나눔고딕"/>
              </a:rPr>
              <a:t>.</a:t>
            </a:r>
            <a:endParaRPr lang="en-US" altLang="ko-KR" sz="1300" dirty="0">
              <a:solidFill>
                <a:schemeClr val="tx1">
                  <a:lumMod val="65000"/>
                  <a:lumOff val="35000"/>
                </a:schemeClr>
              </a:solidFill>
              <a:latin typeface="나눔고딕"/>
              <a:ea typeface="나눔고딕"/>
            </a:endParaRPr>
          </a:p>
        </p:txBody>
      </p:sp>
      <p:sp>
        <p:nvSpPr>
          <p:cNvPr id="48" name="사각형: 둥근 모서리 30">
            <a:extLst>
              <a:ext uri="{FF2B5EF4-FFF2-40B4-BE49-F238E27FC236}">
                <a16:creationId xmlns:a16="http://schemas.microsoft.com/office/drawing/2014/main" id="{4CBCC7E1-4D3A-41BF-BE8F-FC2C837F8616}"/>
              </a:ext>
            </a:extLst>
          </p:cNvPr>
          <p:cNvSpPr/>
          <p:nvPr/>
        </p:nvSpPr>
        <p:spPr>
          <a:xfrm>
            <a:off x="6169276" y="2179377"/>
            <a:ext cx="2235127" cy="312393"/>
          </a:xfrm>
          <a:prstGeom prst="roundRect">
            <a:avLst>
              <a:gd name="adj" fmla="val 50000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en-US" altLang="ko-KR" sz="1400" b="1" dirty="0">
                <a:solidFill>
                  <a:schemeClr val="bg1"/>
                </a:solidFill>
                <a:latin typeface="Noto Sans KR"/>
                <a:ea typeface="Noto Sans KR"/>
              </a:rPr>
              <a:t>2. </a:t>
            </a:r>
            <a:r>
              <a:rPr lang="ko-KR" altLang="en-US" sz="1400" b="1" dirty="0">
                <a:solidFill>
                  <a:schemeClr val="bg1"/>
                </a:solidFill>
                <a:latin typeface="Noto Sans KR"/>
                <a:ea typeface="Noto Sans KR"/>
              </a:rPr>
              <a:t>국번 설정</a:t>
            </a:r>
          </a:p>
        </p:txBody>
      </p:sp>
      <p:pic>
        <p:nvPicPr>
          <p:cNvPr id="31" name="그림 30">
            <a:hlinkClick r:id="rId5" action="ppaction://hlinksldjump"/>
            <a:extLst>
              <a:ext uri="{FF2B5EF4-FFF2-40B4-BE49-F238E27FC236}">
                <a16:creationId xmlns:a16="http://schemas.microsoft.com/office/drawing/2014/main" id="{B1B109B5-CCF0-4966-9BEE-765727093FC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0863109" y="6285911"/>
            <a:ext cx="1225195" cy="493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53783"/>
      </p:ext>
    </p:extLst>
  </p:cSld>
  <p:clrMapOvr>
    <a:masterClrMapping/>
  </p:clrMapOvr>
  <p:transition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/>
          <p:cNvCxnSpPr>
            <a:endCxn id="36" idx="1"/>
          </p:cNvCxnSpPr>
          <p:nvPr/>
        </p:nvCxnSpPr>
        <p:spPr>
          <a:xfrm>
            <a:off x="431371" y="344703"/>
            <a:ext cx="10256279" cy="1929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-14515" y="149948"/>
            <a:ext cx="1088572" cy="384043"/>
          </a:xfrm>
          <a:prstGeom prst="rect">
            <a:avLst/>
          </a:prstGeom>
          <a:solidFill>
            <a:srgbClr val="2CA2E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>
              <a:latin typeface="맑은 고딕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1126708" y="345453"/>
            <a:ext cx="1233624" cy="0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이등변 삼각형 28"/>
          <p:cNvSpPr/>
          <p:nvPr/>
        </p:nvSpPr>
        <p:spPr>
          <a:xfrm rot="5400000">
            <a:off x="928279" y="295729"/>
            <a:ext cx="386628" cy="95087"/>
          </a:xfrm>
          <a:prstGeom prst="triangle">
            <a:avLst>
              <a:gd name="adj" fmla="val 50000"/>
            </a:avLst>
          </a:prstGeom>
          <a:solidFill>
            <a:srgbClr val="2CA2E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>
              <a:latin typeface="맑은 고딕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-14527" y="137251"/>
            <a:ext cx="1088572" cy="417600"/>
          </a:xfrm>
          <a:prstGeom prst="rect">
            <a:avLst/>
          </a:prstGeom>
          <a:solidFill>
            <a:srgbClr val="2CA2E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>
              <a:latin typeface="맑은 고딕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086925" y="70699"/>
            <a:ext cx="352371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0070C0"/>
                </a:solidFill>
                <a:latin typeface="맑은 고딕"/>
                <a:ea typeface="맑은 고딕"/>
              </a:rPr>
              <a:t>TERALEADER </a:t>
            </a:r>
            <a:r>
              <a:rPr lang="en-US" altLang="ko-KR" sz="1051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/>
                <a:ea typeface="맑은 고딕"/>
              </a:rPr>
              <a:t>World Best R&amp;D Technology!</a:t>
            </a:r>
            <a:endParaRPr lang="ko-KR" altLang="en-US" sz="1200" b="1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맑은 고딕"/>
              <a:ea typeface="맑은 고딕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0824300" y="6186902"/>
            <a:ext cx="1225484" cy="584463"/>
          </a:xfrm>
          <a:prstGeom prst="rect">
            <a:avLst/>
          </a:prstGeom>
          <a:solidFill>
            <a:schemeClr val="bg1"/>
          </a:solidFill>
          <a:ln w="19050" cap="flat" cmpd="sng" algn="ctr">
            <a:noFill/>
            <a:prstDash val="solid"/>
            <a:round/>
            <a:headEnd w="med" len="med"/>
            <a:tailEnd w="med" len="med"/>
          </a:ln>
          <a:effectLst/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defTabSz="914332">
              <a:spcBef>
                <a:spcPct val="0"/>
              </a:spcBef>
              <a:spcAft>
                <a:spcPct val="0"/>
              </a:spcAft>
              <a:defRPr/>
            </a:pPr>
            <a:endParaRPr lang="ko-KR" altLang="en-US">
              <a:latin typeface="맑은 고딕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1008056" y="593415"/>
            <a:ext cx="378000" cy="50400"/>
          </a:xfrm>
          <a:prstGeom prst="rect">
            <a:avLst/>
          </a:prstGeom>
          <a:solidFill>
            <a:srgbClr val="0070C0"/>
          </a:solidFill>
          <a:ln w="19050" cap="flat" cmpd="sng" algn="ctr">
            <a:noFill/>
            <a:prstDash val="solid"/>
            <a:round/>
            <a:headEnd w="med" len="med"/>
            <a:tailEnd w="med" len="med"/>
          </a:ln>
          <a:effectLst>
            <a:outerShdw blurRad="19050" dist="1524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defTabSz="914332">
              <a:spcBef>
                <a:spcPct val="0"/>
              </a:spcBef>
              <a:spcAft>
                <a:spcPct val="0"/>
              </a:spcAft>
              <a:defRPr/>
            </a:pPr>
            <a:endParaRPr lang="ko-KR" altLang="en-US">
              <a:latin typeface="맑은 고딕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10687650" y="183541"/>
            <a:ext cx="60959" cy="36090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>
              <a:latin typeface="맑은 고딕"/>
            </a:endParaRPr>
          </a:p>
        </p:txBody>
      </p:sp>
      <p:cxnSp>
        <p:nvCxnSpPr>
          <p:cNvPr id="120" name="직선 연결선 26"/>
          <p:cNvCxnSpPr/>
          <p:nvPr/>
        </p:nvCxnSpPr>
        <p:spPr>
          <a:xfrm rot="10800000" flipV="1">
            <a:off x="1477737" y="1008591"/>
            <a:ext cx="1051969" cy="5679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itle 15"/>
          <p:cNvSpPr txBox="1"/>
          <p:nvPr/>
        </p:nvSpPr>
        <p:spPr>
          <a:xfrm>
            <a:off x="926568" y="565133"/>
            <a:ext cx="11357112" cy="562527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marR="0" lvl="0" indent="0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2800" b="1" spc="-15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맑은 고딕"/>
                <a:ea typeface="맑은 고딕"/>
              </a:rPr>
              <a:t>02</a:t>
            </a:r>
            <a:r>
              <a:rPr lang="en-US" altLang="ko-KR" sz="2000" b="1" spc="-150" dirty="0">
                <a:solidFill>
                  <a:srgbClr val="0070C0"/>
                </a:solidFill>
                <a:latin typeface="맑은 고딕"/>
                <a:ea typeface="맑은 고딕"/>
              </a:rPr>
              <a:t>   XG5000</a:t>
            </a:r>
            <a:endParaRPr lang="en-US" altLang="ko-KR" sz="1400" spc="-150" dirty="0">
              <a:solidFill>
                <a:srgbClr val="858585"/>
              </a:solidFill>
              <a:latin typeface="맑은 고딕"/>
              <a:ea typeface="맑은 고딕"/>
            </a:endParaRPr>
          </a:p>
        </p:txBody>
      </p:sp>
      <p:sp>
        <p:nvSpPr>
          <p:cNvPr id="122" name="TextBox 121"/>
          <p:cNvSpPr txBox="1"/>
          <p:nvPr/>
        </p:nvSpPr>
        <p:spPr>
          <a:xfrm>
            <a:off x="1261583" y="1276350"/>
            <a:ext cx="2365135" cy="371192"/>
          </a:xfrm>
          <a:prstGeom prst="rect">
            <a:avLst/>
          </a:prstGeom>
        </p:spPr>
        <p:txBody>
          <a:bodyPr vert="horz" wrap="none" lIns="91440" tIns="45720" rIns="91440" bIns="45720" anchor="t">
            <a:spAutoFit/>
          </a:bodyPr>
          <a:lstStyle/>
          <a:p>
            <a:pPr marL="285750" indent="-285750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altLang="ko-KR" dirty="0">
                <a:solidFill>
                  <a:schemeClr val="tx1"/>
                </a:solidFill>
              </a:rPr>
              <a:t>XG5000 </a:t>
            </a:r>
            <a:r>
              <a:rPr lang="ko-KR" altLang="en-US" dirty="0"/>
              <a:t>사용 예제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19D8C0A-B67E-4720-BA05-83493AE6E700}"/>
              </a:ext>
            </a:extLst>
          </p:cNvPr>
          <p:cNvSpPr txBox="1"/>
          <p:nvPr/>
        </p:nvSpPr>
        <p:spPr>
          <a:xfrm>
            <a:off x="10863109" y="263135"/>
            <a:ext cx="114962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900" dirty="0">
                <a:ln w="9525">
                  <a:solidFill>
                    <a:prstClr val="white">
                      <a:alpha val="0"/>
                    </a:prstClr>
                  </a:solidFill>
                </a:ln>
                <a:solidFill>
                  <a:srgbClr val="56565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맑은 고딕"/>
              </a:rPr>
              <a:t>PLC</a:t>
            </a:r>
            <a:endParaRPr kumimoji="0" lang="ko-KR" altLang="en-US" sz="900" b="0" i="0" u="none" strike="noStrike" kern="1200" cap="none" spc="0" normalizeH="0" baseline="0" dirty="0">
              <a:ln w="9525">
                <a:solidFill>
                  <a:prstClr val="white">
                    <a:alpha val="0"/>
                  </a:prstClr>
                </a:solidFill>
              </a:ln>
              <a:solidFill>
                <a:srgbClr val="565656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uLnTx/>
              <a:uFillTx/>
              <a:ea typeface="맑은 고딕"/>
            </a:endParaRPr>
          </a:p>
        </p:txBody>
      </p:sp>
      <p:sp>
        <p:nvSpPr>
          <p:cNvPr id="22" name="직사각형 43">
            <a:extLst>
              <a:ext uri="{FF2B5EF4-FFF2-40B4-BE49-F238E27FC236}">
                <a16:creationId xmlns:a16="http://schemas.microsoft.com/office/drawing/2014/main" id="{C5E59A21-EE3A-4741-9652-8F6717590B86}"/>
              </a:ext>
            </a:extLst>
          </p:cNvPr>
          <p:cNvSpPr/>
          <p:nvPr/>
        </p:nvSpPr>
        <p:spPr>
          <a:xfrm>
            <a:off x="1261583" y="1593155"/>
            <a:ext cx="5092083" cy="3123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ko-KR" sz="13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/>
                <a:ea typeface="나눔고딕"/>
              </a:rPr>
              <a:t>- </a:t>
            </a:r>
            <a:r>
              <a:rPr lang="ko-KR" altLang="en-US" sz="1300" dirty="0" err="1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/>
                <a:ea typeface="나눔고딕"/>
              </a:rPr>
              <a:t>입력부</a:t>
            </a:r>
            <a:r>
              <a:rPr lang="ko-KR" altLang="en-US" sz="13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/>
                <a:ea typeface="나눔고딕"/>
              </a:rPr>
              <a:t> 접점 </a:t>
            </a:r>
            <a:r>
              <a:rPr lang="en-US" altLang="ko-KR" sz="13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/>
                <a:ea typeface="나눔고딕"/>
              </a:rPr>
              <a:t>0</a:t>
            </a:r>
            <a:r>
              <a:rPr lang="ko-KR" altLang="en-US" sz="13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/>
                <a:ea typeface="나눔고딕"/>
              </a:rPr>
              <a:t>과 </a:t>
            </a:r>
            <a:r>
              <a:rPr lang="ko-KR" altLang="en-US" sz="1300" dirty="0" err="1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/>
                <a:ea typeface="나눔고딕"/>
              </a:rPr>
              <a:t>출력부</a:t>
            </a:r>
            <a:r>
              <a:rPr lang="ko-KR" altLang="en-US" sz="13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/>
                <a:ea typeface="나눔고딕"/>
              </a:rPr>
              <a:t> 접점 </a:t>
            </a:r>
            <a:r>
              <a:rPr lang="en-US" altLang="ko-KR" sz="13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/>
                <a:ea typeface="나눔고딕"/>
              </a:rPr>
              <a:t>20</a:t>
            </a:r>
            <a:r>
              <a:rPr lang="ko-KR" altLang="en-US" sz="13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/>
                <a:ea typeface="나눔고딕"/>
              </a:rPr>
              <a:t>을 연결시키는 프로그램을 작성하라</a:t>
            </a:r>
            <a:r>
              <a:rPr lang="en-US" altLang="ko-KR" sz="13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/>
                <a:ea typeface="나눔고딕"/>
              </a:rPr>
              <a:t>.</a:t>
            </a:r>
            <a:endParaRPr lang="en-US" altLang="ko-KR" sz="1300" dirty="0">
              <a:solidFill>
                <a:schemeClr val="tx1">
                  <a:lumMod val="65000"/>
                  <a:lumOff val="35000"/>
                </a:schemeClr>
              </a:solidFill>
              <a:latin typeface="나눔고딕"/>
              <a:ea typeface="나눔고딕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D58E79A-EE0F-4D13-9BDD-0AD5A5176AB5}"/>
              </a:ext>
            </a:extLst>
          </p:cNvPr>
          <p:cNvGrpSpPr/>
          <p:nvPr/>
        </p:nvGrpSpPr>
        <p:grpSpPr>
          <a:xfrm>
            <a:off x="206692" y="2606323"/>
            <a:ext cx="5520075" cy="3385848"/>
            <a:chOff x="206692" y="2606323"/>
            <a:chExt cx="5520075" cy="3385848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FF15807D-FD27-497B-B148-1D1E5C4A9B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2167" y="2606323"/>
              <a:ext cx="5404600" cy="338584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E263E5C0-1814-4042-90B9-245E275FBFFC}"/>
                </a:ext>
              </a:extLst>
            </p:cNvPr>
            <p:cNvSpPr/>
            <p:nvPr/>
          </p:nvSpPr>
          <p:spPr>
            <a:xfrm>
              <a:off x="1855447" y="3195319"/>
              <a:ext cx="923325" cy="130610"/>
            </a:xfrm>
            <a:prstGeom prst="rect">
              <a:avLst/>
            </a:prstGeom>
            <a:noFill/>
            <a:ln w="222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2ECBB850-BB0B-4F32-8291-B8E55217C4BE}"/>
                </a:ext>
              </a:extLst>
            </p:cNvPr>
            <p:cNvSpPr/>
            <p:nvPr/>
          </p:nvSpPr>
          <p:spPr>
            <a:xfrm>
              <a:off x="461030" y="3084633"/>
              <a:ext cx="144760" cy="120212"/>
            </a:xfrm>
            <a:prstGeom prst="rect">
              <a:avLst/>
            </a:prstGeom>
            <a:noFill/>
            <a:ln w="222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04D7284D-6F7F-4130-A532-5373A8E49901}"/>
                </a:ext>
              </a:extLst>
            </p:cNvPr>
            <p:cNvSpPr/>
            <p:nvPr/>
          </p:nvSpPr>
          <p:spPr>
            <a:xfrm>
              <a:off x="206692" y="2864006"/>
              <a:ext cx="264160" cy="235657"/>
            </a:xfrm>
            <a:prstGeom prst="ellipse">
              <a:avLst/>
            </a:prstGeom>
            <a:noFill/>
            <a:ln w="222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FF0000"/>
                  </a:solidFill>
                </a:rPr>
                <a:t>2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CC461CC0-ABA9-485F-864A-DF014F34D88D}"/>
                </a:ext>
              </a:extLst>
            </p:cNvPr>
            <p:cNvSpPr/>
            <p:nvPr/>
          </p:nvSpPr>
          <p:spPr>
            <a:xfrm>
              <a:off x="1695524" y="2947914"/>
              <a:ext cx="264160" cy="235657"/>
            </a:xfrm>
            <a:prstGeom prst="ellipse">
              <a:avLst/>
            </a:prstGeom>
            <a:noFill/>
            <a:ln w="222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FF0000"/>
                  </a:solidFill>
                </a:rPr>
                <a:t>1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44482B93-1E68-4C28-9E92-81C38ACC46EB}"/>
              </a:ext>
            </a:extLst>
          </p:cNvPr>
          <p:cNvGrpSpPr/>
          <p:nvPr/>
        </p:nvGrpSpPr>
        <p:grpSpPr>
          <a:xfrm>
            <a:off x="5999238" y="2606323"/>
            <a:ext cx="5853990" cy="3385848"/>
            <a:chOff x="5999238" y="2606323"/>
            <a:chExt cx="5853990" cy="3385848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58F7AA19-056D-4510-9D7C-23DBE88D7E83}"/>
                </a:ext>
              </a:extLst>
            </p:cNvPr>
            <p:cNvSpPr/>
            <p:nvPr/>
          </p:nvSpPr>
          <p:spPr>
            <a:xfrm>
              <a:off x="9502218" y="5453219"/>
              <a:ext cx="540470" cy="166366"/>
            </a:xfrm>
            <a:prstGeom prst="rect">
              <a:avLst/>
            </a:prstGeom>
            <a:noFill/>
            <a:ln w="222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BBDFC933-2C10-45D3-A337-FD5D22B128F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99238" y="2606323"/>
              <a:ext cx="5853990" cy="338584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D3052C3C-0DEF-4AF7-84BA-9C4A148CF957}"/>
                </a:ext>
              </a:extLst>
            </p:cNvPr>
            <p:cNvSpPr/>
            <p:nvPr/>
          </p:nvSpPr>
          <p:spPr>
            <a:xfrm>
              <a:off x="7549514" y="3385820"/>
              <a:ext cx="1015365" cy="149338"/>
            </a:xfrm>
            <a:prstGeom prst="rect">
              <a:avLst/>
            </a:prstGeom>
            <a:noFill/>
            <a:ln w="222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E388C850-085D-4E54-AB4E-D877DE245EB8}"/>
                </a:ext>
              </a:extLst>
            </p:cNvPr>
            <p:cNvSpPr/>
            <p:nvPr/>
          </p:nvSpPr>
          <p:spPr>
            <a:xfrm>
              <a:off x="10647054" y="5330947"/>
              <a:ext cx="450206" cy="124812"/>
            </a:xfrm>
            <a:prstGeom prst="rect">
              <a:avLst/>
            </a:prstGeom>
            <a:noFill/>
            <a:ln w="222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55C99890-5550-4100-AB6A-2EEC2C3B3038}"/>
                </a:ext>
              </a:extLst>
            </p:cNvPr>
            <p:cNvSpPr/>
            <p:nvPr/>
          </p:nvSpPr>
          <p:spPr>
            <a:xfrm>
              <a:off x="10381538" y="5157696"/>
              <a:ext cx="264160" cy="235657"/>
            </a:xfrm>
            <a:prstGeom prst="ellipse">
              <a:avLst/>
            </a:prstGeom>
            <a:noFill/>
            <a:ln w="222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FF0000"/>
                  </a:solidFill>
                </a:rPr>
                <a:t>2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94C00C18-A266-40BD-8CDA-A1687F4082F6}"/>
                </a:ext>
              </a:extLst>
            </p:cNvPr>
            <p:cNvSpPr/>
            <p:nvPr/>
          </p:nvSpPr>
          <p:spPr>
            <a:xfrm>
              <a:off x="7285354" y="3168209"/>
              <a:ext cx="264160" cy="235657"/>
            </a:xfrm>
            <a:prstGeom prst="ellipse">
              <a:avLst/>
            </a:prstGeom>
            <a:noFill/>
            <a:ln w="222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FF0000"/>
                  </a:solidFill>
                </a:rPr>
                <a:t>1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41" name="사각형: 둥근 모서리 30">
            <a:extLst>
              <a:ext uri="{FF2B5EF4-FFF2-40B4-BE49-F238E27FC236}">
                <a16:creationId xmlns:a16="http://schemas.microsoft.com/office/drawing/2014/main" id="{BDF16679-53F0-4279-98EE-77022CBB7066}"/>
              </a:ext>
            </a:extLst>
          </p:cNvPr>
          <p:cNvSpPr/>
          <p:nvPr/>
        </p:nvSpPr>
        <p:spPr>
          <a:xfrm>
            <a:off x="445885" y="2203616"/>
            <a:ext cx="2235127" cy="312393"/>
          </a:xfrm>
          <a:prstGeom prst="roundRect">
            <a:avLst>
              <a:gd name="adj" fmla="val 50000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en-US" altLang="ko-KR" sz="1400" b="1" dirty="0">
                <a:solidFill>
                  <a:schemeClr val="bg1"/>
                </a:solidFill>
                <a:latin typeface="Noto Sans KR"/>
                <a:ea typeface="Noto Sans KR"/>
              </a:rPr>
              <a:t>3. </a:t>
            </a:r>
            <a:r>
              <a:rPr lang="ko-KR" altLang="en-US" sz="1400" b="1" dirty="0">
                <a:solidFill>
                  <a:schemeClr val="bg1"/>
                </a:solidFill>
                <a:latin typeface="Noto Sans KR"/>
                <a:ea typeface="Noto Sans KR"/>
              </a:rPr>
              <a:t>스캔 프로그램 작성</a:t>
            </a:r>
          </a:p>
        </p:txBody>
      </p:sp>
      <p:pic>
        <p:nvPicPr>
          <p:cNvPr id="40" name="그림 39">
            <a:hlinkClick r:id="rId5" action="ppaction://hlinksldjump"/>
            <a:extLst>
              <a:ext uri="{FF2B5EF4-FFF2-40B4-BE49-F238E27FC236}">
                <a16:creationId xmlns:a16="http://schemas.microsoft.com/office/drawing/2014/main" id="{C2AAB4F6-C8A8-4E85-86FC-9717AF97C0F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0863109" y="6285911"/>
            <a:ext cx="1225195" cy="493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943949"/>
      </p:ext>
    </p:extLst>
  </p:cSld>
  <p:clrMapOvr>
    <a:masterClrMapping/>
  </p:clrMapOvr>
  <p:transition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/>
          <p:cNvCxnSpPr>
            <a:endCxn id="36" idx="1"/>
          </p:cNvCxnSpPr>
          <p:nvPr/>
        </p:nvCxnSpPr>
        <p:spPr>
          <a:xfrm>
            <a:off x="431371" y="344703"/>
            <a:ext cx="10256279" cy="1929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-14515" y="149948"/>
            <a:ext cx="1088572" cy="384043"/>
          </a:xfrm>
          <a:prstGeom prst="rect">
            <a:avLst/>
          </a:prstGeom>
          <a:solidFill>
            <a:srgbClr val="2CA2E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>
              <a:latin typeface="맑은 고딕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1126708" y="345453"/>
            <a:ext cx="1233624" cy="0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이등변 삼각형 28"/>
          <p:cNvSpPr/>
          <p:nvPr/>
        </p:nvSpPr>
        <p:spPr>
          <a:xfrm rot="5400000">
            <a:off x="928279" y="295729"/>
            <a:ext cx="386628" cy="95087"/>
          </a:xfrm>
          <a:prstGeom prst="triangle">
            <a:avLst>
              <a:gd name="adj" fmla="val 50000"/>
            </a:avLst>
          </a:prstGeom>
          <a:solidFill>
            <a:srgbClr val="2CA2E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>
              <a:latin typeface="맑은 고딕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-14527" y="137251"/>
            <a:ext cx="1088572" cy="417600"/>
          </a:xfrm>
          <a:prstGeom prst="rect">
            <a:avLst/>
          </a:prstGeom>
          <a:solidFill>
            <a:srgbClr val="2CA2E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>
              <a:latin typeface="맑은 고딕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086925" y="70699"/>
            <a:ext cx="352371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0070C0"/>
                </a:solidFill>
                <a:latin typeface="맑은 고딕"/>
                <a:ea typeface="맑은 고딕"/>
              </a:rPr>
              <a:t>TERALEADER </a:t>
            </a:r>
            <a:r>
              <a:rPr lang="en-US" altLang="ko-KR" sz="1051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/>
                <a:ea typeface="맑은 고딕"/>
              </a:rPr>
              <a:t>World Best R&amp;D Technology!</a:t>
            </a:r>
            <a:endParaRPr lang="ko-KR" altLang="en-US" sz="1200" b="1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맑은 고딕"/>
              <a:ea typeface="맑은 고딕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0824300" y="6186902"/>
            <a:ext cx="1225484" cy="584463"/>
          </a:xfrm>
          <a:prstGeom prst="rect">
            <a:avLst/>
          </a:prstGeom>
          <a:solidFill>
            <a:schemeClr val="bg1"/>
          </a:solidFill>
          <a:ln w="19050" cap="flat" cmpd="sng" algn="ctr">
            <a:noFill/>
            <a:prstDash val="solid"/>
            <a:round/>
            <a:headEnd w="med" len="med"/>
            <a:tailEnd w="med" len="med"/>
          </a:ln>
          <a:effectLst/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defTabSz="914332">
              <a:spcBef>
                <a:spcPct val="0"/>
              </a:spcBef>
              <a:spcAft>
                <a:spcPct val="0"/>
              </a:spcAft>
              <a:defRPr/>
            </a:pPr>
            <a:endParaRPr lang="ko-KR" altLang="en-US">
              <a:latin typeface="맑은 고딕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1008056" y="593415"/>
            <a:ext cx="378000" cy="50400"/>
          </a:xfrm>
          <a:prstGeom prst="rect">
            <a:avLst/>
          </a:prstGeom>
          <a:solidFill>
            <a:srgbClr val="0070C0"/>
          </a:solidFill>
          <a:ln w="19050" cap="flat" cmpd="sng" algn="ctr">
            <a:noFill/>
            <a:prstDash val="solid"/>
            <a:round/>
            <a:headEnd w="med" len="med"/>
            <a:tailEnd w="med" len="med"/>
          </a:ln>
          <a:effectLst>
            <a:outerShdw blurRad="19050" dist="1524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defTabSz="914332">
              <a:spcBef>
                <a:spcPct val="0"/>
              </a:spcBef>
              <a:spcAft>
                <a:spcPct val="0"/>
              </a:spcAft>
              <a:defRPr/>
            </a:pPr>
            <a:endParaRPr lang="ko-KR" altLang="en-US">
              <a:latin typeface="맑은 고딕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10687650" y="183541"/>
            <a:ext cx="60959" cy="36090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>
              <a:latin typeface="맑은 고딕"/>
            </a:endParaRPr>
          </a:p>
        </p:txBody>
      </p:sp>
      <p:cxnSp>
        <p:nvCxnSpPr>
          <p:cNvPr id="120" name="직선 연결선 26"/>
          <p:cNvCxnSpPr/>
          <p:nvPr/>
        </p:nvCxnSpPr>
        <p:spPr>
          <a:xfrm rot="10800000" flipV="1">
            <a:off x="1477737" y="1008591"/>
            <a:ext cx="1051969" cy="5679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itle 15"/>
          <p:cNvSpPr txBox="1"/>
          <p:nvPr/>
        </p:nvSpPr>
        <p:spPr>
          <a:xfrm>
            <a:off x="926568" y="565133"/>
            <a:ext cx="11357112" cy="562527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marR="0" lvl="0" indent="0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2800" b="1" spc="-15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맑은 고딕"/>
                <a:ea typeface="맑은 고딕"/>
              </a:rPr>
              <a:t>02</a:t>
            </a:r>
            <a:r>
              <a:rPr lang="en-US" altLang="ko-KR" sz="2000" b="1" spc="-150" dirty="0">
                <a:solidFill>
                  <a:srgbClr val="0070C0"/>
                </a:solidFill>
                <a:latin typeface="맑은 고딕"/>
                <a:ea typeface="맑은 고딕"/>
              </a:rPr>
              <a:t>   XG5000</a:t>
            </a:r>
            <a:endParaRPr lang="en-US" altLang="ko-KR" sz="1400" spc="-150" dirty="0">
              <a:solidFill>
                <a:srgbClr val="858585"/>
              </a:solidFill>
              <a:latin typeface="맑은 고딕"/>
              <a:ea typeface="맑은 고딕"/>
            </a:endParaRPr>
          </a:p>
        </p:txBody>
      </p:sp>
      <p:sp>
        <p:nvSpPr>
          <p:cNvPr id="122" name="TextBox 121"/>
          <p:cNvSpPr txBox="1"/>
          <p:nvPr/>
        </p:nvSpPr>
        <p:spPr>
          <a:xfrm>
            <a:off x="1261583" y="1276350"/>
            <a:ext cx="2365135" cy="371192"/>
          </a:xfrm>
          <a:prstGeom prst="rect">
            <a:avLst/>
          </a:prstGeom>
        </p:spPr>
        <p:txBody>
          <a:bodyPr vert="horz" wrap="none" lIns="91440" tIns="45720" rIns="91440" bIns="45720" anchor="t">
            <a:spAutoFit/>
          </a:bodyPr>
          <a:lstStyle/>
          <a:p>
            <a:pPr marL="285750" indent="-285750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altLang="ko-KR" dirty="0">
                <a:solidFill>
                  <a:schemeClr val="tx1"/>
                </a:solidFill>
              </a:rPr>
              <a:t>XG5000 </a:t>
            </a:r>
            <a:r>
              <a:rPr lang="ko-KR" altLang="en-US" dirty="0"/>
              <a:t>사용 예제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19D8C0A-B67E-4720-BA05-83493AE6E700}"/>
              </a:ext>
            </a:extLst>
          </p:cNvPr>
          <p:cNvSpPr txBox="1"/>
          <p:nvPr/>
        </p:nvSpPr>
        <p:spPr>
          <a:xfrm>
            <a:off x="10863109" y="263135"/>
            <a:ext cx="114962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900" dirty="0">
                <a:ln w="9525">
                  <a:solidFill>
                    <a:prstClr val="white">
                      <a:alpha val="0"/>
                    </a:prstClr>
                  </a:solidFill>
                </a:ln>
                <a:solidFill>
                  <a:srgbClr val="56565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맑은 고딕"/>
              </a:rPr>
              <a:t>PLC</a:t>
            </a:r>
            <a:endParaRPr kumimoji="0" lang="ko-KR" altLang="en-US" sz="900" b="0" i="0" u="none" strike="noStrike" kern="1200" cap="none" spc="0" normalizeH="0" baseline="0" dirty="0">
              <a:ln w="9525">
                <a:solidFill>
                  <a:prstClr val="white">
                    <a:alpha val="0"/>
                  </a:prstClr>
                </a:solidFill>
              </a:ln>
              <a:solidFill>
                <a:srgbClr val="565656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uLnTx/>
              <a:uFillTx/>
              <a:ea typeface="맑은 고딕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39825AE1-74CE-4481-87CC-51F7C9DC2861}"/>
              </a:ext>
            </a:extLst>
          </p:cNvPr>
          <p:cNvGrpSpPr/>
          <p:nvPr/>
        </p:nvGrpSpPr>
        <p:grpSpPr>
          <a:xfrm>
            <a:off x="5992538" y="2379614"/>
            <a:ext cx="5972888" cy="3492287"/>
            <a:chOff x="5992538" y="2379614"/>
            <a:chExt cx="5972888" cy="3492287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1C9CD1D6-F07A-4874-8933-69E07C3260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92538" y="2379614"/>
              <a:ext cx="5972888" cy="349228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E388C850-085D-4E54-AB4E-D877DE245EB8}"/>
                </a:ext>
              </a:extLst>
            </p:cNvPr>
            <p:cNvSpPr/>
            <p:nvPr/>
          </p:nvSpPr>
          <p:spPr>
            <a:xfrm>
              <a:off x="7576209" y="3180243"/>
              <a:ext cx="1038636" cy="157317"/>
            </a:xfrm>
            <a:prstGeom prst="rect">
              <a:avLst/>
            </a:prstGeom>
            <a:noFill/>
            <a:ln w="222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184197E8-FDEC-4D2D-BDB4-72B770C5A9BF}"/>
                </a:ext>
              </a:extLst>
            </p:cNvPr>
            <p:cNvSpPr/>
            <p:nvPr/>
          </p:nvSpPr>
          <p:spPr>
            <a:xfrm>
              <a:off x="10741691" y="5187950"/>
              <a:ext cx="456333" cy="127636"/>
            </a:xfrm>
            <a:prstGeom prst="rect">
              <a:avLst/>
            </a:prstGeom>
            <a:noFill/>
            <a:ln w="222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3930B1F4-44FC-448F-ABEB-F94BABDACD1E}"/>
                </a:ext>
              </a:extLst>
            </p:cNvPr>
            <p:cNvSpPr/>
            <p:nvPr/>
          </p:nvSpPr>
          <p:spPr>
            <a:xfrm>
              <a:off x="10423490" y="5016111"/>
              <a:ext cx="264160" cy="235657"/>
            </a:xfrm>
            <a:prstGeom prst="ellipse">
              <a:avLst/>
            </a:prstGeom>
            <a:noFill/>
            <a:ln w="222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FF0000"/>
                  </a:solidFill>
                </a:rPr>
                <a:t>2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DB21EA58-E694-44C9-B9E4-C8EE2CD5E81F}"/>
                </a:ext>
              </a:extLst>
            </p:cNvPr>
            <p:cNvSpPr/>
            <p:nvPr/>
          </p:nvSpPr>
          <p:spPr>
            <a:xfrm>
              <a:off x="7300826" y="2976381"/>
              <a:ext cx="264160" cy="235657"/>
            </a:xfrm>
            <a:prstGeom prst="ellipse">
              <a:avLst/>
            </a:prstGeom>
            <a:noFill/>
            <a:ln w="222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FF0000"/>
                  </a:solidFill>
                </a:rPr>
                <a:t>1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42" name="직사각형 43">
            <a:extLst>
              <a:ext uri="{FF2B5EF4-FFF2-40B4-BE49-F238E27FC236}">
                <a16:creationId xmlns:a16="http://schemas.microsoft.com/office/drawing/2014/main" id="{07200BC3-EC32-47ED-BAAC-CDF374C9128D}"/>
              </a:ext>
            </a:extLst>
          </p:cNvPr>
          <p:cNvSpPr/>
          <p:nvPr/>
        </p:nvSpPr>
        <p:spPr>
          <a:xfrm>
            <a:off x="1261583" y="1593155"/>
            <a:ext cx="5092083" cy="3123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ko-KR" sz="13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/>
                <a:ea typeface="나눔고딕"/>
              </a:rPr>
              <a:t>- </a:t>
            </a:r>
            <a:r>
              <a:rPr lang="ko-KR" altLang="en-US" sz="1300" dirty="0" err="1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/>
                <a:ea typeface="나눔고딕"/>
              </a:rPr>
              <a:t>입력부</a:t>
            </a:r>
            <a:r>
              <a:rPr lang="ko-KR" altLang="en-US" sz="13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/>
                <a:ea typeface="나눔고딕"/>
              </a:rPr>
              <a:t> 접점 </a:t>
            </a:r>
            <a:r>
              <a:rPr lang="en-US" altLang="ko-KR" sz="13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/>
                <a:ea typeface="나눔고딕"/>
              </a:rPr>
              <a:t>0</a:t>
            </a:r>
            <a:r>
              <a:rPr lang="ko-KR" altLang="en-US" sz="13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/>
                <a:ea typeface="나눔고딕"/>
              </a:rPr>
              <a:t>과 </a:t>
            </a:r>
            <a:r>
              <a:rPr lang="ko-KR" altLang="en-US" sz="1300" dirty="0" err="1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/>
                <a:ea typeface="나눔고딕"/>
              </a:rPr>
              <a:t>출력부</a:t>
            </a:r>
            <a:r>
              <a:rPr lang="ko-KR" altLang="en-US" sz="13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/>
                <a:ea typeface="나눔고딕"/>
              </a:rPr>
              <a:t> 접점 </a:t>
            </a:r>
            <a:r>
              <a:rPr lang="en-US" altLang="ko-KR" sz="13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/>
                <a:ea typeface="나눔고딕"/>
              </a:rPr>
              <a:t>20</a:t>
            </a:r>
            <a:r>
              <a:rPr lang="ko-KR" altLang="en-US" sz="13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/>
                <a:ea typeface="나눔고딕"/>
              </a:rPr>
              <a:t>을 연결시키는 프로그램을 작성하라</a:t>
            </a:r>
            <a:r>
              <a:rPr lang="en-US" altLang="ko-KR" sz="13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/>
                <a:ea typeface="나눔고딕"/>
              </a:rPr>
              <a:t>.</a:t>
            </a:r>
            <a:endParaRPr lang="en-US" altLang="ko-KR" sz="1300" dirty="0">
              <a:solidFill>
                <a:schemeClr val="tx1">
                  <a:lumMod val="65000"/>
                  <a:lumOff val="35000"/>
                </a:schemeClr>
              </a:solidFill>
              <a:latin typeface="나눔고딕"/>
              <a:ea typeface="나눔고딕"/>
            </a:endParaRPr>
          </a:p>
        </p:txBody>
      </p:sp>
      <p:pic>
        <p:nvPicPr>
          <p:cNvPr id="26" name="그림 25">
            <a:hlinkClick r:id="rId4" action="ppaction://hlinksldjump"/>
            <a:extLst>
              <a:ext uri="{FF2B5EF4-FFF2-40B4-BE49-F238E27FC236}">
                <a16:creationId xmlns:a16="http://schemas.microsoft.com/office/drawing/2014/main" id="{F2A097A3-4B20-4E8B-B603-696A14ECA2C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0863109" y="6285911"/>
            <a:ext cx="1225195" cy="493735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C7B0EBA5-A48D-4CFA-A169-9BE60814D4E8}"/>
              </a:ext>
            </a:extLst>
          </p:cNvPr>
          <p:cNvGrpSpPr/>
          <p:nvPr/>
        </p:nvGrpSpPr>
        <p:grpSpPr>
          <a:xfrm>
            <a:off x="219925" y="2379615"/>
            <a:ext cx="5648857" cy="3557051"/>
            <a:chOff x="219925" y="2379615"/>
            <a:chExt cx="5648857" cy="3557051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B67A1FB8-B8D6-4586-B5E9-03FFA92F202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19925" y="2379615"/>
              <a:ext cx="5648857" cy="355705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58F7AA19-056D-4510-9D7C-23DBE88D7E83}"/>
                </a:ext>
              </a:extLst>
            </p:cNvPr>
            <p:cNvSpPr/>
            <p:nvPr/>
          </p:nvSpPr>
          <p:spPr>
            <a:xfrm>
              <a:off x="1569925" y="2871314"/>
              <a:ext cx="147330" cy="129480"/>
            </a:xfrm>
            <a:prstGeom prst="rect">
              <a:avLst/>
            </a:prstGeom>
            <a:noFill/>
            <a:ln w="222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854694935"/>
      </p:ext>
    </p:extLst>
  </p:cSld>
  <p:clrMapOvr>
    <a:masterClrMapping/>
  </p:clrMapOvr>
  <p:transition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/>
          <p:cNvCxnSpPr>
            <a:endCxn id="36" idx="1"/>
          </p:cNvCxnSpPr>
          <p:nvPr/>
        </p:nvCxnSpPr>
        <p:spPr>
          <a:xfrm>
            <a:off x="431371" y="344703"/>
            <a:ext cx="10256279" cy="1929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-14515" y="149948"/>
            <a:ext cx="1088572" cy="384043"/>
          </a:xfrm>
          <a:prstGeom prst="rect">
            <a:avLst/>
          </a:prstGeom>
          <a:solidFill>
            <a:srgbClr val="2CA2E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>
              <a:latin typeface="맑은 고딕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1126708" y="345453"/>
            <a:ext cx="1233624" cy="0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이등변 삼각형 28"/>
          <p:cNvSpPr/>
          <p:nvPr/>
        </p:nvSpPr>
        <p:spPr>
          <a:xfrm rot="5400000">
            <a:off x="928279" y="295729"/>
            <a:ext cx="386628" cy="95087"/>
          </a:xfrm>
          <a:prstGeom prst="triangle">
            <a:avLst>
              <a:gd name="adj" fmla="val 50000"/>
            </a:avLst>
          </a:prstGeom>
          <a:solidFill>
            <a:srgbClr val="2CA2E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>
              <a:latin typeface="맑은 고딕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-14527" y="137251"/>
            <a:ext cx="1088572" cy="417600"/>
          </a:xfrm>
          <a:prstGeom prst="rect">
            <a:avLst/>
          </a:prstGeom>
          <a:solidFill>
            <a:srgbClr val="2CA2E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>
              <a:latin typeface="맑은 고딕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086925" y="70699"/>
            <a:ext cx="352371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0070C0"/>
                </a:solidFill>
                <a:latin typeface="맑은 고딕"/>
                <a:ea typeface="맑은 고딕"/>
              </a:rPr>
              <a:t>TERALEADER </a:t>
            </a:r>
            <a:r>
              <a:rPr lang="en-US" altLang="ko-KR" sz="1051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/>
                <a:ea typeface="맑은 고딕"/>
              </a:rPr>
              <a:t>World Best R&amp;D Technology!</a:t>
            </a:r>
            <a:endParaRPr lang="ko-KR" altLang="en-US" sz="1200" b="1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맑은 고딕"/>
              <a:ea typeface="맑은 고딕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0824300" y="6186902"/>
            <a:ext cx="1225484" cy="584463"/>
          </a:xfrm>
          <a:prstGeom prst="rect">
            <a:avLst/>
          </a:prstGeom>
          <a:solidFill>
            <a:schemeClr val="bg1"/>
          </a:solidFill>
          <a:ln w="19050" cap="flat" cmpd="sng" algn="ctr">
            <a:noFill/>
            <a:prstDash val="solid"/>
            <a:round/>
            <a:headEnd w="med" len="med"/>
            <a:tailEnd w="med" len="med"/>
          </a:ln>
          <a:effectLst/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defTabSz="914332">
              <a:spcBef>
                <a:spcPct val="0"/>
              </a:spcBef>
              <a:spcAft>
                <a:spcPct val="0"/>
              </a:spcAft>
              <a:defRPr/>
            </a:pPr>
            <a:endParaRPr lang="ko-KR" altLang="en-US">
              <a:latin typeface="맑은 고딕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1008056" y="593415"/>
            <a:ext cx="378000" cy="50400"/>
          </a:xfrm>
          <a:prstGeom prst="rect">
            <a:avLst/>
          </a:prstGeom>
          <a:solidFill>
            <a:srgbClr val="0070C0"/>
          </a:solidFill>
          <a:ln w="19050" cap="flat" cmpd="sng" algn="ctr">
            <a:noFill/>
            <a:prstDash val="solid"/>
            <a:round/>
            <a:headEnd w="med" len="med"/>
            <a:tailEnd w="med" len="med"/>
          </a:ln>
          <a:effectLst>
            <a:outerShdw blurRad="19050" dist="1524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defTabSz="914332">
              <a:spcBef>
                <a:spcPct val="0"/>
              </a:spcBef>
              <a:spcAft>
                <a:spcPct val="0"/>
              </a:spcAft>
              <a:defRPr/>
            </a:pPr>
            <a:endParaRPr lang="ko-KR" altLang="en-US">
              <a:latin typeface="맑은 고딕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10687650" y="183541"/>
            <a:ext cx="60959" cy="36090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>
              <a:latin typeface="맑은 고딕"/>
            </a:endParaRPr>
          </a:p>
        </p:txBody>
      </p:sp>
      <p:cxnSp>
        <p:nvCxnSpPr>
          <p:cNvPr id="120" name="직선 연결선 26"/>
          <p:cNvCxnSpPr/>
          <p:nvPr/>
        </p:nvCxnSpPr>
        <p:spPr>
          <a:xfrm rot="10800000" flipV="1">
            <a:off x="1477737" y="1008591"/>
            <a:ext cx="1051969" cy="5679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itle 15"/>
          <p:cNvSpPr txBox="1"/>
          <p:nvPr/>
        </p:nvSpPr>
        <p:spPr>
          <a:xfrm>
            <a:off x="926568" y="565133"/>
            <a:ext cx="11357112" cy="562527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marR="0" lvl="0" indent="0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2800" b="1" spc="-15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맑은 고딕"/>
                <a:ea typeface="맑은 고딕"/>
              </a:rPr>
              <a:t>02</a:t>
            </a:r>
            <a:r>
              <a:rPr lang="en-US" altLang="ko-KR" sz="2000" b="1" spc="-150" dirty="0">
                <a:solidFill>
                  <a:srgbClr val="0070C0"/>
                </a:solidFill>
                <a:latin typeface="맑은 고딕"/>
                <a:ea typeface="맑은 고딕"/>
              </a:rPr>
              <a:t>   XG5000</a:t>
            </a:r>
            <a:endParaRPr lang="en-US" altLang="ko-KR" sz="1400" spc="-150" dirty="0">
              <a:solidFill>
                <a:srgbClr val="858585"/>
              </a:solidFill>
              <a:latin typeface="맑은 고딕"/>
              <a:ea typeface="맑은 고딕"/>
            </a:endParaRPr>
          </a:p>
        </p:txBody>
      </p:sp>
      <p:sp>
        <p:nvSpPr>
          <p:cNvPr id="122" name="TextBox 121"/>
          <p:cNvSpPr txBox="1"/>
          <p:nvPr/>
        </p:nvSpPr>
        <p:spPr>
          <a:xfrm>
            <a:off x="1261583" y="1276350"/>
            <a:ext cx="2365135" cy="371192"/>
          </a:xfrm>
          <a:prstGeom prst="rect">
            <a:avLst/>
          </a:prstGeom>
        </p:spPr>
        <p:txBody>
          <a:bodyPr vert="horz" wrap="none" lIns="91440" tIns="45720" rIns="91440" bIns="45720" anchor="t">
            <a:spAutoFit/>
          </a:bodyPr>
          <a:lstStyle/>
          <a:p>
            <a:pPr marL="285750" indent="-285750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altLang="ko-KR" dirty="0">
                <a:solidFill>
                  <a:schemeClr val="tx1"/>
                </a:solidFill>
              </a:rPr>
              <a:t>XG5000 </a:t>
            </a:r>
            <a:r>
              <a:rPr lang="ko-KR" altLang="en-US" dirty="0"/>
              <a:t>사용 예제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19D8C0A-B67E-4720-BA05-83493AE6E700}"/>
              </a:ext>
            </a:extLst>
          </p:cNvPr>
          <p:cNvSpPr txBox="1"/>
          <p:nvPr/>
        </p:nvSpPr>
        <p:spPr>
          <a:xfrm>
            <a:off x="10863109" y="263135"/>
            <a:ext cx="114962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900" dirty="0">
                <a:ln w="9525">
                  <a:solidFill>
                    <a:prstClr val="white">
                      <a:alpha val="0"/>
                    </a:prstClr>
                  </a:solidFill>
                </a:ln>
                <a:solidFill>
                  <a:srgbClr val="56565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맑은 고딕"/>
              </a:rPr>
              <a:t>PLC</a:t>
            </a:r>
            <a:endParaRPr kumimoji="0" lang="ko-KR" altLang="en-US" sz="900" b="0" i="0" u="none" strike="noStrike" kern="1200" cap="none" spc="0" normalizeH="0" baseline="0" dirty="0">
              <a:ln w="9525">
                <a:solidFill>
                  <a:prstClr val="white">
                    <a:alpha val="0"/>
                  </a:prstClr>
                </a:solidFill>
              </a:ln>
              <a:solidFill>
                <a:srgbClr val="565656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uLnTx/>
              <a:uFillTx/>
              <a:ea typeface="맑은 고딕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00D0EE86-F70F-4E20-B37E-8B9FA79BFC72}"/>
              </a:ext>
            </a:extLst>
          </p:cNvPr>
          <p:cNvGrpSpPr/>
          <p:nvPr/>
        </p:nvGrpSpPr>
        <p:grpSpPr>
          <a:xfrm>
            <a:off x="307462" y="2659014"/>
            <a:ext cx="5735420" cy="3342497"/>
            <a:chOff x="307462" y="2659014"/>
            <a:chExt cx="5735420" cy="3342497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E263E5C0-1814-4042-90B9-245E275FBFFC}"/>
                </a:ext>
              </a:extLst>
            </p:cNvPr>
            <p:cNvSpPr/>
            <p:nvPr/>
          </p:nvSpPr>
          <p:spPr>
            <a:xfrm>
              <a:off x="2346308" y="3314597"/>
              <a:ext cx="421598" cy="176686"/>
            </a:xfrm>
            <a:prstGeom prst="rect">
              <a:avLst/>
            </a:prstGeom>
            <a:noFill/>
            <a:ln w="222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2ECBB850-BB0B-4F32-8291-B8E55217C4BE}"/>
                </a:ext>
              </a:extLst>
            </p:cNvPr>
            <p:cNvSpPr/>
            <p:nvPr/>
          </p:nvSpPr>
          <p:spPr>
            <a:xfrm>
              <a:off x="743530" y="3104953"/>
              <a:ext cx="103694" cy="150828"/>
            </a:xfrm>
            <a:prstGeom prst="rect">
              <a:avLst/>
            </a:prstGeom>
            <a:noFill/>
            <a:ln w="222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D3052C3C-0DEF-4AF7-84BA-9C4A148CF957}"/>
                </a:ext>
              </a:extLst>
            </p:cNvPr>
            <p:cNvSpPr/>
            <p:nvPr/>
          </p:nvSpPr>
          <p:spPr>
            <a:xfrm>
              <a:off x="4970371" y="3397287"/>
              <a:ext cx="363308" cy="235778"/>
            </a:xfrm>
            <a:prstGeom prst="rect">
              <a:avLst/>
            </a:prstGeom>
            <a:noFill/>
            <a:ln w="222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58F7AA19-056D-4510-9D7C-23DBE88D7E83}"/>
                </a:ext>
              </a:extLst>
            </p:cNvPr>
            <p:cNvSpPr/>
            <p:nvPr/>
          </p:nvSpPr>
          <p:spPr>
            <a:xfrm>
              <a:off x="1556300" y="3123413"/>
              <a:ext cx="145812" cy="151222"/>
            </a:xfrm>
            <a:prstGeom prst="rect">
              <a:avLst/>
            </a:prstGeom>
            <a:noFill/>
            <a:ln w="222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F568E25F-BC80-4BFF-B267-A4DDAD608A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7462" y="2659014"/>
              <a:ext cx="5735420" cy="334249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E388C850-085D-4E54-AB4E-D877DE245EB8}"/>
                </a:ext>
              </a:extLst>
            </p:cNvPr>
            <p:cNvSpPr/>
            <p:nvPr/>
          </p:nvSpPr>
          <p:spPr>
            <a:xfrm>
              <a:off x="1766495" y="3331002"/>
              <a:ext cx="3756660" cy="235778"/>
            </a:xfrm>
            <a:prstGeom prst="rect">
              <a:avLst/>
            </a:prstGeom>
            <a:noFill/>
            <a:ln w="222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184197E8-FDEC-4D2D-BDB4-72B770C5A9BF}"/>
                </a:ext>
              </a:extLst>
            </p:cNvPr>
            <p:cNvSpPr/>
            <p:nvPr/>
          </p:nvSpPr>
          <p:spPr>
            <a:xfrm>
              <a:off x="1548541" y="2752735"/>
              <a:ext cx="337196" cy="129530"/>
            </a:xfrm>
            <a:prstGeom prst="rect">
              <a:avLst/>
            </a:prstGeom>
            <a:noFill/>
            <a:ln w="222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27C24318-28FD-41A9-86A1-BA4CCE6101AA}"/>
              </a:ext>
            </a:extLst>
          </p:cNvPr>
          <p:cNvGrpSpPr/>
          <p:nvPr/>
        </p:nvGrpSpPr>
        <p:grpSpPr>
          <a:xfrm>
            <a:off x="6214293" y="2659013"/>
            <a:ext cx="5655939" cy="3287573"/>
            <a:chOff x="6214293" y="2659013"/>
            <a:chExt cx="5655939" cy="3287573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EA41EE8E-2582-4658-B9C6-8EC1A5C470C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14293" y="2659013"/>
              <a:ext cx="5655939" cy="328757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288F7BAC-171C-4774-84D9-0CA54847FE54}"/>
                </a:ext>
              </a:extLst>
            </p:cNvPr>
            <p:cNvSpPr/>
            <p:nvPr/>
          </p:nvSpPr>
          <p:spPr>
            <a:xfrm>
              <a:off x="7456315" y="2855595"/>
              <a:ext cx="363855" cy="123825"/>
            </a:xfrm>
            <a:prstGeom prst="rect">
              <a:avLst/>
            </a:prstGeom>
            <a:noFill/>
            <a:ln w="222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6" name="직사각형 43">
            <a:extLst>
              <a:ext uri="{FF2B5EF4-FFF2-40B4-BE49-F238E27FC236}">
                <a16:creationId xmlns:a16="http://schemas.microsoft.com/office/drawing/2014/main" id="{DF6998AC-BEA1-4549-AE83-47B04F030EB2}"/>
              </a:ext>
            </a:extLst>
          </p:cNvPr>
          <p:cNvSpPr/>
          <p:nvPr/>
        </p:nvSpPr>
        <p:spPr>
          <a:xfrm>
            <a:off x="1261583" y="1593155"/>
            <a:ext cx="5092083" cy="3123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ko-KR" sz="13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/>
                <a:ea typeface="나눔고딕"/>
              </a:rPr>
              <a:t>- </a:t>
            </a:r>
            <a:r>
              <a:rPr lang="ko-KR" altLang="en-US" sz="1300" dirty="0" err="1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/>
                <a:ea typeface="나눔고딕"/>
              </a:rPr>
              <a:t>입력부</a:t>
            </a:r>
            <a:r>
              <a:rPr lang="ko-KR" altLang="en-US" sz="13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/>
                <a:ea typeface="나눔고딕"/>
              </a:rPr>
              <a:t> 접점 </a:t>
            </a:r>
            <a:r>
              <a:rPr lang="en-US" altLang="ko-KR" sz="13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/>
                <a:ea typeface="나눔고딕"/>
              </a:rPr>
              <a:t>0</a:t>
            </a:r>
            <a:r>
              <a:rPr lang="ko-KR" altLang="en-US" sz="13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/>
                <a:ea typeface="나눔고딕"/>
              </a:rPr>
              <a:t>과 </a:t>
            </a:r>
            <a:r>
              <a:rPr lang="ko-KR" altLang="en-US" sz="1300" dirty="0" err="1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/>
                <a:ea typeface="나눔고딕"/>
              </a:rPr>
              <a:t>출력부</a:t>
            </a:r>
            <a:r>
              <a:rPr lang="ko-KR" altLang="en-US" sz="13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/>
                <a:ea typeface="나눔고딕"/>
              </a:rPr>
              <a:t> 접점 </a:t>
            </a:r>
            <a:r>
              <a:rPr lang="en-US" altLang="ko-KR" sz="13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/>
                <a:ea typeface="나눔고딕"/>
              </a:rPr>
              <a:t>20</a:t>
            </a:r>
            <a:r>
              <a:rPr lang="ko-KR" altLang="en-US" sz="13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/>
                <a:ea typeface="나눔고딕"/>
              </a:rPr>
              <a:t>을 연결시키는 프로그램을 작성하라</a:t>
            </a:r>
            <a:r>
              <a:rPr lang="en-US" altLang="ko-KR" sz="13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/>
                <a:ea typeface="나눔고딕"/>
              </a:rPr>
              <a:t>.</a:t>
            </a:r>
            <a:endParaRPr lang="en-US" altLang="ko-KR" sz="1300" dirty="0">
              <a:solidFill>
                <a:schemeClr val="tx1">
                  <a:lumMod val="65000"/>
                  <a:lumOff val="35000"/>
                </a:schemeClr>
              </a:solidFill>
              <a:latin typeface="나눔고딕"/>
              <a:ea typeface="나눔고딕"/>
            </a:endParaRPr>
          </a:p>
        </p:txBody>
      </p:sp>
      <p:sp>
        <p:nvSpPr>
          <p:cNvPr id="41" name="사각형: 둥근 모서리 30">
            <a:extLst>
              <a:ext uri="{FF2B5EF4-FFF2-40B4-BE49-F238E27FC236}">
                <a16:creationId xmlns:a16="http://schemas.microsoft.com/office/drawing/2014/main" id="{3389D073-6E46-40AB-87F1-714CB7B1AA04}"/>
              </a:ext>
            </a:extLst>
          </p:cNvPr>
          <p:cNvSpPr/>
          <p:nvPr/>
        </p:nvSpPr>
        <p:spPr>
          <a:xfrm>
            <a:off x="445885" y="2203616"/>
            <a:ext cx="2235127" cy="312393"/>
          </a:xfrm>
          <a:prstGeom prst="roundRect">
            <a:avLst>
              <a:gd name="adj" fmla="val 50000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en-US" altLang="ko-KR" sz="1400" b="1" dirty="0">
                <a:solidFill>
                  <a:schemeClr val="bg1"/>
                </a:solidFill>
                <a:latin typeface="Noto Sans KR"/>
                <a:ea typeface="Noto Sans KR"/>
              </a:rPr>
              <a:t>4. </a:t>
            </a:r>
            <a:r>
              <a:rPr lang="ko-KR" altLang="en-US" sz="1400" b="1" dirty="0">
                <a:solidFill>
                  <a:schemeClr val="bg1"/>
                </a:solidFill>
                <a:latin typeface="Noto Sans KR"/>
                <a:ea typeface="Noto Sans KR"/>
              </a:rPr>
              <a:t>쓰기</a:t>
            </a:r>
          </a:p>
        </p:txBody>
      </p:sp>
      <p:pic>
        <p:nvPicPr>
          <p:cNvPr id="40" name="그림 39">
            <a:hlinkClick r:id="rId5" action="ppaction://hlinksldjump"/>
            <a:extLst>
              <a:ext uri="{FF2B5EF4-FFF2-40B4-BE49-F238E27FC236}">
                <a16:creationId xmlns:a16="http://schemas.microsoft.com/office/drawing/2014/main" id="{98BD3019-42C8-4337-805B-B2A3B1B9E41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0863109" y="6285911"/>
            <a:ext cx="1225195" cy="493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874424"/>
      </p:ext>
    </p:extLst>
  </p:cSld>
  <p:clrMapOvr>
    <a:masterClrMapping/>
  </p:clrMapOvr>
  <p:transition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/>
          <p:cNvCxnSpPr>
            <a:endCxn id="36" idx="1"/>
          </p:cNvCxnSpPr>
          <p:nvPr/>
        </p:nvCxnSpPr>
        <p:spPr>
          <a:xfrm>
            <a:off x="431371" y="344703"/>
            <a:ext cx="10256279" cy="1929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-14515" y="149948"/>
            <a:ext cx="1088572" cy="384043"/>
          </a:xfrm>
          <a:prstGeom prst="rect">
            <a:avLst/>
          </a:prstGeom>
          <a:solidFill>
            <a:srgbClr val="2CA2E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>
              <a:latin typeface="맑은 고딕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1126708" y="345453"/>
            <a:ext cx="1233624" cy="0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이등변 삼각형 28"/>
          <p:cNvSpPr/>
          <p:nvPr/>
        </p:nvSpPr>
        <p:spPr>
          <a:xfrm rot="5400000">
            <a:off x="928279" y="295729"/>
            <a:ext cx="386628" cy="95087"/>
          </a:xfrm>
          <a:prstGeom prst="triangle">
            <a:avLst>
              <a:gd name="adj" fmla="val 50000"/>
            </a:avLst>
          </a:prstGeom>
          <a:solidFill>
            <a:srgbClr val="2CA2E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>
              <a:latin typeface="맑은 고딕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-14527" y="137251"/>
            <a:ext cx="1088572" cy="417600"/>
          </a:xfrm>
          <a:prstGeom prst="rect">
            <a:avLst/>
          </a:prstGeom>
          <a:solidFill>
            <a:srgbClr val="2CA2E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>
              <a:latin typeface="맑은 고딕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086925" y="70699"/>
            <a:ext cx="352371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0070C0"/>
                </a:solidFill>
                <a:latin typeface="맑은 고딕"/>
                <a:ea typeface="맑은 고딕"/>
              </a:rPr>
              <a:t>TERALEADER </a:t>
            </a:r>
            <a:r>
              <a:rPr lang="en-US" altLang="ko-KR" sz="1051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/>
                <a:ea typeface="맑은 고딕"/>
              </a:rPr>
              <a:t>World Best R&amp;D Technology!</a:t>
            </a:r>
            <a:endParaRPr lang="ko-KR" altLang="en-US" sz="1200" b="1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맑은 고딕"/>
              <a:ea typeface="맑은 고딕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0824300" y="6186902"/>
            <a:ext cx="1225484" cy="584463"/>
          </a:xfrm>
          <a:prstGeom prst="rect">
            <a:avLst/>
          </a:prstGeom>
          <a:solidFill>
            <a:schemeClr val="bg1"/>
          </a:solidFill>
          <a:ln w="19050" cap="flat" cmpd="sng" algn="ctr">
            <a:noFill/>
            <a:prstDash val="solid"/>
            <a:round/>
            <a:headEnd w="med" len="med"/>
            <a:tailEnd w="med" len="med"/>
          </a:ln>
          <a:effectLst/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defTabSz="914332">
              <a:spcBef>
                <a:spcPct val="0"/>
              </a:spcBef>
              <a:spcAft>
                <a:spcPct val="0"/>
              </a:spcAft>
              <a:defRPr/>
            </a:pPr>
            <a:endParaRPr lang="ko-KR" altLang="en-US">
              <a:latin typeface="맑은 고딕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1008056" y="593415"/>
            <a:ext cx="378000" cy="50400"/>
          </a:xfrm>
          <a:prstGeom prst="rect">
            <a:avLst/>
          </a:prstGeom>
          <a:solidFill>
            <a:srgbClr val="0070C0"/>
          </a:solidFill>
          <a:ln w="19050" cap="flat" cmpd="sng" algn="ctr">
            <a:noFill/>
            <a:prstDash val="solid"/>
            <a:round/>
            <a:headEnd w="med" len="med"/>
            <a:tailEnd w="med" len="med"/>
          </a:ln>
          <a:effectLst>
            <a:outerShdw blurRad="19050" dist="1524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defTabSz="914332">
              <a:spcBef>
                <a:spcPct val="0"/>
              </a:spcBef>
              <a:spcAft>
                <a:spcPct val="0"/>
              </a:spcAft>
              <a:defRPr/>
            </a:pPr>
            <a:endParaRPr lang="ko-KR" altLang="en-US">
              <a:latin typeface="맑은 고딕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10687650" y="183541"/>
            <a:ext cx="60959" cy="36090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>
              <a:latin typeface="맑은 고딕"/>
            </a:endParaRPr>
          </a:p>
        </p:txBody>
      </p:sp>
      <p:cxnSp>
        <p:nvCxnSpPr>
          <p:cNvPr id="120" name="직선 연결선 26"/>
          <p:cNvCxnSpPr/>
          <p:nvPr/>
        </p:nvCxnSpPr>
        <p:spPr>
          <a:xfrm rot="10800000" flipV="1">
            <a:off x="1477737" y="1008591"/>
            <a:ext cx="1051969" cy="5679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itle 15"/>
          <p:cNvSpPr txBox="1"/>
          <p:nvPr/>
        </p:nvSpPr>
        <p:spPr>
          <a:xfrm>
            <a:off x="926568" y="565133"/>
            <a:ext cx="11357112" cy="562527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marR="0" lvl="0" indent="0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2800" b="1" spc="-15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맑은 고딕"/>
                <a:ea typeface="맑은 고딕"/>
              </a:rPr>
              <a:t>02</a:t>
            </a:r>
            <a:r>
              <a:rPr lang="en-US" altLang="ko-KR" sz="2000" b="1" spc="-150" dirty="0">
                <a:solidFill>
                  <a:srgbClr val="0070C0"/>
                </a:solidFill>
                <a:latin typeface="맑은 고딕"/>
                <a:ea typeface="맑은 고딕"/>
              </a:rPr>
              <a:t>   XG5000</a:t>
            </a:r>
            <a:endParaRPr lang="en-US" altLang="ko-KR" sz="1400" spc="-150" dirty="0">
              <a:solidFill>
                <a:srgbClr val="858585"/>
              </a:solidFill>
              <a:latin typeface="맑은 고딕"/>
              <a:ea typeface="맑은 고딕"/>
            </a:endParaRPr>
          </a:p>
        </p:txBody>
      </p:sp>
      <p:sp>
        <p:nvSpPr>
          <p:cNvPr id="122" name="TextBox 121"/>
          <p:cNvSpPr txBox="1"/>
          <p:nvPr/>
        </p:nvSpPr>
        <p:spPr>
          <a:xfrm>
            <a:off x="1261583" y="1276350"/>
            <a:ext cx="2365135" cy="371192"/>
          </a:xfrm>
          <a:prstGeom prst="rect">
            <a:avLst/>
          </a:prstGeom>
        </p:spPr>
        <p:txBody>
          <a:bodyPr vert="horz" wrap="none" lIns="91440" tIns="45720" rIns="91440" bIns="45720" anchor="t">
            <a:spAutoFit/>
          </a:bodyPr>
          <a:lstStyle/>
          <a:p>
            <a:pPr marL="285750" indent="-285750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altLang="ko-KR" dirty="0">
                <a:solidFill>
                  <a:schemeClr val="tx1"/>
                </a:solidFill>
              </a:rPr>
              <a:t>XG5000 </a:t>
            </a:r>
            <a:r>
              <a:rPr lang="ko-KR" altLang="en-US" dirty="0"/>
              <a:t>사용 예제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19D8C0A-B67E-4720-BA05-83493AE6E700}"/>
              </a:ext>
            </a:extLst>
          </p:cNvPr>
          <p:cNvSpPr txBox="1"/>
          <p:nvPr/>
        </p:nvSpPr>
        <p:spPr>
          <a:xfrm>
            <a:off x="10863109" y="263135"/>
            <a:ext cx="114962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900" dirty="0">
                <a:ln w="9525">
                  <a:solidFill>
                    <a:prstClr val="white">
                      <a:alpha val="0"/>
                    </a:prstClr>
                  </a:solidFill>
                </a:ln>
                <a:solidFill>
                  <a:srgbClr val="56565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맑은 고딕"/>
              </a:rPr>
              <a:t>PLC</a:t>
            </a:r>
            <a:endParaRPr kumimoji="0" lang="ko-KR" altLang="en-US" sz="900" b="0" i="0" u="none" strike="noStrike" kern="1200" cap="none" spc="0" normalizeH="0" baseline="0" dirty="0">
              <a:ln w="9525">
                <a:solidFill>
                  <a:prstClr val="white">
                    <a:alpha val="0"/>
                  </a:prstClr>
                </a:solidFill>
              </a:ln>
              <a:solidFill>
                <a:srgbClr val="565656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uLnTx/>
              <a:uFillTx/>
              <a:ea typeface="맑은 고딕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8C07DE3F-9605-4289-838D-297C781B90E9}"/>
              </a:ext>
            </a:extLst>
          </p:cNvPr>
          <p:cNvGrpSpPr/>
          <p:nvPr/>
        </p:nvGrpSpPr>
        <p:grpSpPr>
          <a:xfrm>
            <a:off x="85028" y="2295416"/>
            <a:ext cx="5998353" cy="3592094"/>
            <a:chOff x="85028" y="2295416"/>
            <a:chExt cx="5998353" cy="3592094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A0A8084E-1D9D-4ADA-866C-AEE098348E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5028" y="2295416"/>
              <a:ext cx="5998353" cy="359209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D3052C3C-0DEF-4AF7-84BA-9C4A148CF957}"/>
                </a:ext>
              </a:extLst>
            </p:cNvPr>
            <p:cNvSpPr/>
            <p:nvPr/>
          </p:nvSpPr>
          <p:spPr>
            <a:xfrm>
              <a:off x="1373357" y="3310946"/>
              <a:ext cx="567204" cy="130754"/>
            </a:xfrm>
            <a:prstGeom prst="rect">
              <a:avLst/>
            </a:prstGeom>
            <a:noFill/>
            <a:ln w="222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C45BA130-1AD7-4ADE-99DE-9BFDFDD449D1}"/>
              </a:ext>
            </a:extLst>
          </p:cNvPr>
          <p:cNvGrpSpPr/>
          <p:nvPr/>
        </p:nvGrpSpPr>
        <p:grpSpPr>
          <a:xfrm>
            <a:off x="6135726" y="2295417"/>
            <a:ext cx="5986823" cy="3592093"/>
            <a:chOff x="6135726" y="2295417"/>
            <a:chExt cx="5986823" cy="3592093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EBE7E379-A1AE-4404-A049-09E424F9E88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35726" y="2295417"/>
              <a:ext cx="5986823" cy="359209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2ECBB850-BB0B-4F32-8291-B8E55217C4BE}"/>
                </a:ext>
              </a:extLst>
            </p:cNvPr>
            <p:cNvSpPr/>
            <p:nvPr/>
          </p:nvSpPr>
          <p:spPr>
            <a:xfrm>
              <a:off x="10219858" y="3256647"/>
              <a:ext cx="544980" cy="126633"/>
            </a:xfrm>
            <a:prstGeom prst="rect">
              <a:avLst/>
            </a:prstGeom>
            <a:noFill/>
            <a:ln w="222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직사각형 43">
            <a:extLst>
              <a:ext uri="{FF2B5EF4-FFF2-40B4-BE49-F238E27FC236}">
                <a16:creationId xmlns:a16="http://schemas.microsoft.com/office/drawing/2014/main" id="{F6D00C35-2868-47DF-BDB4-AFED2D72A203}"/>
              </a:ext>
            </a:extLst>
          </p:cNvPr>
          <p:cNvSpPr/>
          <p:nvPr/>
        </p:nvSpPr>
        <p:spPr>
          <a:xfrm>
            <a:off x="1261583" y="1593155"/>
            <a:ext cx="5092083" cy="3123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ko-KR" sz="13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/>
                <a:ea typeface="나눔고딕"/>
              </a:rPr>
              <a:t>- </a:t>
            </a:r>
            <a:r>
              <a:rPr lang="ko-KR" altLang="en-US" sz="1300" dirty="0" err="1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/>
                <a:ea typeface="나눔고딕"/>
              </a:rPr>
              <a:t>입력부</a:t>
            </a:r>
            <a:r>
              <a:rPr lang="ko-KR" altLang="en-US" sz="13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/>
                <a:ea typeface="나눔고딕"/>
              </a:rPr>
              <a:t> 접점 </a:t>
            </a:r>
            <a:r>
              <a:rPr lang="en-US" altLang="ko-KR" sz="13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/>
                <a:ea typeface="나눔고딕"/>
              </a:rPr>
              <a:t>0</a:t>
            </a:r>
            <a:r>
              <a:rPr lang="ko-KR" altLang="en-US" sz="13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/>
                <a:ea typeface="나눔고딕"/>
              </a:rPr>
              <a:t>과 </a:t>
            </a:r>
            <a:r>
              <a:rPr lang="ko-KR" altLang="en-US" sz="1300" dirty="0" err="1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/>
                <a:ea typeface="나눔고딕"/>
              </a:rPr>
              <a:t>출력부</a:t>
            </a:r>
            <a:r>
              <a:rPr lang="ko-KR" altLang="en-US" sz="13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/>
                <a:ea typeface="나눔고딕"/>
              </a:rPr>
              <a:t> 접점 </a:t>
            </a:r>
            <a:r>
              <a:rPr lang="en-US" altLang="ko-KR" sz="13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/>
                <a:ea typeface="나눔고딕"/>
              </a:rPr>
              <a:t>20</a:t>
            </a:r>
            <a:r>
              <a:rPr lang="ko-KR" altLang="en-US" sz="13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/>
                <a:ea typeface="나눔고딕"/>
              </a:rPr>
              <a:t>을 연결시키는 프로그램을 작성하라</a:t>
            </a:r>
            <a:r>
              <a:rPr lang="en-US" altLang="ko-KR" sz="13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/>
                <a:ea typeface="나눔고딕"/>
              </a:rPr>
              <a:t>.</a:t>
            </a:r>
            <a:endParaRPr lang="en-US" altLang="ko-KR" sz="1300" dirty="0">
              <a:solidFill>
                <a:schemeClr val="tx1">
                  <a:lumMod val="65000"/>
                  <a:lumOff val="35000"/>
                </a:schemeClr>
              </a:solidFill>
              <a:latin typeface="나눔고딕"/>
              <a:ea typeface="나눔고딕"/>
            </a:endParaRPr>
          </a:p>
        </p:txBody>
      </p:sp>
      <p:pic>
        <p:nvPicPr>
          <p:cNvPr id="22" name="그림 21">
            <a:hlinkClick r:id="rId5" action="ppaction://hlinksldjump"/>
            <a:extLst>
              <a:ext uri="{FF2B5EF4-FFF2-40B4-BE49-F238E27FC236}">
                <a16:creationId xmlns:a16="http://schemas.microsoft.com/office/drawing/2014/main" id="{E860EEDD-4524-4F34-94A2-F37A43EAC68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0863109" y="6285911"/>
            <a:ext cx="1225195" cy="493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878388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/>
          <p:cNvCxnSpPr>
            <a:endCxn id="36" idx="1"/>
          </p:cNvCxnSpPr>
          <p:nvPr/>
        </p:nvCxnSpPr>
        <p:spPr>
          <a:xfrm>
            <a:off x="431371" y="344703"/>
            <a:ext cx="10256279" cy="23504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-14515" y="149948"/>
            <a:ext cx="1088572" cy="384043"/>
          </a:xfrm>
          <a:prstGeom prst="rect">
            <a:avLst/>
          </a:prstGeom>
          <a:solidFill>
            <a:srgbClr val="2CA2E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>
              <a:latin typeface="맑은 고딕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1126708" y="345453"/>
            <a:ext cx="1233624" cy="0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이등변 삼각형 28"/>
          <p:cNvSpPr/>
          <p:nvPr/>
        </p:nvSpPr>
        <p:spPr>
          <a:xfrm rot="5400000">
            <a:off x="928279" y="295729"/>
            <a:ext cx="386628" cy="95087"/>
          </a:xfrm>
          <a:prstGeom prst="triangle">
            <a:avLst>
              <a:gd name="adj" fmla="val 50000"/>
            </a:avLst>
          </a:prstGeom>
          <a:solidFill>
            <a:srgbClr val="2CA2E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>
              <a:latin typeface="맑은 고딕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-14527" y="137251"/>
            <a:ext cx="1088572" cy="417600"/>
          </a:xfrm>
          <a:prstGeom prst="rect">
            <a:avLst/>
          </a:prstGeom>
          <a:solidFill>
            <a:srgbClr val="2CA2E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>
              <a:latin typeface="맑은 고딕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086925" y="70699"/>
            <a:ext cx="352371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0070C0"/>
                </a:solidFill>
                <a:latin typeface="맑은 고딕"/>
                <a:ea typeface="맑은 고딕"/>
              </a:rPr>
              <a:t>TERALEADER </a:t>
            </a:r>
            <a:r>
              <a:rPr lang="en-US" altLang="ko-KR" sz="1051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/>
                <a:ea typeface="맑은 고딕"/>
              </a:rPr>
              <a:t>World Best R&amp;D Technology!</a:t>
            </a:r>
            <a:endParaRPr lang="ko-KR" altLang="en-US" sz="1200" b="1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맑은 고딕"/>
              <a:ea typeface="맑은 고딕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0824300" y="6287679"/>
            <a:ext cx="1264003" cy="493735"/>
          </a:xfrm>
          <a:prstGeom prst="rect">
            <a:avLst/>
          </a:prstGeom>
          <a:solidFill>
            <a:schemeClr val="bg1"/>
          </a:solidFill>
          <a:ln w="19050" cap="flat" cmpd="sng" algn="ctr">
            <a:noFill/>
            <a:prstDash val="solid"/>
            <a:round/>
            <a:headEnd w="med" len="med"/>
            <a:tailEnd w="med" len="med"/>
          </a:ln>
          <a:effectLst/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defTabSz="914332">
              <a:spcBef>
                <a:spcPct val="0"/>
              </a:spcBef>
              <a:spcAft>
                <a:spcPct val="0"/>
              </a:spcAft>
              <a:defRPr/>
            </a:pPr>
            <a:endParaRPr lang="ko-KR" altLang="en-US">
              <a:latin typeface="맑은 고딕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1008056" y="593415"/>
            <a:ext cx="378000" cy="50400"/>
          </a:xfrm>
          <a:prstGeom prst="rect">
            <a:avLst/>
          </a:prstGeom>
          <a:solidFill>
            <a:srgbClr val="0070C0"/>
          </a:solidFill>
          <a:ln w="19050" cap="flat" cmpd="sng" algn="ctr">
            <a:noFill/>
            <a:prstDash val="solid"/>
            <a:round/>
            <a:headEnd w="med" len="med"/>
            <a:tailEnd w="med" len="med"/>
          </a:ln>
          <a:effectLst>
            <a:outerShdw blurRad="19050" dist="1524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defTabSz="914332">
              <a:spcBef>
                <a:spcPct val="0"/>
              </a:spcBef>
              <a:spcAft>
                <a:spcPct val="0"/>
              </a:spcAft>
              <a:defRPr/>
            </a:pPr>
            <a:endParaRPr lang="ko-KR" altLang="en-US">
              <a:latin typeface="맑은 고딕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10687650" y="187755"/>
            <a:ext cx="60959" cy="36090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>
              <a:latin typeface="맑은 고딕"/>
            </a:endParaRPr>
          </a:p>
        </p:txBody>
      </p:sp>
      <p:sp>
        <p:nvSpPr>
          <p:cNvPr id="59" name="Title 15"/>
          <p:cNvSpPr txBox="1"/>
          <p:nvPr/>
        </p:nvSpPr>
        <p:spPr>
          <a:xfrm>
            <a:off x="926568" y="565133"/>
            <a:ext cx="11357112" cy="562527"/>
          </a:xfrm>
          <a:prstGeom prst="rect">
            <a:avLst/>
          </a:prstGeom>
        </p:spPr>
        <p:txBody>
          <a:bodyPr>
            <a:normAutofit/>
          </a:bodyPr>
          <a:lstStyle>
            <a:lvl1pPr algn="r" rtl="0" eaLnBrk="1" fontAlgn="base" latinLnBrk="1" hangingPunct="1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rgbClr val="000000"/>
                </a:solidFill>
                <a:latin typeface="+mj-lt"/>
                <a:ea typeface="+mj-ea"/>
                <a:cs typeface="+mj-cs"/>
              </a:defRPr>
            </a:lvl1pPr>
            <a:lvl2pPr algn="r" rtl="0" eaLnBrk="1" fontAlgn="base" latinLnBrk="1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Verdana"/>
              </a:defRPr>
            </a:lvl2pPr>
            <a:lvl3pPr algn="r" rtl="0" eaLnBrk="1" fontAlgn="base" latinLnBrk="1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Verdana"/>
              </a:defRPr>
            </a:lvl3pPr>
            <a:lvl4pPr algn="r" rtl="0" eaLnBrk="1" fontAlgn="base" latinLnBrk="1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Verdana"/>
              </a:defRPr>
            </a:lvl4pPr>
            <a:lvl5pPr algn="r" rtl="0" eaLnBrk="1" fontAlgn="base" latinLnBrk="1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Verdana"/>
              </a:defRPr>
            </a:lvl5pPr>
            <a:lvl6pPr marL="457200" algn="r" rtl="0" eaLnBrk="1" fontAlgn="base" latinLnBrk="1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Verdana"/>
              </a:defRPr>
            </a:lvl6pPr>
            <a:lvl7pPr marL="914400" algn="r" rtl="0" eaLnBrk="1" fontAlgn="base" latinLnBrk="1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Verdana"/>
              </a:defRPr>
            </a:lvl7pPr>
            <a:lvl8pPr marL="1371600" algn="r" rtl="0" eaLnBrk="1" fontAlgn="base" latinLnBrk="1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Verdana"/>
              </a:defRPr>
            </a:lvl8pPr>
            <a:lvl9pPr marL="1828800" algn="r" rtl="0" eaLnBrk="1" fontAlgn="base" latinLnBrk="1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Verdana"/>
              </a:defRPr>
            </a:lvl9pPr>
          </a:lstStyle>
          <a:p>
            <a:pPr algn="l">
              <a:defRPr/>
            </a:pPr>
            <a:r>
              <a:rPr lang="en-US" altLang="ko-KR" sz="2800" spc="-15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맑은 고딕"/>
                <a:ea typeface="맑은 고딕"/>
              </a:rPr>
              <a:t>01</a:t>
            </a:r>
            <a:r>
              <a:rPr lang="en-US" altLang="ko-KR" sz="2000" spc="-150" dirty="0">
                <a:solidFill>
                  <a:srgbClr val="0070C0"/>
                </a:solidFill>
                <a:latin typeface="맑은 고딕"/>
                <a:ea typeface="맑은 고딕"/>
              </a:rPr>
              <a:t>  </a:t>
            </a:r>
            <a:r>
              <a:rPr lang="en-US" altLang="ko-KR" sz="2000" spc="-150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PLC </a:t>
            </a:r>
            <a:r>
              <a:rPr lang="ko-KR" altLang="en-US" sz="2000" spc="-150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 처리 과정</a:t>
            </a:r>
            <a:endParaRPr lang="en-US" altLang="ko-KR" sz="1400" b="0" spc="-150" dirty="0">
              <a:solidFill>
                <a:schemeClr val="tx1">
                  <a:lumMod val="65000"/>
                  <a:lumOff val="35000"/>
                </a:schemeClr>
              </a:solidFill>
              <a:latin typeface="맑은 고딕"/>
              <a:ea typeface="맑은 고딕"/>
            </a:endParaRPr>
          </a:p>
        </p:txBody>
      </p:sp>
      <p:cxnSp>
        <p:nvCxnSpPr>
          <p:cNvPr id="27" name="직선 연결선 26"/>
          <p:cNvCxnSpPr>
            <a:cxnSpLocks/>
          </p:cNvCxnSpPr>
          <p:nvPr/>
        </p:nvCxnSpPr>
        <p:spPr>
          <a:xfrm flipH="1">
            <a:off x="1491175" y="995209"/>
            <a:ext cx="1885070" cy="0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98BB8F58-F211-4272-88FB-745EAD89D311}"/>
              </a:ext>
            </a:extLst>
          </p:cNvPr>
          <p:cNvGrpSpPr/>
          <p:nvPr/>
        </p:nvGrpSpPr>
        <p:grpSpPr>
          <a:xfrm>
            <a:off x="1197056" y="1761633"/>
            <a:ext cx="9278743" cy="4353006"/>
            <a:chOff x="1743520" y="2544058"/>
            <a:chExt cx="9278743" cy="4353006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51E5C739-2E03-433A-8670-DB3A37FE5B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13845"/>
            <a:stretch/>
          </p:blipFill>
          <p:spPr>
            <a:xfrm>
              <a:off x="1743520" y="2544058"/>
              <a:ext cx="7145517" cy="2668966"/>
            </a:xfrm>
            <a:prstGeom prst="rect">
              <a:avLst/>
            </a:prstGeom>
          </p:spPr>
        </p:pic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392BDDB5-1F78-47B4-9366-57D0A3328B45}"/>
                </a:ext>
              </a:extLst>
            </p:cNvPr>
            <p:cNvSpPr/>
            <p:nvPr/>
          </p:nvSpPr>
          <p:spPr>
            <a:xfrm>
              <a:off x="4067664" y="4901939"/>
              <a:ext cx="2667786" cy="235670"/>
            </a:xfrm>
            <a:prstGeom prst="ellipse">
              <a:avLst/>
            </a:prstGeom>
            <a:noFill/>
            <a:ln w="25400"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화살표: 아래쪽 13">
              <a:extLst>
                <a:ext uri="{FF2B5EF4-FFF2-40B4-BE49-F238E27FC236}">
                  <a16:creationId xmlns:a16="http://schemas.microsoft.com/office/drawing/2014/main" id="{213F3AF3-91E5-439D-AE2D-ABC7011F05F3}"/>
                </a:ext>
              </a:extLst>
            </p:cNvPr>
            <p:cNvSpPr/>
            <p:nvPr/>
          </p:nvSpPr>
          <p:spPr>
            <a:xfrm>
              <a:off x="5175101" y="5213024"/>
              <a:ext cx="282353" cy="754144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9981F87E-9929-4DB7-8D1D-E4FC02DEBA29}"/>
                </a:ext>
              </a:extLst>
            </p:cNvPr>
            <p:cNvGrpSpPr/>
            <p:nvPr/>
          </p:nvGrpSpPr>
          <p:grpSpPr>
            <a:xfrm>
              <a:off x="7843101" y="3084157"/>
              <a:ext cx="3179162" cy="929896"/>
              <a:chOff x="7645138" y="1436873"/>
              <a:chExt cx="3179162" cy="929896"/>
            </a:xfrm>
          </p:grpSpPr>
          <p:sp>
            <p:nvSpPr>
              <p:cNvPr id="5" name="사각형: 둥근 모서리 4">
                <a:extLst>
                  <a:ext uri="{FF2B5EF4-FFF2-40B4-BE49-F238E27FC236}">
                    <a16:creationId xmlns:a16="http://schemas.microsoft.com/office/drawing/2014/main" id="{4564E021-3B57-4C3E-91D9-083BBD901134}"/>
                  </a:ext>
                </a:extLst>
              </p:cNvPr>
              <p:cNvSpPr/>
              <p:nvPr/>
            </p:nvSpPr>
            <p:spPr>
              <a:xfrm>
                <a:off x="7645138" y="1436873"/>
                <a:ext cx="3179162" cy="929896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/>
                  <a:t>입력</a:t>
                </a:r>
                <a:r>
                  <a:rPr lang="en-US" altLang="ko-KR" dirty="0"/>
                  <a:t>	</a:t>
                </a:r>
                <a:r>
                  <a:rPr lang="ko-KR" altLang="en-US" dirty="0"/>
                  <a:t> 처리</a:t>
                </a:r>
                <a:r>
                  <a:rPr lang="en-US" altLang="ko-KR" dirty="0"/>
                  <a:t>	</a:t>
                </a:r>
                <a:r>
                  <a:rPr lang="ko-KR" altLang="en-US" dirty="0"/>
                  <a:t>  출력</a:t>
                </a:r>
              </a:p>
            </p:txBody>
          </p:sp>
          <p:cxnSp>
            <p:nvCxnSpPr>
              <p:cNvPr id="7" name="직선 화살표 연결선 6">
                <a:extLst>
                  <a:ext uri="{FF2B5EF4-FFF2-40B4-BE49-F238E27FC236}">
                    <a16:creationId xmlns:a16="http://schemas.microsoft.com/office/drawing/2014/main" id="{5D860E29-7934-4C3D-BC54-B854563B7BF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515022" y="1890050"/>
                <a:ext cx="355600" cy="0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직선 화살표 연결선 29">
                <a:extLst>
                  <a:ext uri="{FF2B5EF4-FFF2-40B4-BE49-F238E27FC236}">
                    <a16:creationId xmlns:a16="http://schemas.microsoft.com/office/drawing/2014/main" id="{633A27E0-D3FD-479A-8AF6-A1323690937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573764" y="1890050"/>
                <a:ext cx="355600" cy="0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화살표: 오른쪽 14">
              <a:extLst>
                <a:ext uri="{FF2B5EF4-FFF2-40B4-BE49-F238E27FC236}">
                  <a16:creationId xmlns:a16="http://schemas.microsoft.com/office/drawing/2014/main" id="{91A4720D-EA34-4998-BE38-1923E39D9B17}"/>
                </a:ext>
              </a:extLst>
            </p:cNvPr>
            <p:cNvSpPr/>
            <p:nvPr/>
          </p:nvSpPr>
          <p:spPr>
            <a:xfrm>
              <a:off x="6260008" y="3397098"/>
              <a:ext cx="1357460" cy="30401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AF9F93B2-459D-424D-A804-DA4A39CDB665}"/>
                </a:ext>
              </a:extLst>
            </p:cNvPr>
            <p:cNvSpPr/>
            <p:nvPr/>
          </p:nvSpPr>
          <p:spPr>
            <a:xfrm>
              <a:off x="3726696" y="5967168"/>
              <a:ext cx="3179162" cy="92989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dirty="0"/>
                <a:t>I/O LIST</a:t>
              </a:r>
              <a:endParaRPr lang="ko-KR" altLang="en-US" sz="2400" dirty="0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E093A376-6303-49AE-8214-C980C863C373}"/>
              </a:ext>
            </a:extLst>
          </p:cNvPr>
          <p:cNvSpPr txBox="1"/>
          <p:nvPr/>
        </p:nvSpPr>
        <p:spPr>
          <a:xfrm>
            <a:off x="10863109" y="263135"/>
            <a:ext cx="114962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900" dirty="0">
                <a:ln w="9525">
                  <a:solidFill>
                    <a:prstClr val="white">
                      <a:alpha val="0"/>
                    </a:prstClr>
                  </a:solidFill>
                </a:ln>
                <a:solidFill>
                  <a:srgbClr val="56565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맑은 고딕"/>
              </a:rPr>
              <a:t>PLC</a:t>
            </a:r>
            <a:endParaRPr kumimoji="0" lang="ko-KR" altLang="en-US" sz="900" b="0" i="0" u="none" strike="noStrike" kern="1200" cap="none" spc="0" normalizeH="0" baseline="0" dirty="0">
              <a:ln w="9525">
                <a:solidFill>
                  <a:prstClr val="white">
                    <a:alpha val="0"/>
                  </a:prstClr>
                </a:solidFill>
              </a:ln>
              <a:solidFill>
                <a:srgbClr val="565656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uLnTx/>
              <a:uFillTx/>
              <a:ea typeface="맑은 고딕"/>
            </a:endParaRPr>
          </a:p>
        </p:txBody>
      </p:sp>
      <p:pic>
        <p:nvPicPr>
          <p:cNvPr id="26" name="그림 25">
            <a:hlinkClick r:id="rId4" action="ppaction://hlinksldjump"/>
            <a:extLst>
              <a:ext uri="{FF2B5EF4-FFF2-40B4-BE49-F238E27FC236}">
                <a16:creationId xmlns:a16="http://schemas.microsoft.com/office/drawing/2014/main" id="{807A4E57-49F5-48E6-8903-47269ADB2CE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0863109" y="6285911"/>
            <a:ext cx="1225195" cy="4937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/>
          <p:cNvCxnSpPr>
            <a:endCxn id="36" idx="1"/>
          </p:cNvCxnSpPr>
          <p:nvPr/>
        </p:nvCxnSpPr>
        <p:spPr>
          <a:xfrm>
            <a:off x="431371" y="344703"/>
            <a:ext cx="10256279" cy="1929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-14515" y="149948"/>
            <a:ext cx="1088572" cy="384043"/>
          </a:xfrm>
          <a:prstGeom prst="rect">
            <a:avLst/>
          </a:prstGeom>
          <a:solidFill>
            <a:srgbClr val="2CA2E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>
              <a:latin typeface="맑은 고딕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1126708" y="345453"/>
            <a:ext cx="1233624" cy="0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이등변 삼각형 28"/>
          <p:cNvSpPr/>
          <p:nvPr/>
        </p:nvSpPr>
        <p:spPr>
          <a:xfrm rot="5400000">
            <a:off x="928279" y="295729"/>
            <a:ext cx="386628" cy="95087"/>
          </a:xfrm>
          <a:prstGeom prst="triangle">
            <a:avLst>
              <a:gd name="adj" fmla="val 50000"/>
            </a:avLst>
          </a:prstGeom>
          <a:solidFill>
            <a:srgbClr val="2CA2E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>
              <a:latin typeface="맑은 고딕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-14527" y="137251"/>
            <a:ext cx="1088572" cy="417600"/>
          </a:xfrm>
          <a:prstGeom prst="rect">
            <a:avLst/>
          </a:prstGeom>
          <a:solidFill>
            <a:srgbClr val="2CA2E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>
              <a:latin typeface="맑은 고딕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086925" y="70699"/>
            <a:ext cx="352371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0070C0"/>
                </a:solidFill>
                <a:latin typeface="맑은 고딕"/>
                <a:ea typeface="맑은 고딕"/>
              </a:rPr>
              <a:t>TERALEADER </a:t>
            </a:r>
            <a:r>
              <a:rPr lang="en-US" altLang="ko-KR" sz="1051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/>
                <a:ea typeface="맑은 고딕"/>
              </a:rPr>
              <a:t>World Best R&amp;D Technology!</a:t>
            </a:r>
            <a:endParaRPr lang="ko-KR" altLang="en-US" sz="1200" b="1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맑은 고딕"/>
              <a:ea typeface="맑은 고딕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0824300" y="6186902"/>
            <a:ext cx="1225484" cy="584463"/>
          </a:xfrm>
          <a:prstGeom prst="rect">
            <a:avLst/>
          </a:prstGeom>
          <a:solidFill>
            <a:schemeClr val="bg1"/>
          </a:solidFill>
          <a:ln w="19050" cap="flat" cmpd="sng" algn="ctr">
            <a:noFill/>
            <a:prstDash val="solid"/>
            <a:round/>
            <a:headEnd w="med" len="med"/>
            <a:tailEnd w="med" len="med"/>
          </a:ln>
          <a:effectLst/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defTabSz="914332">
              <a:spcBef>
                <a:spcPct val="0"/>
              </a:spcBef>
              <a:spcAft>
                <a:spcPct val="0"/>
              </a:spcAft>
              <a:defRPr/>
            </a:pPr>
            <a:endParaRPr lang="ko-KR" altLang="en-US">
              <a:latin typeface="맑은 고딕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1008056" y="593415"/>
            <a:ext cx="378000" cy="50400"/>
          </a:xfrm>
          <a:prstGeom prst="rect">
            <a:avLst/>
          </a:prstGeom>
          <a:solidFill>
            <a:srgbClr val="0070C0"/>
          </a:solidFill>
          <a:ln w="19050" cap="flat" cmpd="sng" algn="ctr">
            <a:noFill/>
            <a:prstDash val="solid"/>
            <a:round/>
            <a:headEnd w="med" len="med"/>
            <a:tailEnd w="med" len="med"/>
          </a:ln>
          <a:effectLst>
            <a:outerShdw blurRad="19050" dist="1524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defTabSz="914332">
              <a:spcBef>
                <a:spcPct val="0"/>
              </a:spcBef>
              <a:spcAft>
                <a:spcPct val="0"/>
              </a:spcAft>
              <a:defRPr/>
            </a:pPr>
            <a:endParaRPr lang="ko-KR" altLang="en-US">
              <a:latin typeface="맑은 고딕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10687650" y="183541"/>
            <a:ext cx="60959" cy="36090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>
              <a:latin typeface="맑은 고딕"/>
            </a:endParaRPr>
          </a:p>
        </p:txBody>
      </p:sp>
      <p:cxnSp>
        <p:nvCxnSpPr>
          <p:cNvPr id="120" name="직선 연결선 26"/>
          <p:cNvCxnSpPr/>
          <p:nvPr/>
        </p:nvCxnSpPr>
        <p:spPr>
          <a:xfrm rot="10800000" flipV="1">
            <a:off x="1477737" y="1008591"/>
            <a:ext cx="1051969" cy="5679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itle 15"/>
          <p:cNvSpPr txBox="1"/>
          <p:nvPr/>
        </p:nvSpPr>
        <p:spPr>
          <a:xfrm>
            <a:off x="926568" y="565133"/>
            <a:ext cx="11357112" cy="562527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marR="0" lvl="0" indent="0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2800" b="1" spc="-15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맑은 고딕"/>
                <a:ea typeface="맑은 고딕"/>
              </a:rPr>
              <a:t>02</a:t>
            </a:r>
            <a:r>
              <a:rPr lang="en-US" altLang="ko-KR" sz="2000" b="1" spc="-150" dirty="0">
                <a:solidFill>
                  <a:srgbClr val="0070C0"/>
                </a:solidFill>
                <a:latin typeface="맑은 고딕"/>
                <a:ea typeface="맑은 고딕"/>
              </a:rPr>
              <a:t>   XG5000</a:t>
            </a:r>
            <a:endParaRPr lang="en-US" altLang="ko-KR" sz="1400" spc="-150" dirty="0">
              <a:solidFill>
                <a:srgbClr val="858585"/>
              </a:solidFill>
              <a:latin typeface="맑은 고딕"/>
              <a:ea typeface="맑은 고딕"/>
            </a:endParaRPr>
          </a:p>
        </p:txBody>
      </p:sp>
      <p:sp>
        <p:nvSpPr>
          <p:cNvPr id="122" name="TextBox 121"/>
          <p:cNvSpPr txBox="1"/>
          <p:nvPr/>
        </p:nvSpPr>
        <p:spPr>
          <a:xfrm>
            <a:off x="1261583" y="1276350"/>
            <a:ext cx="2365135" cy="371192"/>
          </a:xfrm>
          <a:prstGeom prst="rect">
            <a:avLst/>
          </a:prstGeom>
        </p:spPr>
        <p:txBody>
          <a:bodyPr vert="horz" wrap="none" lIns="91440" tIns="45720" rIns="91440" bIns="45720" anchor="t">
            <a:spAutoFit/>
          </a:bodyPr>
          <a:lstStyle/>
          <a:p>
            <a:pPr marL="285750" indent="-285750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altLang="ko-KR" dirty="0">
                <a:solidFill>
                  <a:schemeClr val="tx1"/>
                </a:solidFill>
              </a:rPr>
              <a:t>XG5000 </a:t>
            </a:r>
            <a:r>
              <a:rPr lang="ko-KR" altLang="en-US" dirty="0"/>
              <a:t>사용 예제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19D8C0A-B67E-4720-BA05-83493AE6E700}"/>
              </a:ext>
            </a:extLst>
          </p:cNvPr>
          <p:cNvSpPr txBox="1"/>
          <p:nvPr/>
        </p:nvSpPr>
        <p:spPr>
          <a:xfrm>
            <a:off x="10863109" y="263135"/>
            <a:ext cx="114962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900" dirty="0">
                <a:ln w="9525">
                  <a:solidFill>
                    <a:prstClr val="white">
                      <a:alpha val="0"/>
                    </a:prstClr>
                  </a:solidFill>
                </a:ln>
                <a:solidFill>
                  <a:srgbClr val="56565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맑은 고딕"/>
              </a:rPr>
              <a:t>PLC</a:t>
            </a:r>
            <a:endParaRPr kumimoji="0" lang="ko-KR" altLang="en-US" sz="900" b="0" i="0" u="none" strike="noStrike" kern="1200" cap="none" spc="0" normalizeH="0" baseline="0" dirty="0">
              <a:ln w="9525">
                <a:solidFill>
                  <a:prstClr val="white">
                    <a:alpha val="0"/>
                  </a:prstClr>
                </a:solidFill>
              </a:ln>
              <a:solidFill>
                <a:srgbClr val="565656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uLnTx/>
              <a:uFillTx/>
              <a:ea typeface="맑은 고딕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A92FD099-F0D3-4E19-84B2-9F65F3E6343F}"/>
              </a:ext>
            </a:extLst>
          </p:cNvPr>
          <p:cNvGrpSpPr/>
          <p:nvPr/>
        </p:nvGrpSpPr>
        <p:grpSpPr>
          <a:xfrm>
            <a:off x="137189" y="2637140"/>
            <a:ext cx="6019772" cy="3499520"/>
            <a:chOff x="137189" y="2637140"/>
            <a:chExt cx="6019772" cy="3499520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6977A045-26DA-4F36-984F-06EC7F62D66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7189" y="2637140"/>
              <a:ext cx="6019772" cy="349952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73AD3DD4-251B-44AE-883F-E14A42B61804}"/>
                </a:ext>
              </a:extLst>
            </p:cNvPr>
            <p:cNvSpPr/>
            <p:nvPr/>
          </p:nvSpPr>
          <p:spPr>
            <a:xfrm>
              <a:off x="3583305" y="4632774"/>
              <a:ext cx="398146" cy="137159"/>
            </a:xfrm>
            <a:prstGeom prst="rect">
              <a:avLst/>
            </a:prstGeom>
            <a:noFill/>
            <a:ln w="222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4954052B-8224-4DB6-BB73-D506605EA253}"/>
              </a:ext>
            </a:extLst>
          </p:cNvPr>
          <p:cNvGrpSpPr/>
          <p:nvPr/>
        </p:nvGrpSpPr>
        <p:grpSpPr>
          <a:xfrm>
            <a:off x="6363825" y="2637140"/>
            <a:ext cx="5697705" cy="3499520"/>
            <a:chOff x="6363825" y="2637140"/>
            <a:chExt cx="5697705" cy="3499520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5AE95C46-4052-4AA3-8FAC-6A4A54DF1A4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63825" y="2637140"/>
              <a:ext cx="5697705" cy="349952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E1AC564D-DC2F-4AD3-9FA8-331E97BB904B}"/>
                </a:ext>
              </a:extLst>
            </p:cNvPr>
            <p:cNvSpPr/>
            <p:nvPr/>
          </p:nvSpPr>
          <p:spPr>
            <a:xfrm>
              <a:off x="7889699" y="2843853"/>
              <a:ext cx="558872" cy="119171"/>
            </a:xfrm>
            <a:prstGeom prst="rect">
              <a:avLst/>
            </a:prstGeom>
            <a:noFill/>
            <a:ln w="222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1" name="직사각형 43">
            <a:extLst>
              <a:ext uri="{FF2B5EF4-FFF2-40B4-BE49-F238E27FC236}">
                <a16:creationId xmlns:a16="http://schemas.microsoft.com/office/drawing/2014/main" id="{52CF4005-3B49-4D08-BBF8-A13AE6103000}"/>
              </a:ext>
            </a:extLst>
          </p:cNvPr>
          <p:cNvSpPr/>
          <p:nvPr/>
        </p:nvSpPr>
        <p:spPr>
          <a:xfrm>
            <a:off x="1261583" y="1593155"/>
            <a:ext cx="5092083" cy="3123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ko-KR" sz="13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/>
                <a:ea typeface="나눔고딕"/>
              </a:rPr>
              <a:t>- </a:t>
            </a:r>
            <a:r>
              <a:rPr lang="ko-KR" altLang="en-US" sz="1300" dirty="0" err="1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/>
                <a:ea typeface="나눔고딕"/>
              </a:rPr>
              <a:t>입력부</a:t>
            </a:r>
            <a:r>
              <a:rPr lang="ko-KR" altLang="en-US" sz="13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/>
                <a:ea typeface="나눔고딕"/>
              </a:rPr>
              <a:t> 접점 </a:t>
            </a:r>
            <a:r>
              <a:rPr lang="en-US" altLang="ko-KR" sz="13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/>
                <a:ea typeface="나눔고딕"/>
              </a:rPr>
              <a:t>0</a:t>
            </a:r>
            <a:r>
              <a:rPr lang="ko-KR" altLang="en-US" sz="13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/>
                <a:ea typeface="나눔고딕"/>
              </a:rPr>
              <a:t>과 </a:t>
            </a:r>
            <a:r>
              <a:rPr lang="ko-KR" altLang="en-US" sz="1300" dirty="0" err="1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/>
                <a:ea typeface="나눔고딕"/>
              </a:rPr>
              <a:t>출력부</a:t>
            </a:r>
            <a:r>
              <a:rPr lang="ko-KR" altLang="en-US" sz="13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/>
                <a:ea typeface="나눔고딕"/>
              </a:rPr>
              <a:t> 접점 </a:t>
            </a:r>
            <a:r>
              <a:rPr lang="en-US" altLang="ko-KR" sz="13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/>
                <a:ea typeface="나눔고딕"/>
              </a:rPr>
              <a:t>20</a:t>
            </a:r>
            <a:r>
              <a:rPr lang="ko-KR" altLang="en-US" sz="13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/>
                <a:ea typeface="나눔고딕"/>
              </a:rPr>
              <a:t>을 연결시키는 프로그램을 작성하라</a:t>
            </a:r>
            <a:r>
              <a:rPr lang="en-US" altLang="ko-KR" sz="13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/>
                <a:ea typeface="나눔고딕"/>
              </a:rPr>
              <a:t>.</a:t>
            </a:r>
            <a:endParaRPr lang="en-US" altLang="ko-KR" sz="1300" dirty="0">
              <a:solidFill>
                <a:schemeClr val="tx1">
                  <a:lumMod val="65000"/>
                  <a:lumOff val="35000"/>
                </a:schemeClr>
              </a:solidFill>
              <a:latin typeface="나눔고딕"/>
              <a:ea typeface="나눔고딕"/>
            </a:endParaRPr>
          </a:p>
        </p:txBody>
      </p:sp>
      <p:sp>
        <p:nvSpPr>
          <p:cNvPr id="24" name="사각형: 둥근 모서리 30">
            <a:extLst>
              <a:ext uri="{FF2B5EF4-FFF2-40B4-BE49-F238E27FC236}">
                <a16:creationId xmlns:a16="http://schemas.microsoft.com/office/drawing/2014/main" id="{240AD3DB-3C3A-42A5-8A38-98CBC4E6F158}"/>
              </a:ext>
            </a:extLst>
          </p:cNvPr>
          <p:cNvSpPr/>
          <p:nvPr/>
        </p:nvSpPr>
        <p:spPr>
          <a:xfrm>
            <a:off x="6353666" y="2189498"/>
            <a:ext cx="2235127" cy="312393"/>
          </a:xfrm>
          <a:prstGeom prst="roundRect">
            <a:avLst>
              <a:gd name="adj" fmla="val 50000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en-US" altLang="ko-KR" sz="1400" b="1" dirty="0">
                <a:solidFill>
                  <a:schemeClr val="bg1"/>
                </a:solidFill>
                <a:latin typeface="Noto Sans KR"/>
                <a:ea typeface="Noto Sans KR"/>
              </a:rPr>
              <a:t>5. </a:t>
            </a:r>
            <a:r>
              <a:rPr lang="ko-KR" altLang="en-US" sz="1400" b="1" dirty="0">
                <a:solidFill>
                  <a:schemeClr val="bg1"/>
                </a:solidFill>
                <a:latin typeface="Noto Sans KR"/>
                <a:ea typeface="Noto Sans KR"/>
              </a:rPr>
              <a:t>모니터링</a:t>
            </a:r>
          </a:p>
        </p:txBody>
      </p:sp>
      <p:pic>
        <p:nvPicPr>
          <p:cNvPr id="22" name="그림 21">
            <a:hlinkClick r:id="rId5" action="ppaction://hlinksldjump"/>
            <a:extLst>
              <a:ext uri="{FF2B5EF4-FFF2-40B4-BE49-F238E27FC236}">
                <a16:creationId xmlns:a16="http://schemas.microsoft.com/office/drawing/2014/main" id="{27092B52-B0F5-4C56-ABCE-1C47CB07D51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0863109" y="6285911"/>
            <a:ext cx="1225195" cy="493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937353"/>
      </p:ext>
    </p:extLst>
  </p:cSld>
  <p:clrMapOvr>
    <a:masterClrMapping/>
  </p:clrMapOvr>
  <p:transition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itle 15"/>
          <p:cNvSpPr txBox="1"/>
          <p:nvPr/>
        </p:nvSpPr>
        <p:spPr>
          <a:xfrm>
            <a:off x="926568" y="565133"/>
            <a:ext cx="11357112" cy="562527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marR="0" lvl="0" indent="0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2800" b="1" spc="-15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맑은 고딕"/>
                <a:ea typeface="맑은 고딕"/>
              </a:rPr>
              <a:t>02</a:t>
            </a:r>
            <a:r>
              <a:rPr lang="en-US" altLang="ko-KR" sz="2000" b="1" spc="-150" dirty="0">
                <a:solidFill>
                  <a:srgbClr val="0070C0"/>
                </a:solidFill>
                <a:latin typeface="맑은 고딕"/>
                <a:ea typeface="맑은 고딕"/>
              </a:rPr>
              <a:t>   XG5000</a:t>
            </a:r>
            <a:endParaRPr lang="en-US" altLang="ko-KR" sz="1400" spc="-150" dirty="0">
              <a:solidFill>
                <a:srgbClr val="858585"/>
              </a:solidFill>
              <a:latin typeface="맑은 고딕"/>
              <a:ea typeface="맑은 고딕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A1813E9-D027-4230-954C-090B615B4410}"/>
              </a:ext>
            </a:extLst>
          </p:cNvPr>
          <p:cNvSpPr/>
          <p:nvPr/>
        </p:nvSpPr>
        <p:spPr>
          <a:xfrm>
            <a:off x="2253006" y="1328800"/>
            <a:ext cx="7786004" cy="491851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ko-KR" altLang="en-US" sz="1700" spc="-150" dirty="0">
                <a:ln w="9525"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chemeClr val="tx1"/>
                </a:solidFill>
                <a:latin typeface="Noto Sans KR Light"/>
                <a:ea typeface="Noto Sans KR Light"/>
              </a:rPr>
              <a:t>   </a:t>
            </a:r>
            <a:endParaRPr lang="en-US" altLang="ko-KR" sz="1700" spc="-150" dirty="0">
              <a:ln w="9525">
                <a:solidFill>
                  <a:schemeClr val="tx2">
                    <a:tint val="1000"/>
                    <a:alpha val="0"/>
                  </a:schemeClr>
                </a:solidFill>
              </a:ln>
              <a:solidFill>
                <a:schemeClr val="tx1"/>
              </a:solidFill>
              <a:latin typeface="Noto Sans KR Light"/>
              <a:ea typeface="Noto Sans KR Light"/>
            </a:endParaRPr>
          </a:p>
        </p:txBody>
      </p:sp>
      <p:cxnSp>
        <p:nvCxnSpPr>
          <p:cNvPr id="35" name="직선 연결선 34"/>
          <p:cNvCxnSpPr>
            <a:endCxn id="36" idx="1"/>
          </p:cNvCxnSpPr>
          <p:nvPr/>
        </p:nvCxnSpPr>
        <p:spPr>
          <a:xfrm>
            <a:off x="431371" y="344703"/>
            <a:ext cx="10256279" cy="1929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-14515" y="149948"/>
            <a:ext cx="1088572" cy="384043"/>
          </a:xfrm>
          <a:prstGeom prst="rect">
            <a:avLst/>
          </a:prstGeom>
          <a:solidFill>
            <a:srgbClr val="2CA2E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>
              <a:latin typeface="맑은 고딕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1126708" y="345453"/>
            <a:ext cx="1233624" cy="0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이등변 삼각형 28"/>
          <p:cNvSpPr/>
          <p:nvPr/>
        </p:nvSpPr>
        <p:spPr>
          <a:xfrm rot="5400000">
            <a:off x="928279" y="295729"/>
            <a:ext cx="386628" cy="95087"/>
          </a:xfrm>
          <a:prstGeom prst="triangle">
            <a:avLst>
              <a:gd name="adj" fmla="val 50000"/>
            </a:avLst>
          </a:prstGeom>
          <a:solidFill>
            <a:srgbClr val="2CA2E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>
              <a:latin typeface="맑은 고딕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-14527" y="137251"/>
            <a:ext cx="1088572" cy="417600"/>
          </a:xfrm>
          <a:prstGeom prst="rect">
            <a:avLst/>
          </a:prstGeom>
          <a:solidFill>
            <a:srgbClr val="2CA2E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>
              <a:latin typeface="맑은 고딕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086925" y="70699"/>
            <a:ext cx="352371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0070C0"/>
                </a:solidFill>
                <a:latin typeface="맑은 고딕"/>
                <a:ea typeface="맑은 고딕"/>
              </a:rPr>
              <a:t>TERALEADER </a:t>
            </a:r>
            <a:r>
              <a:rPr lang="en-US" altLang="ko-KR" sz="1051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/>
                <a:ea typeface="맑은 고딕"/>
              </a:rPr>
              <a:t>World Best R&amp;D Technology!</a:t>
            </a:r>
            <a:endParaRPr lang="ko-KR" altLang="en-US" sz="1200" b="1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맑은 고딕"/>
              <a:ea typeface="맑은 고딕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0824300" y="6186902"/>
            <a:ext cx="1225484" cy="584463"/>
          </a:xfrm>
          <a:prstGeom prst="rect">
            <a:avLst/>
          </a:prstGeom>
          <a:solidFill>
            <a:schemeClr val="bg1"/>
          </a:solidFill>
          <a:ln w="19050" cap="flat" cmpd="sng" algn="ctr">
            <a:noFill/>
            <a:prstDash val="solid"/>
            <a:round/>
            <a:headEnd w="med" len="med"/>
            <a:tailEnd w="med" len="med"/>
          </a:ln>
          <a:effectLst/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defTabSz="914332">
              <a:spcBef>
                <a:spcPct val="0"/>
              </a:spcBef>
              <a:spcAft>
                <a:spcPct val="0"/>
              </a:spcAft>
              <a:defRPr/>
            </a:pPr>
            <a:endParaRPr lang="ko-KR" altLang="en-US">
              <a:latin typeface="맑은 고딕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1008056" y="593415"/>
            <a:ext cx="378000" cy="50400"/>
          </a:xfrm>
          <a:prstGeom prst="rect">
            <a:avLst/>
          </a:prstGeom>
          <a:solidFill>
            <a:srgbClr val="0070C0"/>
          </a:solidFill>
          <a:ln w="19050" cap="flat" cmpd="sng" algn="ctr">
            <a:noFill/>
            <a:prstDash val="solid"/>
            <a:round/>
            <a:headEnd w="med" len="med"/>
            <a:tailEnd w="med" len="med"/>
          </a:ln>
          <a:effectLst>
            <a:outerShdw blurRad="19050" dist="1524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defTabSz="914332">
              <a:spcBef>
                <a:spcPct val="0"/>
              </a:spcBef>
              <a:spcAft>
                <a:spcPct val="0"/>
              </a:spcAft>
              <a:defRPr/>
            </a:pPr>
            <a:endParaRPr lang="ko-KR" altLang="en-US">
              <a:latin typeface="맑은 고딕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10687650" y="183541"/>
            <a:ext cx="60959" cy="36090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>
              <a:latin typeface="맑은 고딕"/>
            </a:endParaRPr>
          </a:p>
        </p:txBody>
      </p:sp>
      <p:cxnSp>
        <p:nvCxnSpPr>
          <p:cNvPr id="120" name="직선 연결선 26"/>
          <p:cNvCxnSpPr/>
          <p:nvPr/>
        </p:nvCxnSpPr>
        <p:spPr>
          <a:xfrm rot="10800000" flipV="1">
            <a:off x="1519935" y="1008591"/>
            <a:ext cx="1051969" cy="5679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719D8C0A-B67E-4720-BA05-83493AE6E700}"/>
              </a:ext>
            </a:extLst>
          </p:cNvPr>
          <p:cNvSpPr txBox="1"/>
          <p:nvPr/>
        </p:nvSpPr>
        <p:spPr>
          <a:xfrm>
            <a:off x="10863109" y="263135"/>
            <a:ext cx="114962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900" dirty="0">
                <a:ln w="9525">
                  <a:solidFill>
                    <a:prstClr val="white">
                      <a:alpha val="0"/>
                    </a:prstClr>
                  </a:solidFill>
                </a:ln>
                <a:solidFill>
                  <a:srgbClr val="56565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맑은 고딕"/>
              </a:rPr>
              <a:t>PLC</a:t>
            </a:r>
            <a:endParaRPr kumimoji="0" lang="ko-KR" altLang="en-US" sz="900" b="0" i="0" u="none" strike="noStrike" kern="1200" cap="none" spc="0" normalizeH="0" baseline="0" dirty="0">
              <a:ln w="9525">
                <a:solidFill>
                  <a:prstClr val="white">
                    <a:alpha val="0"/>
                  </a:prstClr>
                </a:solidFill>
              </a:ln>
              <a:solidFill>
                <a:srgbClr val="565656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uLnTx/>
              <a:uFillTx/>
              <a:ea typeface="맑은 고딕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5290ECDD-0AD6-4D1F-B001-D1F43863C9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0396" y="1579603"/>
            <a:ext cx="7111223" cy="447556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8" name="사각형: 둥근 모서리 30">
            <a:extLst>
              <a:ext uri="{FF2B5EF4-FFF2-40B4-BE49-F238E27FC236}">
                <a16:creationId xmlns:a16="http://schemas.microsoft.com/office/drawing/2014/main" id="{AE89CE7F-8A4D-4F7A-A808-C46C4FE04C1F}"/>
              </a:ext>
            </a:extLst>
          </p:cNvPr>
          <p:cNvSpPr/>
          <p:nvPr/>
        </p:nvSpPr>
        <p:spPr>
          <a:xfrm>
            <a:off x="2253006" y="1158120"/>
            <a:ext cx="2235127" cy="312393"/>
          </a:xfrm>
          <a:prstGeom prst="roundRect">
            <a:avLst>
              <a:gd name="adj" fmla="val 50000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en-US" altLang="ko-KR" sz="1400" b="1" dirty="0">
                <a:solidFill>
                  <a:schemeClr val="bg1"/>
                </a:solidFill>
                <a:latin typeface="Noto Sans KR"/>
                <a:ea typeface="Noto Sans KR"/>
              </a:rPr>
              <a:t>6. </a:t>
            </a:r>
            <a:r>
              <a:rPr lang="ko-KR" altLang="en-US" sz="1400" b="1" dirty="0">
                <a:solidFill>
                  <a:schemeClr val="bg1"/>
                </a:solidFill>
                <a:latin typeface="Noto Sans KR"/>
                <a:ea typeface="Noto Sans KR"/>
              </a:rPr>
              <a:t>결과</a:t>
            </a:r>
          </a:p>
        </p:txBody>
      </p:sp>
      <p:pic>
        <p:nvPicPr>
          <p:cNvPr id="21" name="그림 20">
            <a:hlinkClick r:id="rId4" action="ppaction://hlinksldjump"/>
            <a:extLst>
              <a:ext uri="{FF2B5EF4-FFF2-40B4-BE49-F238E27FC236}">
                <a16:creationId xmlns:a16="http://schemas.microsoft.com/office/drawing/2014/main" id="{F5A4564C-D467-4ED4-B7FC-A821DE970F3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0863109" y="6285911"/>
            <a:ext cx="1225195" cy="493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955734"/>
      </p:ext>
    </p:extLst>
  </p:cSld>
  <p:clrMapOvr>
    <a:masterClrMapping/>
  </p:clrMapOvr>
  <p:transition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/>
        </p:nvSpPr>
        <p:spPr>
          <a:xfrm>
            <a:off x="6338556" y="1309347"/>
            <a:ext cx="5224735" cy="3405032"/>
          </a:xfrm>
          <a:prstGeom prst="rect">
            <a:avLst/>
          </a:prstGeom>
          <a:solidFill>
            <a:srgbClr val="DCE5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ko-KR" altLang="en-US" sz="1600" b="1" spc="-150">
              <a:ln w="9525">
                <a:solidFill>
                  <a:schemeClr val="tx2">
                    <a:tint val="1000"/>
                    <a:alpha val="0"/>
                  </a:schemeClr>
                </a:solidFill>
              </a:ln>
              <a:solidFill>
                <a:schemeClr val="tx1"/>
              </a:solidFill>
              <a:latin typeface="Noto Sans KR Medium"/>
              <a:ea typeface="Noto Sans KR Medium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338556" y="1123463"/>
            <a:ext cx="2310346" cy="369332"/>
          </a:xfrm>
          <a:prstGeom prst="rect">
            <a:avLst/>
          </a:prstGeom>
          <a:solidFill>
            <a:schemeClr val="accent1">
              <a:lumMod val="75000"/>
            </a:schemeClr>
          </a:solidFill>
          <a:ln w="254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bg1"/>
                </a:solidFill>
                <a:latin typeface="Noto Sans KR"/>
                <a:ea typeface="Noto Sans KR"/>
              </a:rPr>
              <a:t> - PLC </a:t>
            </a:r>
            <a:r>
              <a:rPr lang="ko-KR" altLang="en-US">
                <a:solidFill>
                  <a:schemeClr val="bg1"/>
                </a:solidFill>
                <a:latin typeface="Noto Sans KR"/>
                <a:ea typeface="Noto Sans KR"/>
              </a:rPr>
              <a:t>구성</a:t>
            </a:r>
          </a:p>
        </p:txBody>
      </p:sp>
      <p:cxnSp>
        <p:nvCxnSpPr>
          <p:cNvPr id="35" name="직선 연결선 34"/>
          <p:cNvCxnSpPr>
            <a:endCxn id="36" idx="1"/>
          </p:cNvCxnSpPr>
          <p:nvPr/>
        </p:nvCxnSpPr>
        <p:spPr>
          <a:xfrm>
            <a:off x="431371" y="344703"/>
            <a:ext cx="10256279" cy="1929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-14515" y="149948"/>
            <a:ext cx="1088572" cy="384043"/>
          </a:xfrm>
          <a:prstGeom prst="rect">
            <a:avLst/>
          </a:prstGeom>
          <a:solidFill>
            <a:srgbClr val="2CA2E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>
              <a:latin typeface="맑은 고딕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1126708" y="345453"/>
            <a:ext cx="1233624" cy="0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이등변 삼각형 28"/>
          <p:cNvSpPr/>
          <p:nvPr/>
        </p:nvSpPr>
        <p:spPr>
          <a:xfrm rot="5400000">
            <a:off x="928279" y="295729"/>
            <a:ext cx="386628" cy="95087"/>
          </a:xfrm>
          <a:prstGeom prst="triangle">
            <a:avLst>
              <a:gd name="adj" fmla="val 50000"/>
            </a:avLst>
          </a:prstGeom>
          <a:solidFill>
            <a:srgbClr val="2CA2E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>
              <a:latin typeface="맑은 고딕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-14527" y="137251"/>
            <a:ext cx="1088572" cy="417600"/>
          </a:xfrm>
          <a:prstGeom prst="rect">
            <a:avLst/>
          </a:prstGeom>
          <a:solidFill>
            <a:srgbClr val="2CA2E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>
              <a:latin typeface="맑은 고딕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086925" y="70699"/>
            <a:ext cx="352371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0070C0"/>
                </a:solidFill>
                <a:latin typeface="맑은 고딕"/>
                <a:ea typeface="맑은 고딕"/>
              </a:rPr>
              <a:t>TERALEADER </a:t>
            </a:r>
            <a:r>
              <a:rPr lang="en-US" altLang="ko-KR" sz="1051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/>
                <a:ea typeface="맑은 고딕"/>
              </a:rPr>
              <a:t>World Best R&amp;D Technology!</a:t>
            </a:r>
            <a:endParaRPr lang="ko-KR" altLang="en-US" sz="1200" b="1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맑은 고딕"/>
              <a:ea typeface="맑은 고딕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0824300" y="6177377"/>
            <a:ext cx="1225484" cy="584463"/>
          </a:xfrm>
          <a:prstGeom prst="rect">
            <a:avLst/>
          </a:prstGeom>
          <a:solidFill>
            <a:schemeClr val="bg1"/>
          </a:solidFill>
          <a:ln w="19050" cap="flat" cmpd="sng" algn="ctr">
            <a:noFill/>
            <a:prstDash val="solid"/>
            <a:round/>
            <a:headEnd w="med" len="med"/>
            <a:tailEnd w="med" len="med"/>
          </a:ln>
          <a:effectLst/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defTabSz="914332">
              <a:spcBef>
                <a:spcPct val="0"/>
              </a:spcBef>
              <a:spcAft>
                <a:spcPct val="0"/>
              </a:spcAft>
              <a:defRPr/>
            </a:pPr>
            <a:endParaRPr lang="ko-KR" altLang="en-US">
              <a:latin typeface="맑은 고딕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10687650" y="183541"/>
            <a:ext cx="60959" cy="36090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>
              <a:latin typeface="맑은 고딕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407558" y="1670374"/>
            <a:ext cx="5331253" cy="3920787"/>
          </a:xfrm>
          <a:prstGeom prst="rect">
            <a:avLst/>
          </a:prstGeom>
          <a:solidFill>
            <a:srgbClr val="DCE5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ko-KR" altLang="en-US" sz="1600" b="1" spc="-150">
              <a:ln w="9525">
                <a:solidFill>
                  <a:schemeClr val="tx2">
                    <a:tint val="1000"/>
                    <a:alpha val="0"/>
                  </a:schemeClr>
                </a:solidFill>
              </a:ln>
              <a:solidFill>
                <a:schemeClr val="tx1"/>
              </a:solidFill>
              <a:latin typeface="Noto Sans KR Medium"/>
              <a:ea typeface="Noto Sans KR Medium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63831" y="1858024"/>
            <a:ext cx="5014115" cy="3547432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407558" y="1465440"/>
            <a:ext cx="2693777" cy="369332"/>
          </a:xfrm>
          <a:prstGeom prst="rect">
            <a:avLst/>
          </a:prstGeom>
          <a:solidFill>
            <a:schemeClr val="accent1">
              <a:lumMod val="75000"/>
            </a:schemeClr>
          </a:solidFill>
          <a:ln w="254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bg1"/>
                </a:solidFill>
                <a:latin typeface="Noto Sans KR"/>
                <a:ea typeface="Noto Sans KR"/>
              </a:rPr>
              <a:t> - I/O</a:t>
            </a:r>
            <a:r>
              <a:rPr lang="ko-KR" altLang="en-US">
                <a:solidFill>
                  <a:schemeClr val="bg1"/>
                </a:solidFill>
                <a:latin typeface="Noto Sans KR"/>
                <a:ea typeface="Noto Sans KR"/>
              </a:rPr>
              <a:t>파라미터</a:t>
            </a:r>
          </a:p>
        </p:txBody>
      </p:sp>
      <p:pic>
        <p:nvPicPr>
          <p:cNvPr id="5" name="그림 4" descr="텍스트이(가) 표시된 사진  자동 생성된 설명"/>
          <p:cNvPicPr>
            <a:picLocks noChangeAspect="1"/>
          </p:cNvPicPr>
          <p:nvPr/>
        </p:nvPicPr>
        <p:blipFill rotWithShape="1">
          <a:blip r:embed="rId4"/>
          <a:srcRect l="22960" r="32640"/>
          <a:stretch>
            <a:fillRect/>
          </a:stretch>
        </p:blipFill>
        <p:spPr>
          <a:xfrm rot="5400000">
            <a:off x="7551471" y="712545"/>
            <a:ext cx="2824884" cy="4772164"/>
          </a:xfrm>
          <a:prstGeom prst="rect">
            <a:avLst/>
          </a:prstGeom>
        </p:spPr>
      </p:pic>
      <p:sp>
        <p:nvSpPr>
          <p:cNvPr id="96" name="타원 5"/>
          <p:cNvSpPr/>
          <p:nvPr/>
        </p:nvSpPr>
        <p:spPr>
          <a:xfrm>
            <a:off x="7219384" y="2731030"/>
            <a:ext cx="351692" cy="584439"/>
          </a:xfrm>
          <a:prstGeom prst="ellipse">
            <a:avLst/>
          </a:prstGeom>
          <a:solidFill>
            <a:srgbClr val="F62828">
              <a:alpha val="48630"/>
            </a:srgbClr>
          </a:solidFill>
          <a:ln w="0" cap="flat" cmpd="sng" algn="ctr">
            <a:solidFill>
              <a:srgbClr val="FF0000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cxnSp>
        <p:nvCxnSpPr>
          <p:cNvPr id="97" name="직선 화살표 연결선 7"/>
          <p:cNvCxnSpPr>
            <a:stCxn id="96" idx="2"/>
          </p:cNvCxnSpPr>
          <p:nvPr/>
        </p:nvCxnSpPr>
        <p:spPr>
          <a:xfrm rot="10800000" flipV="1">
            <a:off x="5535372" y="3023250"/>
            <a:ext cx="1684015" cy="1491600"/>
          </a:xfrm>
          <a:prstGeom prst="straightConnector1">
            <a:avLst/>
          </a:prstGeom>
          <a:noFill/>
          <a:ln w="19050" cap="flat" cmpd="sng" algn="ctr">
            <a:solidFill>
              <a:srgbClr val="FF0000">
                <a:alpha val="82750"/>
              </a:srgbClr>
            </a:solidFill>
            <a:prstDash val="solid"/>
            <a:miter/>
            <a:tailEnd type="triangle"/>
          </a:ln>
        </p:spPr>
      </p:cxnSp>
      <p:sp>
        <p:nvSpPr>
          <p:cNvPr id="99" name="타원 5"/>
          <p:cNvSpPr/>
          <p:nvPr/>
        </p:nvSpPr>
        <p:spPr>
          <a:xfrm>
            <a:off x="10025798" y="2844561"/>
            <a:ext cx="351692" cy="584439"/>
          </a:xfrm>
          <a:prstGeom prst="ellipse">
            <a:avLst/>
          </a:prstGeom>
          <a:solidFill>
            <a:srgbClr val="283CF6">
              <a:alpha val="48630"/>
            </a:srgbClr>
          </a:solidFill>
          <a:ln w="0" cap="flat" cmpd="sng" algn="ctr">
            <a:solidFill>
              <a:srgbClr val="001AFF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102" name="직사각형 38"/>
          <p:cNvSpPr/>
          <p:nvPr/>
        </p:nvSpPr>
        <p:spPr>
          <a:xfrm>
            <a:off x="5962650" y="5220889"/>
            <a:ext cx="6102173" cy="804490"/>
          </a:xfrm>
          <a:prstGeom prst="rect">
            <a:avLst/>
          </a:prstGeom>
          <a:solidFill>
            <a:srgbClr val="DCE5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marL="0" indent="0">
              <a:buFontTx/>
              <a:buNone/>
              <a:defRPr/>
            </a:pPr>
            <a:endParaRPr lang="en-US" altLang="ko-KR" sz="1700" kern="0">
              <a:solidFill>
                <a:schemeClr val="tx1"/>
              </a:solidFill>
              <a:latin typeface="Noto Sans KR"/>
              <a:ea typeface="Noto Sans KR"/>
            </a:endParaRPr>
          </a:p>
          <a:p>
            <a:pPr marL="0" indent="0">
              <a:buFontTx/>
              <a:buNone/>
              <a:defRPr/>
            </a:pPr>
            <a:endParaRPr lang="en-US" altLang="ko-KR" sz="1700" kern="0">
              <a:solidFill>
                <a:schemeClr val="tx1"/>
              </a:solidFill>
              <a:latin typeface="Noto Sans KR"/>
              <a:ea typeface="Noto Sans KR"/>
            </a:endParaRPr>
          </a:p>
          <a:p>
            <a:pPr lvl="0" algn="ctr">
              <a:defRPr/>
            </a:pPr>
            <a:endParaRPr lang="en-US" altLang="ko-KR" sz="1700" kern="0">
              <a:solidFill>
                <a:schemeClr val="tx1"/>
              </a:solidFill>
              <a:latin typeface="Noto Sans KR"/>
              <a:ea typeface="Noto Sans KR"/>
            </a:endParaRPr>
          </a:p>
          <a:p>
            <a:pPr lvl="0" algn="ctr">
              <a:defRPr/>
            </a:pPr>
            <a:r>
              <a:rPr lang="en-US" altLang="ko-KR" sz="1700" kern="0">
                <a:solidFill>
                  <a:schemeClr val="tx1"/>
                </a:solidFill>
                <a:latin typeface="Noto Sans KR"/>
                <a:ea typeface="Noto Sans KR"/>
              </a:rPr>
              <a:t>-</a:t>
            </a:r>
            <a:r>
              <a:rPr lang="ko-KR" altLang="en-US" sz="1700" kern="0">
                <a:solidFill>
                  <a:schemeClr val="tx1"/>
                </a:solidFill>
                <a:latin typeface="Noto Sans KR"/>
                <a:ea typeface="Noto Sans KR"/>
              </a:rPr>
              <a:t> 디지털 입력을 아날로그 출력으로 변환해주는 아날로그 출력 모듈</a:t>
            </a:r>
          </a:p>
          <a:p>
            <a:pPr marL="0" indent="0">
              <a:buFont typeface="Arial"/>
              <a:buNone/>
              <a:defRPr/>
            </a:pPr>
            <a:endParaRPr lang="ko-KR" altLang="en-US" sz="1700" kern="0">
              <a:solidFill>
                <a:schemeClr val="tx1"/>
              </a:solidFill>
              <a:latin typeface="Noto Sans KR"/>
              <a:ea typeface="Noto Sans KR"/>
            </a:endParaRPr>
          </a:p>
          <a:p>
            <a:pPr marL="285750" indent="-285750">
              <a:buFont typeface="Arial"/>
              <a:buChar char="•"/>
              <a:defRPr/>
            </a:pPr>
            <a:endParaRPr lang="en-US" altLang="ko-KR" sz="1700" kern="0">
              <a:solidFill>
                <a:schemeClr val="tx1"/>
              </a:solidFill>
              <a:latin typeface="Noto Sans KR"/>
              <a:ea typeface="Noto Sans KR"/>
            </a:endParaRPr>
          </a:p>
          <a:p>
            <a:pPr lvl="0">
              <a:defRPr/>
            </a:pPr>
            <a:endParaRPr lang="ko-KR" altLang="en-US" sz="1700" b="1" spc="-150">
              <a:ln w="9525">
                <a:solidFill>
                  <a:schemeClr val="tx2">
                    <a:tint val="1000"/>
                    <a:alpha val="0"/>
                  </a:schemeClr>
                </a:solidFill>
              </a:ln>
              <a:solidFill>
                <a:schemeClr val="tx1"/>
              </a:solidFill>
              <a:latin typeface="Noto Sans KR Medium"/>
              <a:ea typeface="Noto Sans KR Medium"/>
            </a:endParaRPr>
          </a:p>
        </p:txBody>
      </p:sp>
      <p:sp>
        <p:nvSpPr>
          <p:cNvPr id="106" name="Title 15"/>
          <p:cNvSpPr txBox="1"/>
          <p:nvPr/>
        </p:nvSpPr>
        <p:spPr>
          <a:xfrm>
            <a:off x="926568" y="565133"/>
            <a:ext cx="11357112" cy="562527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>
              <a:defRPr/>
            </a:pPr>
            <a:r>
              <a:rPr lang="en-US" altLang="ko-KR" sz="2800" b="1" spc="-15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맑은 고딕"/>
                <a:ea typeface="맑은 고딕"/>
              </a:rPr>
              <a:t>02</a:t>
            </a:r>
            <a:r>
              <a:rPr lang="en-US" altLang="ko-KR" sz="2000" b="1" spc="-150" dirty="0">
                <a:solidFill>
                  <a:srgbClr val="0070C0"/>
                </a:solidFill>
                <a:latin typeface="맑은 고딕"/>
                <a:ea typeface="맑은 고딕"/>
              </a:rPr>
              <a:t>   XG5000</a:t>
            </a:r>
            <a:r>
              <a:rPr lang="ko-KR" altLang="en-US" sz="2000" b="1" spc="-150" dirty="0">
                <a:solidFill>
                  <a:srgbClr val="0070C0"/>
                </a:solidFill>
                <a:latin typeface="맑은 고딕"/>
                <a:ea typeface="맑은 고딕"/>
              </a:rPr>
              <a:t> </a:t>
            </a:r>
            <a:r>
              <a:rPr lang="en-US" altLang="ko-KR" sz="2000" b="1" spc="-150" dirty="0">
                <a:solidFill>
                  <a:srgbClr val="0070C0"/>
                </a:solidFill>
                <a:latin typeface="맑은 고딕"/>
                <a:ea typeface="맑은 고딕"/>
              </a:rPr>
              <a:t>I/O </a:t>
            </a:r>
            <a:r>
              <a:rPr lang="ko-KR" altLang="en-US" sz="2000" b="1" spc="-150" dirty="0">
                <a:solidFill>
                  <a:srgbClr val="0070C0"/>
                </a:solidFill>
                <a:latin typeface="맑은 고딕"/>
                <a:ea typeface="맑은 고딕"/>
              </a:rPr>
              <a:t>파라미터 설정</a:t>
            </a:r>
            <a:endParaRPr lang="ko-KR" altLang="en-US" sz="2000" b="0" spc="-150" dirty="0">
              <a:solidFill>
                <a:srgbClr val="565656"/>
              </a:solidFill>
              <a:latin typeface="맑은 고딕"/>
              <a:ea typeface="맑은 고딕"/>
            </a:endParaRPr>
          </a:p>
        </p:txBody>
      </p:sp>
      <p:sp>
        <p:nvSpPr>
          <p:cNvPr id="103" name="TextBox 57"/>
          <p:cNvSpPr txBox="1"/>
          <p:nvPr/>
        </p:nvSpPr>
        <p:spPr>
          <a:xfrm>
            <a:off x="5975854" y="5005216"/>
            <a:ext cx="4680318" cy="34592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254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700">
                <a:solidFill>
                  <a:schemeClr val="bg1"/>
                </a:solidFill>
                <a:latin typeface="Noto Sans KR"/>
                <a:ea typeface="Noto Sans KR"/>
              </a:rPr>
              <a:t> XBF - DV04C ( D/A </a:t>
            </a:r>
            <a:r>
              <a:rPr lang="ko-KR" altLang="en-US" sz="1700">
                <a:solidFill>
                  <a:schemeClr val="bg1"/>
                </a:solidFill>
                <a:latin typeface="Noto Sans KR"/>
                <a:ea typeface="Noto Sans KR"/>
              </a:rPr>
              <a:t>전압 출력형 </a:t>
            </a:r>
            <a:r>
              <a:rPr lang="en-US" altLang="ko-KR" sz="1700">
                <a:solidFill>
                  <a:schemeClr val="bg1"/>
                </a:solidFill>
                <a:latin typeface="Noto Sans KR"/>
                <a:ea typeface="Noto Sans KR"/>
              </a:rPr>
              <a:t>4</a:t>
            </a:r>
            <a:r>
              <a:rPr lang="ko-KR" altLang="en-US" sz="1700">
                <a:solidFill>
                  <a:schemeClr val="bg1"/>
                </a:solidFill>
                <a:latin typeface="Noto Sans KR"/>
                <a:ea typeface="Noto Sans KR"/>
              </a:rPr>
              <a:t>채널 </a:t>
            </a:r>
            <a:r>
              <a:rPr lang="en-US" altLang="ko-KR" sz="1700">
                <a:solidFill>
                  <a:schemeClr val="bg1"/>
                </a:solidFill>
                <a:latin typeface="Noto Sans KR"/>
                <a:ea typeface="Noto Sans KR"/>
              </a:rPr>
              <a:t>)</a:t>
            </a:r>
          </a:p>
        </p:txBody>
      </p:sp>
      <p:cxnSp>
        <p:nvCxnSpPr>
          <p:cNvPr id="98" name="직선 화살표 연결선 10"/>
          <p:cNvCxnSpPr>
            <a:stCxn id="99" idx="2"/>
          </p:cNvCxnSpPr>
          <p:nvPr/>
        </p:nvCxnSpPr>
        <p:spPr>
          <a:xfrm rot="10800000" flipV="1">
            <a:off x="5527832" y="3136814"/>
            <a:ext cx="4497965" cy="1935248"/>
          </a:xfrm>
          <a:prstGeom prst="straightConnector1">
            <a:avLst/>
          </a:prstGeom>
          <a:noFill/>
          <a:ln w="19050" cap="flat" cmpd="sng" algn="ctr">
            <a:solidFill>
              <a:srgbClr val="001AFF">
                <a:alpha val="82750"/>
              </a:srgbClr>
            </a:solidFill>
            <a:prstDash val="solid"/>
            <a:miter/>
            <a:tailEnd type="triangle"/>
          </a:ln>
        </p:spPr>
      </p:cxnSp>
      <p:sp>
        <p:nvSpPr>
          <p:cNvPr id="104" name="직사각형 46"/>
          <p:cNvSpPr/>
          <p:nvPr/>
        </p:nvSpPr>
        <p:spPr>
          <a:xfrm>
            <a:off x="1008056" y="593415"/>
            <a:ext cx="378000" cy="50400"/>
          </a:xfrm>
          <a:prstGeom prst="rect">
            <a:avLst/>
          </a:prstGeom>
          <a:solidFill>
            <a:srgbClr val="0070C0"/>
          </a:solidFill>
          <a:ln w="19050" cap="flat" cmpd="sng" algn="ctr">
            <a:noFill/>
            <a:prstDash val="solid"/>
            <a:round/>
            <a:headEnd w="med" len="med"/>
            <a:tailEnd w="med" len="med"/>
          </a:ln>
          <a:effectLst>
            <a:outerShdw blurRad="19050" dist="1524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defTabSz="914332">
              <a:spcBef>
                <a:spcPct val="0"/>
              </a:spcBef>
              <a:spcAft>
                <a:spcPct val="0"/>
              </a:spcAft>
              <a:defRPr/>
            </a:pPr>
            <a:endParaRPr lang="ko-KR" altLang="en-US">
              <a:latin typeface="맑은 고딕"/>
            </a:endParaRPr>
          </a:p>
        </p:txBody>
      </p:sp>
      <p:cxnSp>
        <p:nvCxnSpPr>
          <p:cNvPr id="105" name="직선 연결선 26"/>
          <p:cNvCxnSpPr/>
          <p:nvPr/>
        </p:nvCxnSpPr>
        <p:spPr>
          <a:xfrm rot="10800000" flipV="1">
            <a:off x="1468212" y="1045744"/>
            <a:ext cx="3024078" cy="6616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87DFF4A5-3390-426B-B9AA-30D38F24957C}"/>
              </a:ext>
            </a:extLst>
          </p:cNvPr>
          <p:cNvSpPr txBox="1"/>
          <p:nvPr/>
        </p:nvSpPr>
        <p:spPr>
          <a:xfrm>
            <a:off x="10863109" y="263135"/>
            <a:ext cx="114962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900" dirty="0">
                <a:ln w="9525">
                  <a:solidFill>
                    <a:prstClr val="white">
                      <a:alpha val="0"/>
                    </a:prstClr>
                  </a:solidFill>
                </a:ln>
                <a:solidFill>
                  <a:srgbClr val="56565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맑은 고딕"/>
              </a:rPr>
              <a:t>PLC</a:t>
            </a:r>
            <a:endParaRPr kumimoji="0" lang="ko-KR" altLang="en-US" sz="900" b="0" i="0" u="none" strike="noStrike" kern="1200" cap="none" spc="0" normalizeH="0" baseline="0" dirty="0">
              <a:ln w="9525">
                <a:solidFill>
                  <a:prstClr val="white">
                    <a:alpha val="0"/>
                  </a:prstClr>
                </a:solidFill>
              </a:ln>
              <a:solidFill>
                <a:srgbClr val="565656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uLnTx/>
              <a:uFillTx/>
              <a:ea typeface="맑은 고딕"/>
            </a:endParaRPr>
          </a:p>
        </p:txBody>
      </p:sp>
      <p:pic>
        <p:nvPicPr>
          <p:cNvPr id="30" name="그림 29">
            <a:hlinkClick r:id="rId5" action="ppaction://hlinksldjump"/>
            <a:extLst>
              <a:ext uri="{FF2B5EF4-FFF2-40B4-BE49-F238E27FC236}">
                <a16:creationId xmlns:a16="http://schemas.microsoft.com/office/drawing/2014/main" id="{61076E03-6550-45F1-8BAF-02943738D09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0863109" y="6285911"/>
            <a:ext cx="1225195" cy="493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868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/>
          <p:cNvCxnSpPr>
            <a:endCxn id="36" idx="1"/>
          </p:cNvCxnSpPr>
          <p:nvPr/>
        </p:nvCxnSpPr>
        <p:spPr>
          <a:xfrm>
            <a:off x="431371" y="344703"/>
            <a:ext cx="10256279" cy="1929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-14515" y="149948"/>
            <a:ext cx="1088572" cy="384043"/>
          </a:xfrm>
          <a:prstGeom prst="rect">
            <a:avLst/>
          </a:prstGeom>
          <a:solidFill>
            <a:srgbClr val="2CA2E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>
              <a:latin typeface="맑은 고딕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1126708" y="345453"/>
            <a:ext cx="1233624" cy="0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이등변 삼각형 28"/>
          <p:cNvSpPr/>
          <p:nvPr/>
        </p:nvSpPr>
        <p:spPr>
          <a:xfrm rot="5400000">
            <a:off x="928279" y="295729"/>
            <a:ext cx="386628" cy="95087"/>
          </a:xfrm>
          <a:prstGeom prst="triangle">
            <a:avLst>
              <a:gd name="adj" fmla="val 50000"/>
            </a:avLst>
          </a:prstGeom>
          <a:solidFill>
            <a:srgbClr val="2CA2E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>
              <a:latin typeface="맑은 고딕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-14527" y="137251"/>
            <a:ext cx="1088572" cy="417600"/>
          </a:xfrm>
          <a:prstGeom prst="rect">
            <a:avLst/>
          </a:prstGeom>
          <a:solidFill>
            <a:srgbClr val="2CA2E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>
              <a:latin typeface="맑은 고딕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086925" y="70699"/>
            <a:ext cx="352371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0070C0"/>
                </a:solidFill>
                <a:latin typeface="맑은 고딕"/>
                <a:ea typeface="맑은 고딕"/>
              </a:rPr>
              <a:t>TERALEADER </a:t>
            </a:r>
            <a:r>
              <a:rPr lang="en-US" altLang="ko-KR" sz="1051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/>
                <a:ea typeface="맑은 고딕"/>
              </a:rPr>
              <a:t>World Best R&amp;D Technology!</a:t>
            </a:r>
            <a:endParaRPr lang="ko-KR" altLang="en-US" sz="1200" b="1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맑은 고딕"/>
              <a:ea typeface="맑은 고딕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0824300" y="6186902"/>
            <a:ext cx="1225484" cy="584463"/>
          </a:xfrm>
          <a:prstGeom prst="rect">
            <a:avLst/>
          </a:prstGeom>
          <a:solidFill>
            <a:schemeClr val="bg1"/>
          </a:solidFill>
          <a:ln w="19050" cap="flat" cmpd="sng" algn="ctr">
            <a:noFill/>
            <a:prstDash val="solid"/>
            <a:round/>
            <a:headEnd w="med" len="med"/>
            <a:tailEnd w="med" len="med"/>
          </a:ln>
          <a:effectLst/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defTabSz="914332">
              <a:spcBef>
                <a:spcPct val="0"/>
              </a:spcBef>
              <a:spcAft>
                <a:spcPct val="0"/>
              </a:spcAft>
              <a:defRPr/>
            </a:pPr>
            <a:endParaRPr lang="ko-KR" altLang="en-US">
              <a:latin typeface="맑은 고딕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1008056" y="593415"/>
            <a:ext cx="378000" cy="50400"/>
          </a:xfrm>
          <a:prstGeom prst="rect">
            <a:avLst/>
          </a:prstGeom>
          <a:solidFill>
            <a:srgbClr val="0070C0"/>
          </a:solidFill>
          <a:ln w="19050" cap="flat" cmpd="sng" algn="ctr">
            <a:noFill/>
            <a:prstDash val="solid"/>
            <a:round/>
            <a:headEnd w="med" len="med"/>
            <a:tailEnd w="med" len="med"/>
          </a:ln>
          <a:effectLst>
            <a:outerShdw blurRad="19050" dist="1524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defTabSz="914332">
              <a:spcBef>
                <a:spcPct val="0"/>
              </a:spcBef>
              <a:spcAft>
                <a:spcPct val="0"/>
              </a:spcAft>
              <a:defRPr/>
            </a:pPr>
            <a:endParaRPr lang="ko-KR" altLang="en-US">
              <a:latin typeface="맑은 고딕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10687650" y="183541"/>
            <a:ext cx="60959" cy="36090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>
              <a:latin typeface="맑은 고딕"/>
            </a:endParaRPr>
          </a:p>
        </p:txBody>
      </p:sp>
      <p:cxnSp>
        <p:nvCxnSpPr>
          <p:cNvPr id="120" name="직선 연결선 26"/>
          <p:cNvCxnSpPr/>
          <p:nvPr/>
        </p:nvCxnSpPr>
        <p:spPr>
          <a:xfrm rot="10800000" flipV="1">
            <a:off x="1477737" y="1008591"/>
            <a:ext cx="1051969" cy="5679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itle 15"/>
          <p:cNvSpPr txBox="1"/>
          <p:nvPr/>
        </p:nvSpPr>
        <p:spPr>
          <a:xfrm>
            <a:off x="926568" y="565133"/>
            <a:ext cx="11357112" cy="562527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marR="0" lvl="0" indent="0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2800" b="1" spc="-15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맑은 고딕"/>
                <a:ea typeface="맑은 고딕"/>
              </a:rPr>
              <a:t>02</a:t>
            </a:r>
            <a:r>
              <a:rPr lang="en-US" altLang="ko-KR" sz="2000" b="1" spc="-150" dirty="0">
                <a:solidFill>
                  <a:srgbClr val="0070C0"/>
                </a:solidFill>
                <a:latin typeface="맑은 고딕"/>
                <a:ea typeface="맑은 고딕"/>
              </a:rPr>
              <a:t>   XG5000</a:t>
            </a:r>
            <a:endParaRPr lang="en-US" altLang="ko-KR" sz="1400" spc="-150" dirty="0">
              <a:solidFill>
                <a:srgbClr val="858585"/>
              </a:solidFill>
              <a:latin typeface="맑은 고딕"/>
              <a:ea typeface="맑은 고딕"/>
            </a:endParaRPr>
          </a:p>
        </p:txBody>
      </p:sp>
      <p:sp>
        <p:nvSpPr>
          <p:cNvPr id="122" name="TextBox 121"/>
          <p:cNvSpPr txBox="1"/>
          <p:nvPr/>
        </p:nvSpPr>
        <p:spPr>
          <a:xfrm>
            <a:off x="1261583" y="1276350"/>
            <a:ext cx="2365135" cy="371192"/>
          </a:xfrm>
          <a:prstGeom prst="rect">
            <a:avLst/>
          </a:prstGeom>
        </p:spPr>
        <p:txBody>
          <a:bodyPr vert="horz" wrap="none" lIns="91440" tIns="45720" rIns="91440" bIns="45720" anchor="t">
            <a:spAutoFit/>
          </a:bodyPr>
          <a:lstStyle/>
          <a:p>
            <a:pPr marL="285750" indent="-285750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altLang="ko-KR" dirty="0">
                <a:solidFill>
                  <a:schemeClr val="tx1"/>
                </a:solidFill>
              </a:rPr>
              <a:t>XG5000 </a:t>
            </a:r>
            <a:r>
              <a:rPr lang="ko-KR" altLang="en-US" dirty="0"/>
              <a:t>사용 예제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19D8C0A-B67E-4720-BA05-83493AE6E700}"/>
              </a:ext>
            </a:extLst>
          </p:cNvPr>
          <p:cNvSpPr txBox="1"/>
          <p:nvPr/>
        </p:nvSpPr>
        <p:spPr>
          <a:xfrm>
            <a:off x="10863109" y="263135"/>
            <a:ext cx="114962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900" dirty="0">
                <a:ln w="9525">
                  <a:solidFill>
                    <a:prstClr val="white">
                      <a:alpha val="0"/>
                    </a:prstClr>
                  </a:solidFill>
                </a:ln>
                <a:solidFill>
                  <a:srgbClr val="56565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맑은 고딕"/>
              </a:rPr>
              <a:t>PLC</a:t>
            </a:r>
            <a:endParaRPr kumimoji="0" lang="ko-KR" altLang="en-US" sz="900" b="0" i="0" u="none" strike="noStrike" kern="1200" cap="none" spc="0" normalizeH="0" baseline="0" dirty="0">
              <a:ln w="9525">
                <a:solidFill>
                  <a:prstClr val="white">
                    <a:alpha val="0"/>
                  </a:prstClr>
                </a:solidFill>
              </a:ln>
              <a:solidFill>
                <a:srgbClr val="565656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uLnTx/>
              <a:uFillTx/>
              <a:ea typeface="맑은 고딕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10BFD9E7-879B-4FF7-99C0-98EA643B9F6A}"/>
              </a:ext>
            </a:extLst>
          </p:cNvPr>
          <p:cNvGrpSpPr/>
          <p:nvPr/>
        </p:nvGrpSpPr>
        <p:grpSpPr>
          <a:xfrm>
            <a:off x="204749" y="2316114"/>
            <a:ext cx="5775501" cy="3665772"/>
            <a:chOff x="204749" y="2316114"/>
            <a:chExt cx="5775501" cy="3665772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D9CEF892-28C4-4BFE-BCC5-53DC2E71A03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4749" y="2316114"/>
              <a:ext cx="5775501" cy="366577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357BA89A-745A-493F-BC03-233AEE0F87C2}"/>
                </a:ext>
              </a:extLst>
            </p:cNvPr>
            <p:cNvSpPr/>
            <p:nvPr/>
          </p:nvSpPr>
          <p:spPr>
            <a:xfrm>
              <a:off x="3152310" y="5130800"/>
              <a:ext cx="799930" cy="119380"/>
            </a:xfrm>
            <a:prstGeom prst="rect">
              <a:avLst/>
            </a:prstGeom>
            <a:noFill/>
            <a:ln w="222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2604852E-22A0-4007-A052-DB1EE3A647AA}"/>
                </a:ext>
              </a:extLst>
            </p:cNvPr>
            <p:cNvSpPr/>
            <p:nvPr/>
          </p:nvSpPr>
          <p:spPr>
            <a:xfrm>
              <a:off x="3407658" y="5676900"/>
              <a:ext cx="1283722" cy="119380"/>
            </a:xfrm>
            <a:prstGeom prst="rect">
              <a:avLst/>
            </a:prstGeom>
            <a:noFill/>
            <a:ln w="222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E85D5C34-3B15-421F-8761-64C69C125099}"/>
                </a:ext>
              </a:extLst>
            </p:cNvPr>
            <p:cNvSpPr/>
            <p:nvPr/>
          </p:nvSpPr>
          <p:spPr>
            <a:xfrm>
              <a:off x="2960419" y="4895143"/>
              <a:ext cx="264160" cy="235657"/>
            </a:xfrm>
            <a:prstGeom prst="ellipse">
              <a:avLst/>
            </a:prstGeom>
            <a:noFill/>
            <a:ln w="222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FF0000"/>
                  </a:solidFill>
                </a:rPr>
                <a:t>1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A594BEE7-532E-4A30-9610-A1C8DA1CFE9F}"/>
                </a:ext>
              </a:extLst>
            </p:cNvPr>
            <p:cNvSpPr/>
            <p:nvPr/>
          </p:nvSpPr>
          <p:spPr>
            <a:xfrm>
              <a:off x="3152310" y="5485837"/>
              <a:ext cx="264160" cy="235657"/>
            </a:xfrm>
            <a:prstGeom prst="ellipse">
              <a:avLst/>
            </a:prstGeom>
            <a:noFill/>
            <a:ln w="222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FF0000"/>
                  </a:solidFill>
                </a:rPr>
                <a:t>2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9AB8B260-0929-4152-A98F-EDD4FD6E36B5}"/>
              </a:ext>
            </a:extLst>
          </p:cNvPr>
          <p:cNvGrpSpPr/>
          <p:nvPr/>
        </p:nvGrpSpPr>
        <p:grpSpPr>
          <a:xfrm>
            <a:off x="6132273" y="2308114"/>
            <a:ext cx="5876978" cy="3665772"/>
            <a:chOff x="6132273" y="2308114"/>
            <a:chExt cx="5876978" cy="3665772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393C3A99-0889-4B69-A0F5-13D0F06D510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32273" y="2308114"/>
              <a:ext cx="5876978" cy="366577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6DD1C370-827E-4EC2-AA97-58C5FEB6F4E9}"/>
                </a:ext>
              </a:extLst>
            </p:cNvPr>
            <p:cNvSpPr/>
            <p:nvPr/>
          </p:nvSpPr>
          <p:spPr>
            <a:xfrm>
              <a:off x="8769864" y="4651871"/>
              <a:ext cx="486531" cy="150633"/>
            </a:xfrm>
            <a:prstGeom prst="rect">
              <a:avLst/>
            </a:prstGeom>
            <a:noFill/>
            <a:ln w="222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B9BC5FB4-A947-472E-9A7D-7890A50F6BBA}"/>
                </a:ext>
              </a:extLst>
            </p:cNvPr>
            <p:cNvSpPr/>
            <p:nvPr/>
          </p:nvSpPr>
          <p:spPr>
            <a:xfrm>
              <a:off x="9582276" y="4432935"/>
              <a:ext cx="390399" cy="144681"/>
            </a:xfrm>
            <a:prstGeom prst="rect">
              <a:avLst/>
            </a:prstGeom>
            <a:noFill/>
            <a:ln w="222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0156BE96-3A75-4BFC-8855-24B14F6ADE29}"/>
                </a:ext>
              </a:extLst>
            </p:cNvPr>
            <p:cNvSpPr/>
            <p:nvPr/>
          </p:nvSpPr>
          <p:spPr>
            <a:xfrm>
              <a:off x="8463769" y="4577616"/>
              <a:ext cx="264160" cy="235657"/>
            </a:xfrm>
            <a:prstGeom prst="ellipse">
              <a:avLst/>
            </a:prstGeom>
            <a:noFill/>
            <a:ln w="222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FF0000"/>
                  </a:solidFill>
                </a:rPr>
                <a:t>1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95DCE916-9984-4561-B5AA-2293A44B5FF7}"/>
                </a:ext>
              </a:extLst>
            </p:cNvPr>
            <p:cNvSpPr/>
            <p:nvPr/>
          </p:nvSpPr>
          <p:spPr>
            <a:xfrm>
              <a:off x="9298173" y="4269618"/>
              <a:ext cx="264160" cy="235657"/>
            </a:xfrm>
            <a:prstGeom prst="ellipse">
              <a:avLst/>
            </a:prstGeom>
            <a:noFill/>
            <a:ln w="222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FF0000"/>
                  </a:solidFill>
                </a:rPr>
                <a:t>2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39" name="직사각형 43">
            <a:extLst>
              <a:ext uri="{FF2B5EF4-FFF2-40B4-BE49-F238E27FC236}">
                <a16:creationId xmlns:a16="http://schemas.microsoft.com/office/drawing/2014/main" id="{463C2803-A5CB-4F15-9E02-ED33E69B3C40}"/>
              </a:ext>
            </a:extLst>
          </p:cNvPr>
          <p:cNvSpPr/>
          <p:nvPr/>
        </p:nvSpPr>
        <p:spPr>
          <a:xfrm>
            <a:off x="1261582" y="1796232"/>
            <a:ext cx="5092083" cy="3123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ko-KR" sz="13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/>
                <a:ea typeface="나눔고딕"/>
              </a:rPr>
              <a:t>- </a:t>
            </a:r>
            <a:r>
              <a:rPr lang="ko-KR" altLang="en-US" sz="13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/>
                <a:ea typeface="나눔고딕"/>
              </a:rPr>
              <a:t>출력 모듈을 사용해 아날로그 출력을 만들기</a:t>
            </a:r>
            <a:r>
              <a:rPr lang="en-US" altLang="ko-KR" sz="13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/>
                <a:ea typeface="나눔고딕"/>
              </a:rPr>
              <a:t>.</a:t>
            </a:r>
            <a:endParaRPr lang="en-US" altLang="ko-KR" sz="1300" dirty="0">
              <a:solidFill>
                <a:schemeClr val="tx1">
                  <a:lumMod val="65000"/>
                  <a:lumOff val="35000"/>
                </a:schemeClr>
              </a:solidFill>
              <a:latin typeface="나눔고딕"/>
              <a:ea typeface="나눔고딕"/>
            </a:endParaRPr>
          </a:p>
        </p:txBody>
      </p:sp>
      <p:pic>
        <p:nvPicPr>
          <p:cNvPr id="40" name="그림 39">
            <a:hlinkClick r:id="rId5" action="ppaction://hlinksldjump"/>
            <a:extLst>
              <a:ext uri="{FF2B5EF4-FFF2-40B4-BE49-F238E27FC236}">
                <a16:creationId xmlns:a16="http://schemas.microsoft.com/office/drawing/2014/main" id="{5A6E4DFC-9716-4030-A1FF-D20EA086C41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0863109" y="6285911"/>
            <a:ext cx="1225195" cy="493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064835"/>
      </p:ext>
    </p:extLst>
  </p:cSld>
  <p:clrMapOvr>
    <a:masterClrMapping/>
  </p:clrMapOvr>
  <p:transition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/>
          <p:cNvCxnSpPr>
            <a:endCxn id="36" idx="1"/>
          </p:cNvCxnSpPr>
          <p:nvPr/>
        </p:nvCxnSpPr>
        <p:spPr>
          <a:xfrm>
            <a:off x="431371" y="344703"/>
            <a:ext cx="10256279" cy="1929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-14515" y="149948"/>
            <a:ext cx="1088572" cy="384043"/>
          </a:xfrm>
          <a:prstGeom prst="rect">
            <a:avLst/>
          </a:prstGeom>
          <a:solidFill>
            <a:srgbClr val="2CA2E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>
              <a:latin typeface="맑은 고딕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1126708" y="345453"/>
            <a:ext cx="1233624" cy="0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이등변 삼각형 28"/>
          <p:cNvSpPr/>
          <p:nvPr/>
        </p:nvSpPr>
        <p:spPr>
          <a:xfrm rot="5400000">
            <a:off x="928279" y="295729"/>
            <a:ext cx="386628" cy="95087"/>
          </a:xfrm>
          <a:prstGeom prst="triangle">
            <a:avLst>
              <a:gd name="adj" fmla="val 50000"/>
            </a:avLst>
          </a:prstGeom>
          <a:solidFill>
            <a:srgbClr val="2CA2E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>
              <a:latin typeface="맑은 고딕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-14527" y="137251"/>
            <a:ext cx="1088572" cy="417600"/>
          </a:xfrm>
          <a:prstGeom prst="rect">
            <a:avLst/>
          </a:prstGeom>
          <a:solidFill>
            <a:srgbClr val="2CA2E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>
              <a:latin typeface="맑은 고딕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086925" y="70699"/>
            <a:ext cx="352371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0070C0"/>
                </a:solidFill>
                <a:latin typeface="맑은 고딕"/>
                <a:ea typeface="맑은 고딕"/>
              </a:rPr>
              <a:t>TERALEADER </a:t>
            </a:r>
            <a:r>
              <a:rPr lang="en-US" altLang="ko-KR" sz="1051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/>
                <a:ea typeface="맑은 고딕"/>
              </a:rPr>
              <a:t>World Best R&amp;D Technology!</a:t>
            </a:r>
            <a:endParaRPr lang="ko-KR" altLang="en-US" sz="1200" b="1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맑은 고딕"/>
              <a:ea typeface="맑은 고딕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0824300" y="6186902"/>
            <a:ext cx="1225484" cy="584463"/>
          </a:xfrm>
          <a:prstGeom prst="rect">
            <a:avLst/>
          </a:prstGeom>
          <a:solidFill>
            <a:schemeClr val="bg1"/>
          </a:solidFill>
          <a:ln w="19050" cap="flat" cmpd="sng" algn="ctr">
            <a:noFill/>
            <a:prstDash val="solid"/>
            <a:round/>
            <a:headEnd w="med" len="med"/>
            <a:tailEnd w="med" len="med"/>
          </a:ln>
          <a:effectLst/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defTabSz="914332">
              <a:spcBef>
                <a:spcPct val="0"/>
              </a:spcBef>
              <a:spcAft>
                <a:spcPct val="0"/>
              </a:spcAft>
              <a:defRPr/>
            </a:pPr>
            <a:endParaRPr lang="ko-KR" altLang="en-US">
              <a:latin typeface="맑은 고딕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1008056" y="593415"/>
            <a:ext cx="378000" cy="50400"/>
          </a:xfrm>
          <a:prstGeom prst="rect">
            <a:avLst/>
          </a:prstGeom>
          <a:solidFill>
            <a:srgbClr val="0070C0"/>
          </a:solidFill>
          <a:ln w="19050" cap="flat" cmpd="sng" algn="ctr">
            <a:noFill/>
            <a:prstDash val="solid"/>
            <a:round/>
            <a:headEnd w="med" len="med"/>
            <a:tailEnd w="med" len="med"/>
          </a:ln>
          <a:effectLst>
            <a:outerShdw blurRad="19050" dist="1524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defTabSz="914332">
              <a:spcBef>
                <a:spcPct val="0"/>
              </a:spcBef>
              <a:spcAft>
                <a:spcPct val="0"/>
              </a:spcAft>
              <a:defRPr/>
            </a:pPr>
            <a:endParaRPr lang="ko-KR" altLang="en-US">
              <a:latin typeface="맑은 고딕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10687650" y="183541"/>
            <a:ext cx="60959" cy="36090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>
              <a:latin typeface="맑은 고딕"/>
            </a:endParaRPr>
          </a:p>
        </p:txBody>
      </p:sp>
      <p:cxnSp>
        <p:nvCxnSpPr>
          <p:cNvPr id="120" name="직선 연결선 26"/>
          <p:cNvCxnSpPr/>
          <p:nvPr/>
        </p:nvCxnSpPr>
        <p:spPr>
          <a:xfrm rot="10800000" flipV="1">
            <a:off x="1477737" y="1008591"/>
            <a:ext cx="1051969" cy="5679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itle 15"/>
          <p:cNvSpPr txBox="1"/>
          <p:nvPr/>
        </p:nvSpPr>
        <p:spPr>
          <a:xfrm>
            <a:off x="926568" y="565133"/>
            <a:ext cx="11357112" cy="562527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marR="0" lvl="0" indent="0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2800" b="1" spc="-15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맑은 고딕"/>
                <a:ea typeface="맑은 고딕"/>
              </a:rPr>
              <a:t>02</a:t>
            </a:r>
            <a:r>
              <a:rPr lang="en-US" altLang="ko-KR" sz="2000" b="1" spc="-150" dirty="0">
                <a:solidFill>
                  <a:srgbClr val="0070C0"/>
                </a:solidFill>
                <a:latin typeface="맑은 고딕"/>
                <a:ea typeface="맑은 고딕"/>
              </a:rPr>
              <a:t>   XG5000</a:t>
            </a:r>
            <a:endParaRPr lang="en-US" altLang="ko-KR" sz="1400" spc="-150" dirty="0">
              <a:solidFill>
                <a:srgbClr val="858585"/>
              </a:solidFill>
              <a:latin typeface="맑은 고딕"/>
              <a:ea typeface="맑은 고딕"/>
            </a:endParaRPr>
          </a:p>
        </p:txBody>
      </p:sp>
      <p:sp>
        <p:nvSpPr>
          <p:cNvPr id="122" name="TextBox 121"/>
          <p:cNvSpPr txBox="1"/>
          <p:nvPr/>
        </p:nvSpPr>
        <p:spPr>
          <a:xfrm>
            <a:off x="1261583" y="1276350"/>
            <a:ext cx="2365135" cy="371192"/>
          </a:xfrm>
          <a:prstGeom prst="rect">
            <a:avLst/>
          </a:prstGeom>
        </p:spPr>
        <p:txBody>
          <a:bodyPr vert="horz" wrap="none" lIns="91440" tIns="45720" rIns="91440" bIns="45720" anchor="t">
            <a:spAutoFit/>
          </a:bodyPr>
          <a:lstStyle/>
          <a:p>
            <a:pPr marL="285750" indent="-285750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altLang="ko-KR" dirty="0">
                <a:solidFill>
                  <a:schemeClr val="tx1"/>
                </a:solidFill>
              </a:rPr>
              <a:t>XG5000 </a:t>
            </a:r>
            <a:r>
              <a:rPr lang="ko-KR" altLang="en-US" dirty="0"/>
              <a:t>사용 예제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19D8C0A-B67E-4720-BA05-83493AE6E700}"/>
              </a:ext>
            </a:extLst>
          </p:cNvPr>
          <p:cNvSpPr txBox="1"/>
          <p:nvPr/>
        </p:nvSpPr>
        <p:spPr>
          <a:xfrm>
            <a:off x="10863109" y="263135"/>
            <a:ext cx="114962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900" dirty="0">
                <a:ln w="9525">
                  <a:solidFill>
                    <a:prstClr val="white">
                      <a:alpha val="0"/>
                    </a:prstClr>
                  </a:solidFill>
                </a:ln>
                <a:solidFill>
                  <a:srgbClr val="56565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맑은 고딕"/>
              </a:rPr>
              <a:t>PLC</a:t>
            </a:r>
            <a:endParaRPr kumimoji="0" lang="ko-KR" altLang="en-US" sz="900" b="0" i="0" u="none" strike="noStrike" kern="1200" cap="none" spc="0" normalizeH="0" baseline="0" dirty="0">
              <a:ln w="9525">
                <a:solidFill>
                  <a:prstClr val="white">
                    <a:alpha val="0"/>
                  </a:prstClr>
                </a:solidFill>
              </a:ln>
              <a:solidFill>
                <a:srgbClr val="565656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uLnTx/>
              <a:uFillTx/>
              <a:ea typeface="맑은 고딕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742FD82E-FFA4-42B4-9879-1920922C3ECB}"/>
              </a:ext>
            </a:extLst>
          </p:cNvPr>
          <p:cNvGrpSpPr/>
          <p:nvPr/>
        </p:nvGrpSpPr>
        <p:grpSpPr>
          <a:xfrm>
            <a:off x="166409" y="2355786"/>
            <a:ext cx="5734428" cy="3318448"/>
            <a:chOff x="166409" y="2355786"/>
            <a:chExt cx="5734428" cy="3318448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76FBCB48-2438-4426-AC6A-8A66B3E9CA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6409" y="2355786"/>
              <a:ext cx="5734428" cy="331844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357BA89A-745A-493F-BC03-233AEE0F87C2}"/>
                </a:ext>
              </a:extLst>
            </p:cNvPr>
            <p:cNvSpPr/>
            <p:nvPr/>
          </p:nvSpPr>
          <p:spPr>
            <a:xfrm>
              <a:off x="5394483" y="3077146"/>
              <a:ext cx="438627" cy="123254"/>
            </a:xfrm>
            <a:prstGeom prst="rect">
              <a:avLst/>
            </a:prstGeom>
            <a:noFill/>
            <a:ln w="222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758C32B3-0C45-40DB-8F2D-2A8928590810}"/>
              </a:ext>
            </a:extLst>
          </p:cNvPr>
          <p:cNvGrpSpPr/>
          <p:nvPr/>
        </p:nvGrpSpPr>
        <p:grpSpPr>
          <a:xfrm>
            <a:off x="6067179" y="2355786"/>
            <a:ext cx="5976035" cy="3318448"/>
            <a:chOff x="6067179" y="2355786"/>
            <a:chExt cx="5976035" cy="3318448"/>
          </a:xfrm>
        </p:grpSpPr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068E86FB-D0B7-4A5A-AAB9-F239E60146D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67179" y="2355786"/>
              <a:ext cx="5976035" cy="331844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E263E5C0-1814-4042-90B9-245E275FBFFC}"/>
                </a:ext>
              </a:extLst>
            </p:cNvPr>
            <p:cNvSpPr/>
            <p:nvPr/>
          </p:nvSpPr>
          <p:spPr>
            <a:xfrm>
              <a:off x="6335322" y="3348277"/>
              <a:ext cx="949398" cy="115013"/>
            </a:xfrm>
            <a:prstGeom prst="rect">
              <a:avLst/>
            </a:prstGeom>
            <a:noFill/>
            <a:ln w="222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2ECBB850-BB0B-4F32-8291-B8E55217C4BE}"/>
                </a:ext>
              </a:extLst>
            </p:cNvPr>
            <p:cNvSpPr/>
            <p:nvPr/>
          </p:nvSpPr>
          <p:spPr>
            <a:xfrm>
              <a:off x="9139070" y="3738727"/>
              <a:ext cx="576429" cy="141758"/>
            </a:xfrm>
            <a:prstGeom prst="rect">
              <a:avLst/>
            </a:prstGeom>
            <a:noFill/>
            <a:ln w="222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58F7AA19-056D-4510-9D7C-23DBE88D7E83}"/>
                </a:ext>
              </a:extLst>
            </p:cNvPr>
            <p:cNvSpPr/>
            <p:nvPr/>
          </p:nvSpPr>
          <p:spPr>
            <a:xfrm>
              <a:off x="9578340" y="5185727"/>
              <a:ext cx="459105" cy="141758"/>
            </a:xfrm>
            <a:prstGeom prst="rect">
              <a:avLst/>
            </a:prstGeom>
            <a:noFill/>
            <a:ln w="222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EB9B380F-BD99-43D0-82F4-5985101102C9}"/>
                </a:ext>
              </a:extLst>
            </p:cNvPr>
            <p:cNvSpPr/>
            <p:nvPr/>
          </p:nvSpPr>
          <p:spPr>
            <a:xfrm>
              <a:off x="6071162" y="3200400"/>
              <a:ext cx="264160" cy="235657"/>
            </a:xfrm>
            <a:prstGeom prst="ellipse">
              <a:avLst/>
            </a:prstGeom>
            <a:noFill/>
            <a:ln w="222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FF0000"/>
                  </a:solidFill>
                </a:rPr>
                <a:t>1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D09C3CD5-0C2C-4979-AF99-E4D020820EF9}"/>
                </a:ext>
              </a:extLst>
            </p:cNvPr>
            <p:cNvSpPr/>
            <p:nvPr/>
          </p:nvSpPr>
          <p:spPr>
            <a:xfrm>
              <a:off x="8874910" y="3573949"/>
              <a:ext cx="264160" cy="235657"/>
            </a:xfrm>
            <a:prstGeom prst="ellipse">
              <a:avLst/>
            </a:prstGeom>
            <a:noFill/>
            <a:ln w="222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FF0000"/>
                  </a:solidFill>
                </a:rPr>
                <a:t>2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83A8B578-8F4A-4140-8F18-5036E49E2CA4}"/>
                </a:ext>
              </a:extLst>
            </p:cNvPr>
            <p:cNvSpPr/>
            <p:nvPr/>
          </p:nvSpPr>
          <p:spPr>
            <a:xfrm>
              <a:off x="9314180" y="5027769"/>
              <a:ext cx="264160" cy="235657"/>
            </a:xfrm>
            <a:prstGeom prst="ellipse">
              <a:avLst/>
            </a:prstGeom>
            <a:noFill/>
            <a:ln w="222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FF0000"/>
                  </a:solidFill>
                </a:rPr>
                <a:t>3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40" name="직사각형 43">
            <a:extLst>
              <a:ext uri="{FF2B5EF4-FFF2-40B4-BE49-F238E27FC236}">
                <a16:creationId xmlns:a16="http://schemas.microsoft.com/office/drawing/2014/main" id="{8A25061A-AD46-4DD6-B85C-0E59E8112FAF}"/>
              </a:ext>
            </a:extLst>
          </p:cNvPr>
          <p:cNvSpPr/>
          <p:nvPr/>
        </p:nvSpPr>
        <p:spPr>
          <a:xfrm>
            <a:off x="1261582" y="1796232"/>
            <a:ext cx="5092083" cy="3123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ko-KR" sz="13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/>
                <a:ea typeface="나눔고딕"/>
              </a:rPr>
              <a:t>- </a:t>
            </a:r>
            <a:r>
              <a:rPr lang="ko-KR" altLang="en-US" sz="13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/>
                <a:ea typeface="나눔고딕"/>
              </a:rPr>
              <a:t>출력 모듈을 사용해 아날로그 출력을 만들기</a:t>
            </a:r>
            <a:r>
              <a:rPr lang="en-US" altLang="ko-KR" sz="13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/>
                <a:ea typeface="나눔고딕"/>
              </a:rPr>
              <a:t>.</a:t>
            </a:r>
            <a:endParaRPr lang="en-US" altLang="ko-KR" sz="1300" dirty="0">
              <a:solidFill>
                <a:schemeClr val="tx1">
                  <a:lumMod val="65000"/>
                  <a:lumOff val="35000"/>
                </a:schemeClr>
              </a:solidFill>
              <a:latin typeface="나눔고딕"/>
              <a:ea typeface="나눔고딕"/>
            </a:endParaRPr>
          </a:p>
        </p:txBody>
      </p:sp>
      <p:pic>
        <p:nvPicPr>
          <p:cNvPr id="39" name="그림 38">
            <a:hlinkClick r:id="rId5" action="ppaction://hlinksldjump"/>
            <a:extLst>
              <a:ext uri="{FF2B5EF4-FFF2-40B4-BE49-F238E27FC236}">
                <a16:creationId xmlns:a16="http://schemas.microsoft.com/office/drawing/2014/main" id="{716FDAA7-BC94-4D4D-A194-82F7536C966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0863109" y="6285911"/>
            <a:ext cx="1225195" cy="493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106122"/>
      </p:ext>
    </p:extLst>
  </p:cSld>
  <p:clrMapOvr>
    <a:masterClrMapping/>
  </p:clrMapOvr>
  <p:transition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/>
          <p:cNvCxnSpPr>
            <a:endCxn id="36" idx="1"/>
          </p:cNvCxnSpPr>
          <p:nvPr/>
        </p:nvCxnSpPr>
        <p:spPr>
          <a:xfrm>
            <a:off x="431371" y="344703"/>
            <a:ext cx="10256279" cy="1929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-14515" y="149948"/>
            <a:ext cx="1088572" cy="384043"/>
          </a:xfrm>
          <a:prstGeom prst="rect">
            <a:avLst/>
          </a:prstGeom>
          <a:solidFill>
            <a:srgbClr val="2CA2E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>
              <a:latin typeface="맑은 고딕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1126708" y="345453"/>
            <a:ext cx="1233624" cy="0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이등변 삼각형 28"/>
          <p:cNvSpPr/>
          <p:nvPr/>
        </p:nvSpPr>
        <p:spPr>
          <a:xfrm rot="5400000">
            <a:off x="928279" y="295729"/>
            <a:ext cx="386628" cy="95087"/>
          </a:xfrm>
          <a:prstGeom prst="triangle">
            <a:avLst>
              <a:gd name="adj" fmla="val 50000"/>
            </a:avLst>
          </a:prstGeom>
          <a:solidFill>
            <a:srgbClr val="2CA2E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>
              <a:latin typeface="맑은 고딕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-14527" y="137251"/>
            <a:ext cx="1088572" cy="417600"/>
          </a:xfrm>
          <a:prstGeom prst="rect">
            <a:avLst/>
          </a:prstGeom>
          <a:solidFill>
            <a:srgbClr val="2CA2E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>
              <a:latin typeface="맑은 고딕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086925" y="70699"/>
            <a:ext cx="352371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0070C0"/>
                </a:solidFill>
                <a:latin typeface="맑은 고딕"/>
                <a:ea typeface="맑은 고딕"/>
              </a:rPr>
              <a:t>TERALEADER </a:t>
            </a:r>
            <a:r>
              <a:rPr lang="en-US" altLang="ko-KR" sz="1051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/>
                <a:ea typeface="맑은 고딕"/>
              </a:rPr>
              <a:t>World Best R&amp;D Technology!</a:t>
            </a:r>
            <a:endParaRPr lang="ko-KR" altLang="en-US" sz="1200" b="1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맑은 고딕"/>
              <a:ea typeface="맑은 고딕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0824300" y="6186902"/>
            <a:ext cx="1225484" cy="584463"/>
          </a:xfrm>
          <a:prstGeom prst="rect">
            <a:avLst/>
          </a:prstGeom>
          <a:solidFill>
            <a:schemeClr val="bg1"/>
          </a:solidFill>
          <a:ln w="19050" cap="flat" cmpd="sng" algn="ctr">
            <a:noFill/>
            <a:prstDash val="solid"/>
            <a:round/>
            <a:headEnd w="med" len="med"/>
            <a:tailEnd w="med" len="med"/>
          </a:ln>
          <a:effectLst/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defTabSz="914332">
              <a:spcBef>
                <a:spcPct val="0"/>
              </a:spcBef>
              <a:spcAft>
                <a:spcPct val="0"/>
              </a:spcAft>
              <a:defRPr/>
            </a:pPr>
            <a:endParaRPr lang="ko-KR" altLang="en-US">
              <a:latin typeface="맑은 고딕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1008056" y="593415"/>
            <a:ext cx="378000" cy="50400"/>
          </a:xfrm>
          <a:prstGeom prst="rect">
            <a:avLst/>
          </a:prstGeom>
          <a:solidFill>
            <a:srgbClr val="0070C0"/>
          </a:solidFill>
          <a:ln w="19050" cap="flat" cmpd="sng" algn="ctr">
            <a:noFill/>
            <a:prstDash val="solid"/>
            <a:round/>
            <a:headEnd w="med" len="med"/>
            <a:tailEnd w="med" len="med"/>
          </a:ln>
          <a:effectLst>
            <a:outerShdw blurRad="19050" dist="1524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defTabSz="914332">
              <a:spcBef>
                <a:spcPct val="0"/>
              </a:spcBef>
              <a:spcAft>
                <a:spcPct val="0"/>
              </a:spcAft>
              <a:defRPr/>
            </a:pPr>
            <a:endParaRPr lang="ko-KR" altLang="en-US">
              <a:latin typeface="맑은 고딕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10687650" y="183541"/>
            <a:ext cx="60959" cy="36090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>
              <a:latin typeface="맑은 고딕"/>
            </a:endParaRPr>
          </a:p>
        </p:txBody>
      </p:sp>
      <p:cxnSp>
        <p:nvCxnSpPr>
          <p:cNvPr id="120" name="직선 연결선 26"/>
          <p:cNvCxnSpPr/>
          <p:nvPr/>
        </p:nvCxnSpPr>
        <p:spPr>
          <a:xfrm rot="10800000" flipV="1">
            <a:off x="1477737" y="1008591"/>
            <a:ext cx="1051969" cy="5679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itle 15"/>
          <p:cNvSpPr txBox="1"/>
          <p:nvPr/>
        </p:nvSpPr>
        <p:spPr>
          <a:xfrm>
            <a:off x="926568" y="565133"/>
            <a:ext cx="11357112" cy="562527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marR="0" lvl="0" indent="0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2800" b="1" spc="-15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맑은 고딕"/>
                <a:ea typeface="맑은 고딕"/>
              </a:rPr>
              <a:t>02</a:t>
            </a:r>
            <a:r>
              <a:rPr lang="en-US" altLang="ko-KR" sz="2000" b="1" spc="-150" dirty="0">
                <a:solidFill>
                  <a:srgbClr val="0070C0"/>
                </a:solidFill>
                <a:latin typeface="맑은 고딕"/>
                <a:ea typeface="맑은 고딕"/>
              </a:rPr>
              <a:t>   XG5000</a:t>
            </a:r>
            <a:endParaRPr lang="en-US" altLang="ko-KR" sz="1400" spc="-150" dirty="0">
              <a:solidFill>
                <a:srgbClr val="858585"/>
              </a:solidFill>
              <a:latin typeface="맑은 고딕"/>
              <a:ea typeface="맑은 고딕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19D8C0A-B67E-4720-BA05-83493AE6E700}"/>
              </a:ext>
            </a:extLst>
          </p:cNvPr>
          <p:cNvSpPr txBox="1"/>
          <p:nvPr/>
        </p:nvSpPr>
        <p:spPr>
          <a:xfrm>
            <a:off x="10863109" y="263135"/>
            <a:ext cx="114962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900" dirty="0">
                <a:ln w="9525">
                  <a:solidFill>
                    <a:prstClr val="white">
                      <a:alpha val="0"/>
                    </a:prstClr>
                  </a:solidFill>
                </a:ln>
                <a:solidFill>
                  <a:srgbClr val="56565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맑은 고딕"/>
              </a:rPr>
              <a:t>PLC</a:t>
            </a:r>
            <a:endParaRPr kumimoji="0" lang="ko-KR" altLang="en-US" sz="900" b="0" i="0" u="none" strike="noStrike" kern="1200" cap="none" spc="0" normalizeH="0" baseline="0" dirty="0">
              <a:ln w="9525">
                <a:solidFill>
                  <a:prstClr val="white">
                    <a:alpha val="0"/>
                  </a:prstClr>
                </a:solidFill>
              </a:ln>
              <a:solidFill>
                <a:srgbClr val="565656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uLnTx/>
              <a:uFillTx/>
              <a:ea typeface="맑은 고딕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EDD468C-F465-4616-8B13-0DE04F21126B}"/>
              </a:ext>
            </a:extLst>
          </p:cNvPr>
          <p:cNvSpPr txBox="1"/>
          <p:nvPr/>
        </p:nvSpPr>
        <p:spPr>
          <a:xfrm>
            <a:off x="1261583" y="1276350"/>
            <a:ext cx="2365135" cy="371192"/>
          </a:xfrm>
          <a:prstGeom prst="rect">
            <a:avLst/>
          </a:prstGeom>
        </p:spPr>
        <p:txBody>
          <a:bodyPr vert="horz" wrap="none" lIns="91440" tIns="45720" rIns="91440" bIns="45720" anchor="t">
            <a:spAutoFit/>
          </a:bodyPr>
          <a:lstStyle/>
          <a:p>
            <a:pPr marL="285750" indent="-285750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altLang="ko-KR" dirty="0">
                <a:solidFill>
                  <a:schemeClr val="tx1"/>
                </a:solidFill>
              </a:rPr>
              <a:t>XG5000 </a:t>
            </a:r>
            <a:r>
              <a:rPr lang="ko-KR" altLang="en-US" dirty="0"/>
              <a:t>사용 예제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34" name="직사각형 43">
            <a:extLst>
              <a:ext uri="{FF2B5EF4-FFF2-40B4-BE49-F238E27FC236}">
                <a16:creationId xmlns:a16="http://schemas.microsoft.com/office/drawing/2014/main" id="{F8599814-5D7B-4BA8-A80D-5D18EDCF43B2}"/>
              </a:ext>
            </a:extLst>
          </p:cNvPr>
          <p:cNvSpPr/>
          <p:nvPr/>
        </p:nvSpPr>
        <p:spPr>
          <a:xfrm>
            <a:off x="1261582" y="1796232"/>
            <a:ext cx="5092083" cy="3123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ko-KR" sz="13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/>
                <a:ea typeface="나눔고딕"/>
              </a:rPr>
              <a:t>- </a:t>
            </a:r>
            <a:r>
              <a:rPr lang="ko-KR" altLang="en-US" sz="13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/>
                <a:ea typeface="나눔고딕"/>
              </a:rPr>
              <a:t>출력 모듈을 사용해 아날로그 출력을 만들기</a:t>
            </a:r>
            <a:r>
              <a:rPr lang="en-US" altLang="ko-KR" sz="13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/>
                <a:ea typeface="나눔고딕"/>
              </a:rPr>
              <a:t>.</a:t>
            </a:r>
            <a:endParaRPr lang="en-US" altLang="ko-KR" sz="1300" dirty="0">
              <a:solidFill>
                <a:schemeClr val="tx1">
                  <a:lumMod val="65000"/>
                  <a:lumOff val="35000"/>
                </a:schemeClr>
              </a:solidFill>
              <a:latin typeface="나눔고딕"/>
              <a:ea typeface="나눔고딕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FD7DF42C-28AD-4B02-A3EA-E2CFB3C2DC7C}"/>
              </a:ext>
            </a:extLst>
          </p:cNvPr>
          <p:cNvGrpSpPr/>
          <p:nvPr/>
        </p:nvGrpSpPr>
        <p:grpSpPr>
          <a:xfrm>
            <a:off x="142221" y="2301731"/>
            <a:ext cx="6032895" cy="3620736"/>
            <a:chOff x="142221" y="2301731"/>
            <a:chExt cx="6032895" cy="3620736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60467014-66CB-4868-BC0E-3ED32F77BB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2221" y="2301731"/>
              <a:ext cx="6032895" cy="362073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AD0A16F0-742B-4751-8990-1D644477539B}"/>
                </a:ext>
              </a:extLst>
            </p:cNvPr>
            <p:cNvSpPr/>
            <p:nvPr/>
          </p:nvSpPr>
          <p:spPr>
            <a:xfrm>
              <a:off x="3231060" y="5246659"/>
              <a:ext cx="832090" cy="122549"/>
            </a:xfrm>
            <a:prstGeom prst="rect">
              <a:avLst/>
            </a:prstGeom>
            <a:noFill/>
            <a:ln w="222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4E88CC88-0E40-4C52-AAC2-9745ED8A2AEF}"/>
              </a:ext>
            </a:extLst>
          </p:cNvPr>
          <p:cNvGrpSpPr/>
          <p:nvPr/>
        </p:nvGrpSpPr>
        <p:grpSpPr>
          <a:xfrm>
            <a:off x="6344543" y="2301731"/>
            <a:ext cx="5709057" cy="3620736"/>
            <a:chOff x="6344543" y="2301731"/>
            <a:chExt cx="5709057" cy="3620736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118C91CC-A377-4A45-8303-963DF9709F6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44543" y="2301731"/>
              <a:ext cx="5709057" cy="362073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0C0284EE-1115-4510-837F-B627B8490AB3}"/>
                </a:ext>
              </a:extLst>
            </p:cNvPr>
            <p:cNvSpPr/>
            <p:nvPr/>
          </p:nvSpPr>
          <p:spPr>
            <a:xfrm>
              <a:off x="9128760" y="3914927"/>
              <a:ext cx="386080" cy="105893"/>
            </a:xfrm>
            <a:prstGeom prst="rect">
              <a:avLst/>
            </a:prstGeom>
            <a:noFill/>
            <a:ln w="222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022D405B-E107-4BB7-9536-4F2B1B923FC8}"/>
                </a:ext>
              </a:extLst>
            </p:cNvPr>
            <p:cNvSpPr/>
            <p:nvPr/>
          </p:nvSpPr>
          <p:spPr>
            <a:xfrm>
              <a:off x="9128760" y="4017570"/>
              <a:ext cx="386080" cy="105893"/>
            </a:xfrm>
            <a:prstGeom prst="rect">
              <a:avLst/>
            </a:prstGeom>
            <a:noFill/>
            <a:ln w="222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22" name="그림 21">
            <a:hlinkClick r:id="rId5" action="ppaction://hlinksldjump"/>
            <a:extLst>
              <a:ext uri="{FF2B5EF4-FFF2-40B4-BE49-F238E27FC236}">
                <a16:creationId xmlns:a16="http://schemas.microsoft.com/office/drawing/2014/main" id="{4DCAF7FA-229D-4457-9488-B69AD62EC10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0863109" y="6285911"/>
            <a:ext cx="1225195" cy="493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009306"/>
      </p:ext>
    </p:extLst>
  </p:cSld>
  <p:clrMapOvr>
    <a:masterClrMapping/>
  </p:clrMapOvr>
  <p:transition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/>
          <p:cNvCxnSpPr>
            <a:endCxn id="36" idx="1"/>
          </p:cNvCxnSpPr>
          <p:nvPr/>
        </p:nvCxnSpPr>
        <p:spPr>
          <a:xfrm>
            <a:off x="431371" y="344703"/>
            <a:ext cx="10256279" cy="1929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-14515" y="149948"/>
            <a:ext cx="1088572" cy="384043"/>
          </a:xfrm>
          <a:prstGeom prst="rect">
            <a:avLst/>
          </a:prstGeom>
          <a:solidFill>
            <a:srgbClr val="2CA2E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>
              <a:latin typeface="맑은 고딕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1126708" y="345453"/>
            <a:ext cx="1233624" cy="0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이등변 삼각형 28"/>
          <p:cNvSpPr/>
          <p:nvPr/>
        </p:nvSpPr>
        <p:spPr>
          <a:xfrm rot="5400000">
            <a:off x="928279" y="295729"/>
            <a:ext cx="386628" cy="95087"/>
          </a:xfrm>
          <a:prstGeom prst="triangle">
            <a:avLst>
              <a:gd name="adj" fmla="val 50000"/>
            </a:avLst>
          </a:prstGeom>
          <a:solidFill>
            <a:srgbClr val="2CA2E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>
              <a:latin typeface="맑은 고딕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-14527" y="137251"/>
            <a:ext cx="1088572" cy="417600"/>
          </a:xfrm>
          <a:prstGeom prst="rect">
            <a:avLst/>
          </a:prstGeom>
          <a:solidFill>
            <a:srgbClr val="2CA2E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>
              <a:latin typeface="맑은 고딕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086925" y="70699"/>
            <a:ext cx="352371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0070C0"/>
                </a:solidFill>
                <a:latin typeface="맑은 고딕"/>
                <a:ea typeface="맑은 고딕"/>
              </a:rPr>
              <a:t>TERALEADER </a:t>
            </a:r>
            <a:r>
              <a:rPr lang="en-US" altLang="ko-KR" sz="1051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/>
                <a:ea typeface="맑은 고딕"/>
              </a:rPr>
              <a:t>World Best R&amp;D Technology!</a:t>
            </a:r>
            <a:endParaRPr lang="ko-KR" altLang="en-US" sz="1200" b="1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맑은 고딕"/>
              <a:ea typeface="맑은 고딕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0824300" y="6186902"/>
            <a:ext cx="1225484" cy="584463"/>
          </a:xfrm>
          <a:prstGeom prst="rect">
            <a:avLst/>
          </a:prstGeom>
          <a:solidFill>
            <a:schemeClr val="bg1"/>
          </a:solidFill>
          <a:ln w="19050" cap="flat" cmpd="sng" algn="ctr">
            <a:noFill/>
            <a:prstDash val="solid"/>
            <a:round/>
            <a:headEnd w="med" len="med"/>
            <a:tailEnd w="med" len="med"/>
          </a:ln>
          <a:effectLst/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defTabSz="914332">
              <a:spcBef>
                <a:spcPct val="0"/>
              </a:spcBef>
              <a:spcAft>
                <a:spcPct val="0"/>
              </a:spcAft>
              <a:defRPr/>
            </a:pPr>
            <a:endParaRPr lang="ko-KR" altLang="en-US">
              <a:latin typeface="맑은 고딕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1008056" y="593415"/>
            <a:ext cx="378000" cy="50400"/>
          </a:xfrm>
          <a:prstGeom prst="rect">
            <a:avLst/>
          </a:prstGeom>
          <a:solidFill>
            <a:srgbClr val="0070C0"/>
          </a:solidFill>
          <a:ln w="19050" cap="flat" cmpd="sng" algn="ctr">
            <a:noFill/>
            <a:prstDash val="solid"/>
            <a:round/>
            <a:headEnd w="med" len="med"/>
            <a:tailEnd w="med" len="med"/>
          </a:ln>
          <a:effectLst>
            <a:outerShdw blurRad="19050" dist="1524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defTabSz="914332">
              <a:spcBef>
                <a:spcPct val="0"/>
              </a:spcBef>
              <a:spcAft>
                <a:spcPct val="0"/>
              </a:spcAft>
              <a:defRPr/>
            </a:pPr>
            <a:endParaRPr lang="ko-KR" altLang="en-US">
              <a:latin typeface="맑은 고딕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10687650" y="183541"/>
            <a:ext cx="60959" cy="36090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>
              <a:latin typeface="맑은 고딕"/>
            </a:endParaRPr>
          </a:p>
        </p:txBody>
      </p:sp>
      <p:cxnSp>
        <p:nvCxnSpPr>
          <p:cNvPr id="120" name="직선 연결선 26"/>
          <p:cNvCxnSpPr/>
          <p:nvPr/>
        </p:nvCxnSpPr>
        <p:spPr>
          <a:xfrm rot="10800000" flipV="1">
            <a:off x="1477737" y="1008591"/>
            <a:ext cx="1051969" cy="5679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itle 15"/>
          <p:cNvSpPr txBox="1"/>
          <p:nvPr/>
        </p:nvSpPr>
        <p:spPr>
          <a:xfrm>
            <a:off x="926568" y="565133"/>
            <a:ext cx="11357112" cy="562527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marR="0" lvl="0" indent="0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2800" b="1" spc="-15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맑은 고딕"/>
                <a:ea typeface="맑은 고딕"/>
              </a:rPr>
              <a:t>02</a:t>
            </a:r>
            <a:r>
              <a:rPr lang="en-US" altLang="ko-KR" sz="2000" b="1" spc="-150" dirty="0">
                <a:solidFill>
                  <a:srgbClr val="0070C0"/>
                </a:solidFill>
                <a:latin typeface="맑은 고딕"/>
                <a:ea typeface="맑은 고딕"/>
              </a:rPr>
              <a:t>   XG5000</a:t>
            </a:r>
            <a:endParaRPr lang="en-US" altLang="ko-KR" sz="1400" spc="-150" dirty="0">
              <a:solidFill>
                <a:srgbClr val="858585"/>
              </a:solidFill>
              <a:latin typeface="맑은 고딕"/>
              <a:ea typeface="맑은 고딕"/>
            </a:endParaRPr>
          </a:p>
        </p:txBody>
      </p:sp>
      <p:sp>
        <p:nvSpPr>
          <p:cNvPr id="122" name="TextBox 121"/>
          <p:cNvSpPr txBox="1"/>
          <p:nvPr/>
        </p:nvSpPr>
        <p:spPr>
          <a:xfrm>
            <a:off x="1261583" y="1276350"/>
            <a:ext cx="2365135" cy="371192"/>
          </a:xfrm>
          <a:prstGeom prst="rect">
            <a:avLst/>
          </a:prstGeom>
        </p:spPr>
        <p:txBody>
          <a:bodyPr vert="horz" wrap="none" lIns="91440" tIns="45720" rIns="91440" bIns="45720" anchor="t">
            <a:spAutoFit/>
          </a:bodyPr>
          <a:lstStyle/>
          <a:p>
            <a:pPr marL="285750" indent="-285750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altLang="ko-KR" dirty="0">
                <a:solidFill>
                  <a:schemeClr val="tx1"/>
                </a:solidFill>
              </a:rPr>
              <a:t>XG5000 </a:t>
            </a:r>
            <a:r>
              <a:rPr lang="ko-KR" altLang="en-US" dirty="0"/>
              <a:t>사용 예제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19D8C0A-B67E-4720-BA05-83493AE6E700}"/>
              </a:ext>
            </a:extLst>
          </p:cNvPr>
          <p:cNvSpPr txBox="1"/>
          <p:nvPr/>
        </p:nvSpPr>
        <p:spPr>
          <a:xfrm>
            <a:off x="10863109" y="263135"/>
            <a:ext cx="114962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900" dirty="0">
                <a:ln w="9525">
                  <a:solidFill>
                    <a:prstClr val="white">
                      <a:alpha val="0"/>
                    </a:prstClr>
                  </a:solidFill>
                </a:ln>
                <a:solidFill>
                  <a:srgbClr val="56565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맑은 고딕"/>
              </a:rPr>
              <a:t>PLC</a:t>
            </a:r>
            <a:endParaRPr kumimoji="0" lang="ko-KR" altLang="en-US" sz="900" b="0" i="0" u="none" strike="noStrike" kern="1200" cap="none" spc="0" normalizeH="0" baseline="0" dirty="0">
              <a:ln w="9525">
                <a:solidFill>
                  <a:prstClr val="white">
                    <a:alpha val="0"/>
                  </a:prstClr>
                </a:solidFill>
              </a:ln>
              <a:solidFill>
                <a:srgbClr val="565656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uLnTx/>
              <a:uFillTx/>
              <a:ea typeface="맑은 고딕"/>
            </a:endParaRPr>
          </a:p>
        </p:txBody>
      </p:sp>
      <p:sp>
        <p:nvSpPr>
          <p:cNvPr id="22" name="직사각형 43">
            <a:extLst>
              <a:ext uri="{FF2B5EF4-FFF2-40B4-BE49-F238E27FC236}">
                <a16:creationId xmlns:a16="http://schemas.microsoft.com/office/drawing/2014/main" id="{C5E59A21-EE3A-4741-9652-8F6717590B86}"/>
              </a:ext>
            </a:extLst>
          </p:cNvPr>
          <p:cNvSpPr/>
          <p:nvPr/>
        </p:nvSpPr>
        <p:spPr>
          <a:xfrm>
            <a:off x="1261582" y="1796232"/>
            <a:ext cx="5092083" cy="3123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ko-KR" sz="13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/>
                <a:ea typeface="나눔고딕"/>
              </a:rPr>
              <a:t>- </a:t>
            </a:r>
            <a:r>
              <a:rPr lang="ko-KR" altLang="en-US" sz="13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/>
                <a:ea typeface="나눔고딕"/>
              </a:rPr>
              <a:t>출력 모듈을 사용해 아날로그 출력을 만들기</a:t>
            </a:r>
            <a:r>
              <a:rPr lang="en-US" altLang="ko-KR" sz="13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/>
                <a:ea typeface="나눔고딕"/>
              </a:rPr>
              <a:t>.</a:t>
            </a:r>
            <a:endParaRPr lang="en-US" altLang="ko-KR" sz="1300" dirty="0">
              <a:solidFill>
                <a:schemeClr val="tx1">
                  <a:lumMod val="65000"/>
                  <a:lumOff val="35000"/>
                </a:schemeClr>
              </a:solidFill>
              <a:latin typeface="나눔고딕"/>
              <a:ea typeface="나눔고딕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04437419-ABAA-4D97-B382-68D2A324866B}"/>
              </a:ext>
            </a:extLst>
          </p:cNvPr>
          <p:cNvGrpSpPr/>
          <p:nvPr/>
        </p:nvGrpSpPr>
        <p:grpSpPr>
          <a:xfrm>
            <a:off x="334141" y="2316114"/>
            <a:ext cx="5633026" cy="3504347"/>
            <a:chOff x="334141" y="2316114"/>
            <a:chExt cx="5633026" cy="3504347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73AD3DD4-251B-44AE-883F-E14A42B61804}"/>
                </a:ext>
              </a:extLst>
            </p:cNvPr>
            <p:cNvSpPr/>
            <p:nvPr/>
          </p:nvSpPr>
          <p:spPr>
            <a:xfrm>
              <a:off x="3440784" y="4411744"/>
              <a:ext cx="565937" cy="122547"/>
            </a:xfrm>
            <a:prstGeom prst="rect">
              <a:avLst/>
            </a:prstGeom>
            <a:noFill/>
            <a:ln w="222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88175248-8D03-4D3C-9B36-5AC045058A84}"/>
                </a:ext>
              </a:extLst>
            </p:cNvPr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4141" y="2316114"/>
              <a:ext cx="5633026" cy="350434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E1AC564D-DC2F-4AD3-9FA8-331E97BB904B}"/>
                </a:ext>
              </a:extLst>
            </p:cNvPr>
            <p:cNvSpPr/>
            <p:nvPr/>
          </p:nvSpPr>
          <p:spPr>
            <a:xfrm>
              <a:off x="3075584" y="3880525"/>
              <a:ext cx="1483081" cy="201890"/>
            </a:xfrm>
            <a:prstGeom prst="rect">
              <a:avLst/>
            </a:prstGeom>
            <a:noFill/>
            <a:ln w="222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A7EC5412-EB6C-49E3-8CD8-A8A3890301C4}"/>
                </a:ext>
              </a:extLst>
            </p:cNvPr>
            <p:cNvSpPr/>
            <p:nvPr/>
          </p:nvSpPr>
          <p:spPr>
            <a:xfrm>
              <a:off x="3704869" y="4611565"/>
              <a:ext cx="437236" cy="132756"/>
            </a:xfrm>
            <a:prstGeom prst="rect">
              <a:avLst/>
            </a:prstGeom>
            <a:noFill/>
            <a:ln w="222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FF501D64-57B3-4331-BD1F-19272B228686}"/>
                </a:ext>
              </a:extLst>
            </p:cNvPr>
            <p:cNvSpPr/>
            <p:nvPr/>
          </p:nvSpPr>
          <p:spPr>
            <a:xfrm>
              <a:off x="334141" y="3905812"/>
              <a:ext cx="264160" cy="235657"/>
            </a:xfrm>
            <a:prstGeom prst="ellipse">
              <a:avLst/>
            </a:prstGeom>
            <a:noFill/>
            <a:ln w="222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FF0000"/>
                  </a:solidFill>
                </a:rPr>
                <a:t>2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DA3BECF2-02F5-4816-BC15-1FC6F521FAFD}"/>
                </a:ext>
              </a:extLst>
            </p:cNvPr>
            <p:cNvSpPr/>
            <p:nvPr/>
          </p:nvSpPr>
          <p:spPr>
            <a:xfrm>
              <a:off x="3494638" y="4375908"/>
              <a:ext cx="264160" cy="235657"/>
            </a:xfrm>
            <a:prstGeom prst="ellipse">
              <a:avLst/>
            </a:prstGeom>
            <a:noFill/>
            <a:ln w="222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FF0000"/>
                  </a:solidFill>
                </a:rPr>
                <a:t>1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F2170E4E-160C-40B8-AB88-9CED20C33AFC}"/>
                </a:ext>
              </a:extLst>
            </p:cNvPr>
            <p:cNvSpPr/>
            <p:nvPr/>
          </p:nvSpPr>
          <p:spPr>
            <a:xfrm>
              <a:off x="629595" y="4077934"/>
              <a:ext cx="457330" cy="122591"/>
            </a:xfrm>
            <a:prstGeom prst="rect">
              <a:avLst/>
            </a:prstGeom>
            <a:noFill/>
            <a:ln w="222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AB1F6A0C-96A4-4CF8-9921-9876EA1A49D4}"/>
              </a:ext>
            </a:extLst>
          </p:cNvPr>
          <p:cNvGrpSpPr/>
          <p:nvPr/>
        </p:nvGrpSpPr>
        <p:grpSpPr>
          <a:xfrm>
            <a:off x="6194075" y="2318515"/>
            <a:ext cx="5894229" cy="3501946"/>
            <a:chOff x="6194075" y="2318515"/>
            <a:chExt cx="5894229" cy="3501946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AF25D54D-3516-4B37-B72E-B6003303069D}"/>
                </a:ext>
              </a:extLst>
            </p:cNvPr>
            <p:cNvSpPr/>
            <p:nvPr/>
          </p:nvSpPr>
          <p:spPr>
            <a:xfrm>
              <a:off x="7904532" y="3473075"/>
              <a:ext cx="984198" cy="155950"/>
            </a:xfrm>
            <a:prstGeom prst="rect">
              <a:avLst/>
            </a:prstGeom>
            <a:noFill/>
            <a:ln w="222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3244DDD4-DF22-48D0-AE52-F09021D5E9ED}"/>
                </a:ext>
              </a:extLst>
            </p:cNvPr>
            <p:cNvSpPr/>
            <p:nvPr/>
          </p:nvSpPr>
          <p:spPr>
            <a:xfrm>
              <a:off x="6843860" y="2832765"/>
              <a:ext cx="122549" cy="70691"/>
            </a:xfrm>
            <a:prstGeom prst="rect">
              <a:avLst/>
            </a:prstGeom>
            <a:noFill/>
            <a:ln w="222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2C4EEDFC-BCEF-4B32-8A7E-BBE20D39181B}"/>
                </a:ext>
              </a:extLst>
            </p:cNvPr>
            <p:cNvSpPr/>
            <p:nvPr/>
          </p:nvSpPr>
          <p:spPr>
            <a:xfrm>
              <a:off x="10904220" y="5489371"/>
              <a:ext cx="438721" cy="132756"/>
            </a:xfrm>
            <a:prstGeom prst="rect">
              <a:avLst/>
            </a:prstGeom>
            <a:noFill/>
            <a:ln w="222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64C78DC9-20D5-4F7E-B0DD-B7A0AB3E01E6}"/>
                </a:ext>
              </a:extLst>
            </p:cNvPr>
            <p:cNvSpPr/>
            <p:nvPr/>
          </p:nvSpPr>
          <p:spPr>
            <a:xfrm>
              <a:off x="7410450" y="4141469"/>
              <a:ext cx="3543300" cy="99061"/>
            </a:xfrm>
            <a:prstGeom prst="rect">
              <a:avLst/>
            </a:prstGeom>
            <a:noFill/>
            <a:ln w="222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01A79712-FB2A-496B-8F36-EF1E9D09DD5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94075" y="2318515"/>
              <a:ext cx="5894229" cy="350194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FA654962-D33A-4545-AFC9-CB423C2B5550}"/>
                </a:ext>
              </a:extLst>
            </p:cNvPr>
            <p:cNvSpPr/>
            <p:nvPr/>
          </p:nvSpPr>
          <p:spPr>
            <a:xfrm>
              <a:off x="6324038" y="2803607"/>
              <a:ext cx="122549" cy="120212"/>
            </a:xfrm>
            <a:prstGeom prst="rect">
              <a:avLst/>
            </a:prstGeom>
            <a:noFill/>
            <a:ln w="222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2" name="그림 41">
            <a:hlinkClick r:id="rId5" action="ppaction://hlinksldjump"/>
            <a:extLst>
              <a:ext uri="{FF2B5EF4-FFF2-40B4-BE49-F238E27FC236}">
                <a16:creationId xmlns:a16="http://schemas.microsoft.com/office/drawing/2014/main" id="{2C52ED2C-B6B9-49FB-BA9C-08CD6EA52ED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0863109" y="6285911"/>
            <a:ext cx="1225195" cy="493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414982"/>
      </p:ext>
    </p:extLst>
  </p:cSld>
  <p:clrMapOvr>
    <a:masterClrMapping/>
  </p:clrMapOvr>
  <p:transition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/>
          <p:cNvCxnSpPr>
            <a:endCxn id="36" idx="1"/>
          </p:cNvCxnSpPr>
          <p:nvPr/>
        </p:nvCxnSpPr>
        <p:spPr>
          <a:xfrm>
            <a:off x="431371" y="344703"/>
            <a:ext cx="10256279" cy="1929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-14515" y="149948"/>
            <a:ext cx="1088572" cy="384043"/>
          </a:xfrm>
          <a:prstGeom prst="rect">
            <a:avLst/>
          </a:prstGeom>
          <a:solidFill>
            <a:srgbClr val="2CA2E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>
              <a:latin typeface="맑은 고딕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1126708" y="345453"/>
            <a:ext cx="1233624" cy="0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이등변 삼각형 28"/>
          <p:cNvSpPr/>
          <p:nvPr/>
        </p:nvSpPr>
        <p:spPr>
          <a:xfrm rot="5400000">
            <a:off x="928279" y="295729"/>
            <a:ext cx="386628" cy="95087"/>
          </a:xfrm>
          <a:prstGeom prst="triangle">
            <a:avLst>
              <a:gd name="adj" fmla="val 50000"/>
            </a:avLst>
          </a:prstGeom>
          <a:solidFill>
            <a:srgbClr val="2CA2E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>
              <a:latin typeface="맑은 고딕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-14527" y="137251"/>
            <a:ext cx="1088572" cy="417600"/>
          </a:xfrm>
          <a:prstGeom prst="rect">
            <a:avLst/>
          </a:prstGeom>
          <a:solidFill>
            <a:srgbClr val="2CA2E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>
              <a:latin typeface="맑은 고딕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086925" y="70699"/>
            <a:ext cx="352371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0070C0"/>
                </a:solidFill>
                <a:latin typeface="맑은 고딕"/>
                <a:ea typeface="맑은 고딕"/>
              </a:rPr>
              <a:t>TERALEADER </a:t>
            </a:r>
            <a:r>
              <a:rPr lang="en-US" altLang="ko-KR" sz="1051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/>
                <a:ea typeface="맑은 고딕"/>
              </a:rPr>
              <a:t>World Best R&amp;D Technology!</a:t>
            </a:r>
            <a:endParaRPr lang="ko-KR" altLang="en-US" sz="1200" b="1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맑은 고딕"/>
              <a:ea typeface="맑은 고딕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0824300" y="6186902"/>
            <a:ext cx="1225484" cy="584463"/>
          </a:xfrm>
          <a:prstGeom prst="rect">
            <a:avLst/>
          </a:prstGeom>
          <a:solidFill>
            <a:schemeClr val="bg1"/>
          </a:solidFill>
          <a:ln w="19050" cap="flat" cmpd="sng" algn="ctr">
            <a:noFill/>
            <a:prstDash val="solid"/>
            <a:round/>
            <a:headEnd w="med" len="med"/>
            <a:tailEnd w="med" len="med"/>
          </a:ln>
          <a:effectLst/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defTabSz="914332">
              <a:spcBef>
                <a:spcPct val="0"/>
              </a:spcBef>
              <a:spcAft>
                <a:spcPct val="0"/>
              </a:spcAft>
              <a:defRPr/>
            </a:pPr>
            <a:endParaRPr lang="ko-KR" altLang="en-US">
              <a:latin typeface="맑은 고딕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1008056" y="593415"/>
            <a:ext cx="378000" cy="50400"/>
          </a:xfrm>
          <a:prstGeom prst="rect">
            <a:avLst/>
          </a:prstGeom>
          <a:solidFill>
            <a:srgbClr val="0070C0"/>
          </a:solidFill>
          <a:ln w="19050" cap="flat" cmpd="sng" algn="ctr">
            <a:noFill/>
            <a:prstDash val="solid"/>
            <a:round/>
            <a:headEnd w="med" len="med"/>
            <a:tailEnd w="med" len="med"/>
          </a:ln>
          <a:effectLst>
            <a:outerShdw blurRad="19050" dist="1524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defTabSz="914332">
              <a:spcBef>
                <a:spcPct val="0"/>
              </a:spcBef>
              <a:spcAft>
                <a:spcPct val="0"/>
              </a:spcAft>
              <a:defRPr/>
            </a:pPr>
            <a:endParaRPr lang="ko-KR" altLang="en-US">
              <a:latin typeface="맑은 고딕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10687650" y="183541"/>
            <a:ext cx="60959" cy="36090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>
              <a:latin typeface="맑은 고딕"/>
            </a:endParaRPr>
          </a:p>
        </p:txBody>
      </p:sp>
      <p:cxnSp>
        <p:nvCxnSpPr>
          <p:cNvPr id="120" name="직선 연결선 26"/>
          <p:cNvCxnSpPr/>
          <p:nvPr/>
        </p:nvCxnSpPr>
        <p:spPr>
          <a:xfrm rot="10800000" flipV="1">
            <a:off x="1477737" y="1008591"/>
            <a:ext cx="1051969" cy="5679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itle 15"/>
          <p:cNvSpPr txBox="1"/>
          <p:nvPr/>
        </p:nvSpPr>
        <p:spPr>
          <a:xfrm>
            <a:off x="926568" y="565133"/>
            <a:ext cx="11357112" cy="562527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marR="0" lvl="0" indent="0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2800" b="1" spc="-15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맑은 고딕"/>
                <a:ea typeface="맑은 고딕"/>
              </a:rPr>
              <a:t>02</a:t>
            </a:r>
            <a:r>
              <a:rPr lang="en-US" altLang="ko-KR" sz="2000" b="1" spc="-150" dirty="0">
                <a:solidFill>
                  <a:srgbClr val="0070C0"/>
                </a:solidFill>
                <a:latin typeface="맑은 고딕"/>
                <a:ea typeface="맑은 고딕"/>
              </a:rPr>
              <a:t>   XG5000</a:t>
            </a:r>
            <a:endParaRPr lang="en-US" altLang="ko-KR" sz="1400" spc="-150" dirty="0">
              <a:solidFill>
                <a:srgbClr val="858585"/>
              </a:solidFill>
              <a:latin typeface="맑은 고딕"/>
              <a:ea typeface="맑은 고딕"/>
            </a:endParaRPr>
          </a:p>
        </p:txBody>
      </p:sp>
      <p:sp>
        <p:nvSpPr>
          <p:cNvPr id="122" name="TextBox 121"/>
          <p:cNvSpPr txBox="1"/>
          <p:nvPr/>
        </p:nvSpPr>
        <p:spPr>
          <a:xfrm>
            <a:off x="1261583" y="1276350"/>
            <a:ext cx="2365135" cy="371192"/>
          </a:xfrm>
          <a:prstGeom prst="rect">
            <a:avLst/>
          </a:prstGeom>
        </p:spPr>
        <p:txBody>
          <a:bodyPr vert="horz" wrap="none" lIns="91440" tIns="45720" rIns="91440" bIns="45720" anchor="t">
            <a:spAutoFit/>
          </a:bodyPr>
          <a:lstStyle/>
          <a:p>
            <a:pPr marL="285750" indent="-285750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altLang="ko-KR" dirty="0">
                <a:solidFill>
                  <a:schemeClr val="tx1"/>
                </a:solidFill>
              </a:rPr>
              <a:t>XG5000 </a:t>
            </a:r>
            <a:r>
              <a:rPr lang="ko-KR" altLang="en-US" dirty="0"/>
              <a:t>사용 예제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19D8C0A-B67E-4720-BA05-83493AE6E700}"/>
              </a:ext>
            </a:extLst>
          </p:cNvPr>
          <p:cNvSpPr txBox="1"/>
          <p:nvPr/>
        </p:nvSpPr>
        <p:spPr>
          <a:xfrm>
            <a:off x="10863109" y="263135"/>
            <a:ext cx="114962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900" dirty="0">
                <a:ln w="9525">
                  <a:solidFill>
                    <a:prstClr val="white">
                      <a:alpha val="0"/>
                    </a:prstClr>
                  </a:solidFill>
                </a:ln>
                <a:solidFill>
                  <a:srgbClr val="56565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맑은 고딕"/>
              </a:rPr>
              <a:t>PLC</a:t>
            </a:r>
            <a:endParaRPr kumimoji="0" lang="ko-KR" altLang="en-US" sz="900" b="0" i="0" u="none" strike="noStrike" kern="1200" cap="none" spc="0" normalizeH="0" baseline="0" dirty="0">
              <a:ln w="9525">
                <a:solidFill>
                  <a:prstClr val="white">
                    <a:alpha val="0"/>
                  </a:prstClr>
                </a:solidFill>
              </a:ln>
              <a:solidFill>
                <a:srgbClr val="565656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uLnTx/>
              <a:uFillTx/>
              <a:ea typeface="맑은 고딕"/>
            </a:endParaRPr>
          </a:p>
        </p:txBody>
      </p:sp>
      <p:sp>
        <p:nvSpPr>
          <p:cNvPr id="22" name="직사각형 43">
            <a:extLst>
              <a:ext uri="{FF2B5EF4-FFF2-40B4-BE49-F238E27FC236}">
                <a16:creationId xmlns:a16="http://schemas.microsoft.com/office/drawing/2014/main" id="{C5E59A21-EE3A-4741-9652-8F6717590B86}"/>
              </a:ext>
            </a:extLst>
          </p:cNvPr>
          <p:cNvSpPr/>
          <p:nvPr/>
        </p:nvSpPr>
        <p:spPr>
          <a:xfrm>
            <a:off x="1261582" y="1796232"/>
            <a:ext cx="5092083" cy="3123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ko-KR" sz="13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/>
                <a:ea typeface="나눔고딕"/>
              </a:rPr>
              <a:t>- </a:t>
            </a:r>
            <a:r>
              <a:rPr lang="ko-KR" altLang="en-US" sz="13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/>
                <a:ea typeface="나눔고딕"/>
              </a:rPr>
              <a:t>출력 모듈을 사용해 아날로그 출력을 만들기</a:t>
            </a:r>
            <a:r>
              <a:rPr lang="en-US" altLang="ko-KR" sz="13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/>
                <a:ea typeface="나눔고딕"/>
              </a:rPr>
              <a:t>.</a:t>
            </a:r>
            <a:endParaRPr lang="en-US" altLang="ko-KR" sz="1300" dirty="0">
              <a:solidFill>
                <a:schemeClr val="tx1">
                  <a:lumMod val="65000"/>
                  <a:lumOff val="35000"/>
                </a:schemeClr>
              </a:solidFill>
              <a:latin typeface="나눔고딕"/>
              <a:ea typeface="나눔고딕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594C851-413B-4728-BD39-3D9F08E31CC4}"/>
              </a:ext>
            </a:extLst>
          </p:cNvPr>
          <p:cNvGrpSpPr/>
          <p:nvPr/>
        </p:nvGrpSpPr>
        <p:grpSpPr>
          <a:xfrm>
            <a:off x="5953186" y="2359280"/>
            <a:ext cx="6030520" cy="3226790"/>
            <a:chOff x="5953186" y="2359280"/>
            <a:chExt cx="6030520" cy="3226790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E1DED751-B49C-42A3-84D4-5BEC291455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53186" y="2359280"/>
              <a:ext cx="6030520" cy="322679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2C4EEDFC-BCEF-4B32-8A7E-BBE20D39181B}"/>
                </a:ext>
              </a:extLst>
            </p:cNvPr>
            <p:cNvSpPr/>
            <p:nvPr/>
          </p:nvSpPr>
          <p:spPr>
            <a:xfrm>
              <a:off x="7425872" y="2804048"/>
              <a:ext cx="114935" cy="112250"/>
            </a:xfrm>
            <a:prstGeom prst="rect">
              <a:avLst/>
            </a:prstGeom>
            <a:noFill/>
            <a:ln w="222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DC3BF914-7610-4783-9FF9-FBF21F1489EA}"/>
              </a:ext>
            </a:extLst>
          </p:cNvPr>
          <p:cNvGrpSpPr/>
          <p:nvPr/>
        </p:nvGrpSpPr>
        <p:grpSpPr>
          <a:xfrm>
            <a:off x="221063" y="2359280"/>
            <a:ext cx="5558525" cy="3226790"/>
            <a:chOff x="221063" y="2359280"/>
            <a:chExt cx="5558525" cy="3226790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14DA2DCF-A056-4BC9-ADE0-549E5B90D45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1063" y="2359280"/>
              <a:ext cx="5558525" cy="322679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E1AC564D-DC2F-4AD3-9FA8-331E97BB904B}"/>
                </a:ext>
              </a:extLst>
            </p:cNvPr>
            <p:cNvSpPr/>
            <p:nvPr/>
          </p:nvSpPr>
          <p:spPr>
            <a:xfrm>
              <a:off x="1198166" y="3729990"/>
              <a:ext cx="3495890" cy="87630"/>
            </a:xfrm>
            <a:prstGeom prst="rect">
              <a:avLst/>
            </a:prstGeom>
            <a:noFill/>
            <a:ln w="222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B206A6D4-4DEE-4A72-B397-4A52EF1E9CA4}"/>
                </a:ext>
              </a:extLst>
            </p:cNvPr>
            <p:cNvSpPr/>
            <p:nvPr/>
          </p:nvSpPr>
          <p:spPr>
            <a:xfrm>
              <a:off x="1716858" y="3128010"/>
              <a:ext cx="925830" cy="91440"/>
            </a:xfrm>
            <a:prstGeom prst="rect">
              <a:avLst/>
            </a:prstGeom>
            <a:noFill/>
            <a:ln w="222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CE81021C-4A88-4B0C-9768-6321A67AE60A}"/>
                </a:ext>
              </a:extLst>
            </p:cNvPr>
            <p:cNvSpPr/>
            <p:nvPr/>
          </p:nvSpPr>
          <p:spPr>
            <a:xfrm>
              <a:off x="4429896" y="4742701"/>
              <a:ext cx="264160" cy="235657"/>
            </a:xfrm>
            <a:prstGeom prst="ellipse">
              <a:avLst/>
            </a:prstGeom>
            <a:noFill/>
            <a:ln w="222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FF0000"/>
                  </a:solidFill>
                </a:rPr>
                <a:t>2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A6507245-15E7-47C9-BE20-5424D56F0618}"/>
                </a:ext>
              </a:extLst>
            </p:cNvPr>
            <p:cNvSpPr/>
            <p:nvPr/>
          </p:nvSpPr>
          <p:spPr>
            <a:xfrm>
              <a:off x="1506765" y="2914710"/>
              <a:ext cx="264160" cy="235657"/>
            </a:xfrm>
            <a:prstGeom prst="ellipse">
              <a:avLst/>
            </a:prstGeom>
            <a:noFill/>
            <a:ln w="222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FF0000"/>
                  </a:solidFill>
                </a:rPr>
                <a:t>1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9B00180C-DBEF-4AA6-BC20-F02B343A83BC}"/>
                </a:ext>
              </a:extLst>
            </p:cNvPr>
            <p:cNvSpPr/>
            <p:nvPr/>
          </p:nvSpPr>
          <p:spPr>
            <a:xfrm>
              <a:off x="4639668" y="4959306"/>
              <a:ext cx="415385" cy="113526"/>
            </a:xfrm>
            <a:prstGeom prst="rect">
              <a:avLst/>
            </a:prstGeom>
            <a:noFill/>
            <a:ln w="222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27" name="그림 26">
            <a:hlinkClick r:id="rId5" action="ppaction://hlinksldjump"/>
            <a:extLst>
              <a:ext uri="{FF2B5EF4-FFF2-40B4-BE49-F238E27FC236}">
                <a16:creationId xmlns:a16="http://schemas.microsoft.com/office/drawing/2014/main" id="{10217964-76FD-4819-960B-9B89142AC3E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0863109" y="6285911"/>
            <a:ext cx="1225195" cy="493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448593"/>
      </p:ext>
    </p:extLst>
  </p:cSld>
  <p:clrMapOvr>
    <a:masterClrMapping/>
  </p:clrMapOvr>
  <p:transition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/>
          <p:cNvCxnSpPr>
            <a:endCxn id="36" idx="1"/>
          </p:cNvCxnSpPr>
          <p:nvPr/>
        </p:nvCxnSpPr>
        <p:spPr>
          <a:xfrm>
            <a:off x="431371" y="344703"/>
            <a:ext cx="10256279" cy="1929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-14515" y="149948"/>
            <a:ext cx="1088572" cy="384043"/>
          </a:xfrm>
          <a:prstGeom prst="rect">
            <a:avLst/>
          </a:prstGeom>
          <a:solidFill>
            <a:srgbClr val="2CA2E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>
              <a:latin typeface="맑은 고딕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1126708" y="345453"/>
            <a:ext cx="1233624" cy="0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이등변 삼각형 28"/>
          <p:cNvSpPr/>
          <p:nvPr/>
        </p:nvSpPr>
        <p:spPr>
          <a:xfrm rot="5400000">
            <a:off x="928279" y="295729"/>
            <a:ext cx="386628" cy="95087"/>
          </a:xfrm>
          <a:prstGeom prst="triangle">
            <a:avLst>
              <a:gd name="adj" fmla="val 50000"/>
            </a:avLst>
          </a:prstGeom>
          <a:solidFill>
            <a:srgbClr val="2CA2E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>
              <a:latin typeface="맑은 고딕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-14527" y="137251"/>
            <a:ext cx="1088572" cy="417600"/>
          </a:xfrm>
          <a:prstGeom prst="rect">
            <a:avLst/>
          </a:prstGeom>
          <a:solidFill>
            <a:srgbClr val="2CA2E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>
              <a:latin typeface="맑은 고딕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086925" y="70699"/>
            <a:ext cx="352371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0070C0"/>
                </a:solidFill>
                <a:latin typeface="맑은 고딕"/>
                <a:ea typeface="맑은 고딕"/>
              </a:rPr>
              <a:t>TERALEADER </a:t>
            </a:r>
            <a:r>
              <a:rPr lang="en-US" altLang="ko-KR" sz="1051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/>
                <a:ea typeface="맑은 고딕"/>
              </a:rPr>
              <a:t>World Best R&amp;D Technology!</a:t>
            </a:r>
            <a:endParaRPr lang="ko-KR" altLang="en-US" sz="1200" b="1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맑은 고딕"/>
              <a:ea typeface="맑은 고딕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0824300" y="6186902"/>
            <a:ext cx="1225484" cy="584463"/>
          </a:xfrm>
          <a:prstGeom prst="rect">
            <a:avLst/>
          </a:prstGeom>
          <a:solidFill>
            <a:schemeClr val="bg1"/>
          </a:solidFill>
          <a:ln w="19050" cap="flat" cmpd="sng" algn="ctr">
            <a:noFill/>
            <a:prstDash val="solid"/>
            <a:round/>
            <a:headEnd w="med" len="med"/>
            <a:tailEnd w="med" len="med"/>
          </a:ln>
          <a:effectLst/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defTabSz="914332">
              <a:spcBef>
                <a:spcPct val="0"/>
              </a:spcBef>
              <a:spcAft>
                <a:spcPct val="0"/>
              </a:spcAft>
              <a:defRPr/>
            </a:pPr>
            <a:endParaRPr lang="ko-KR" altLang="en-US">
              <a:latin typeface="맑은 고딕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1008056" y="593415"/>
            <a:ext cx="378000" cy="50400"/>
          </a:xfrm>
          <a:prstGeom prst="rect">
            <a:avLst/>
          </a:prstGeom>
          <a:solidFill>
            <a:srgbClr val="0070C0"/>
          </a:solidFill>
          <a:ln w="19050" cap="flat" cmpd="sng" algn="ctr">
            <a:noFill/>
            <a:prstDash val="solid"/>
            <a:round/>
            <a:headEnd w="med" len="med"/>
            <a:tailEnd w="med" len="med"/>
          </a:ln>
          <a:effectLst>
            <a:outerShdw blurRad="19050" dist="1524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defTabSz="914332">
              <a:spcBef>
                <a:spcPct val="0"/>
              </a:spcBef>
              <a:spcAft>
                <a:spcPct val="0"/>
              </a:spcAft>
              <a:defRPr/>
            </a:pPr>
            <a:endParaRPr lang="ko-KR" altLang="en-US">
              <a:latin typeface="맑은 고딕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10687650" y="183541"/>
            <a:ext cx="60959" cy="36090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>
              <a:latin typeface="맑은 고딕"/>
            </a:endParaRPr>
          </a:p>
        </p:txBody>
      </p:sp>
      <p:cxnSp>
        <p:nvCxnSpPr>
          <p:cNvPr id="120" name="직선 연결선 26"/>
          <p:cNvCxnSpPr/>
          <p:nvPr/>
        </p:nvCxnSpPr>
        <p:spPr>
          <a:xfrm rot="10800000" flipV="1">
            <a:off x="1477737" y="1008591"/>
            <a:ext cx="1051969" cy="5679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itle 15"/>
          <p:cNvSpPr txBox="1"/>
          <p:nvPr/>
        </p:nvSpPr>
        <p:spPr>
          <a:xfrm>
            <a:off x="926568" y="565133"/>
            <a:ext cx="11357112" cy="562527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marR="0" lvl="0" indent="0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2800" b="1" spc="-15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맑은 고딕"/>
                <a:ea typeface="맑은 고딕"/>
              </a:rPr>
              <a:t>02</a:t>
            </a:r>
            <a:r>
              <a:rPr lang="en-US" altLang="ko-KR" sz="2000" b="1" spc="-150" dirty="0">
                <a:solidFill>
                  <a:srgbClr val="0070C0"/>
                </a:solidFill>
                <a:latin typeface="맑은 고딕"/>
                <a:ea typeface="맑은 고딕"/>
              </a:rPr>
              <a:t>   XG5000</a:t>
            </a:r>
            <a:endParaRPr lang="en-US" altLang="ko-KR" sz="1400" spc="-150" dirty="0">
              <a:solidFill>
                <a:srgbClr val="858585"/>
              </a:solidFill>
              <a:latin typeface="맑은 고딕"/>
              <a:ea typeface="맑은 고딕"/>
            </a:endParaRPr>
          </a:p>
        </p:txBody>
      </p:sp>
      <p:sp>
        <p:nvSpPr>
          <p:cNvPr id="122" name="TextBox 121"/>
          <p:cNvSpPr txBox="1"/>
          <p:nvPr/>
        </p:nvSpPr>
        <p:spPr>
          <a:xfrm>
            <a:off x="1261583" y="1276350"/>
            <a:ext cx="2365135" cy="371192"/>
          </a:xfrm>
          <a:prstGeom prst="rect">
            <a:avLst/>
          </a:prstGeom>
        </p:spPr>
        <p:txBody>
          <a:bodyPr vert="horz" wrap="none" lIns="91440" tIns="45720" rIns="91440" bIns="45720" anchor="t">
            <a:spAutoFit/>
          </a:bodyPr>
          <a:lstStyle/>
          <a:p>
            <a:pPr marL="285750" indent="-285750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altLang="ko-KR" dirty="0">
                <a:solidFill>
                  <a:schemeClr val="tx1"/>
                </a:solidFill>
              </a:rPr>
              <a:t>XG5000 </a:t>
            </a:r>
            <a:r>
              <a:rPr lang="ko-KR" altLang="en-US" dirty="0"/>
              <a:t>사용 예제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19D8C0A-B67E-4720-BA05-83493AE6E700}"/>
              </a:ext>
            </a:extLst>
          </p:cNvPr>
          <p:cNvSpPr txBox="1"/>
          <p:nvPr/>
        </p:nvSpPr>
        <p:spPr>
          <a:xfrm>
            <a:off x="10863109" y="263135"/>
            <a:ext cx="114962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900" dirty="0">
                <a:ln w="9525">
                  <a:solidFill>
                    <a:prstClr val="white">
                      <a:alpha val="0"/>
                    </a:prstClr>
                  </a:solidFill>
                </a:ln>
                <a:solidFill>
                  <a:srgbClr val="56565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맑은 고딕"/>
              </a:rPr>
              <a:t>PLC</a:t>
            </a:r>
            <a:endParaRPr kumimoji="0" lang="ko-KR" altLang="en-US" sz="900" b="0" i="0" u="none" strike="noStrike" kern="1200" cap="none" spc="0" normalizeH="0" baseline="0" dirty="0">
              <a:ln w="9525">
                <a:solidFill>
                  <a:prstClr val="white">
                    <a:alpha val="0"/>
                  </a:prstClr>
                </a:solidFill>
              </a:ln>
              <a:solidFill>
                <a:srgbClr val="565656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uLnTx/>
              <a:uFillTx/>
              <a:ea typeface="맑은 고딕"/>
            </a:endParaRPr>
          </a:p>
        </p:txBody>
      </p:sp>
      <p:sp>
        <p:nvSpPr>
          <p:cNvPr id="22" name="직사각형 43">
            <a:extLst>
              <a:ext uri="{FF2B5EF4-FFF2-40B4-BE49-F238E27FC236}">
                <a16:creationId xmlns:a16="http://schemas.microsoft.com/office/drawing/2014/main" id="{C5E59A21-EE3A-4741-9652-8F6717590B86}"/>
              </a:ext>
            </a:extLst>
          </p:cNvPr>
          <p:cNvSpPr/>
          <p:nvPr/>
        </p:nvSpPr>
        <p:spPr>
          <a:xfrm>
            <a:off x="1261582" y="1796232"/>
            <a:ext cx="5092083" cy="3123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ko-KR" sz="13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/>
                <a:ea typeface="나눔고딕"/>
              </a:rPr>
              <a:t>- </a:t>
            </a:r>
            <a:r>
              <a:rPr lang="ko-KR" altLang="en-US" sz="13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/>
                <a:ea typeface="나눔고딕"/>
              </a:rPr>
              <a:t>출력 모듈을 사용해 아날로그 출력을 만들기</a:t>
            </a:r>
            <a:r>
              <a:rPr lang="en-US" altLang="ko-KR" sz="13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/>
                <a:ea typeface="나눔고딕"/>
              </a:rPr>
              <a:t>.</a:t>
            </a:r>
            <a:endParaRPr lang="en-US" altLang="ko-KR" sz="1300" dirty="0">
              <a:solidFill>
                <a:schemeClr val="tx1">
                  <a:lumMod val="65000"/>
                  <a:lumOff val="35000"/>
                </a:schemeClr>
              </a:solidFill>
              <a:latin typeface="나눔고딕"/>
              <a:ea typeface="나눔고딕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C69A065-91E3-4D05-BAA7-D103246F0EF5}"/>
              </a:ext>
            </a:extLst>
          </p:cNvPr>
          <p:cNvGrpSpPr/>
          <p:nvPr/>
        </p:nvGrpSpPr>
        <p:grpSpPr>
          <a:xfrm>
            <a:off x="257104" y="2560360"/>
            <a:ext cx="5664473" cy="3289049"/>
            <a:chOff x="257104" y="2560360"/>
            <a:chExt cx="5664473" cy="3289049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A194B31B-4AEA-4BD0-A7D7-5A4FBF559D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7104" y="2560360"/>
              <a:ext cx="5664473" cy="328904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E1AC564D-DC2F-4AD3-9FA8-331E97BB904B}"/>
                </a:ext>
              </a:extLst>
            </p:cNvPr>
            <p:cNvSpPr/>
            <p:nvPr/>
          </p:nvSpPr>
          <p:spPr>
            <a:xfrm>
              <a:off x="1276384" y="4710430"/>
              <a:ext cx="3801399" cy="91440"/>
            </a:xfrm>
            <a:prstGeom prst="rect">
              <a:avLst/>
            </a:prstGeom>
            <a:noFill/>
            <a:ln w="222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B206A6D4-4DEE-4A72-B397-4A52EF1E9CA4}"/>
                </a:ext>
              </a:extLst>
            </p:cNvPr>
            <p:cNvSpPr/>
            <p:nvPr/>
          </p:nvSpPr>
          <p:spPr>
            <a:xfrm>
              <a:off x="1761944" y="3313288"/>
              <a:ext cx="984384" cy="166511"/>
            </a:xfrm>
            <a:prstGeom prst="rect">
              <a:avLst/>
            </a:prstGeom>
            <a:noFill/>
            <a:ln w="222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231C7B5D-0FF5-46BE-AE2F-0991063703D4}"/>
                </a:ext>
              </a:extLst>
            </p:cNvPr>
            <p:cNvSpPr/>
            <p:nvPr/>
          </p:nvSpPr>
          <p:spPr>
            <a:xfrm>
              <a:off x="4769756" y="5214939"/>
              <a:ext cx="426720" cy="113348"/>
            </a:xfrm>
            <a:prstGeom prst="rect">
              <a:avLst/>
            </a:prstGeom>
            <a:noFill/>
            <a:ln w="222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196317B4-EB9C-4B43-97C5-465CC10E19A7}"/>
                </a:ext>
              </a:extLst>
            </p:cNvPr>
            <p:cNvSpPr/>
            <p:nvPr/>
          </p:nvSpPr>
          <p:spPr>
            <a:xfrm>
              <a:off x="4513023" y="4971202"/>
              <a:ext cx="264160" cy="235657"/>
            </a:xfrm>
            <a:prstGeom prst="ellipse">
              <a:avLst/>
            </a:prstGeom>
            <a:noFill/>
            <a:ln w="222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FF0000"/>
                  </a:solidFill>
                </a:rPr>
                <a:t>2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9FBD478C-28DC-4452-B91A-178B4D3B9C76}"/>
                </a:ext>
              </a:extLst>
            </p:cNvPr>
            <p:cNvSpPr/>
            <p:nvPr/>
          </p:nvSpPr>
          <p:spPr>
            <a:xfrm>
              <a:off x="1502080" y="3133169"/>
              <a:ext cx="264160" cy="235657"/>
            </a:xfrm>
            <a:prstGeom prst="ellipse">
              <a:avLst/>
            </a:prstGeom>
            <a:noFill/>
            <a:ln w="222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FF0000"/>
                  </a:solidFill>
                </a:rPr>
                <a:t>1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C09F14F7-7B8F-4992-9BEB-DE0369BF8032}"/>
              </a:ext>
            </a:extLst>
          </p:cNvPr>
          <p:cNvGrpSpPr/>
          <p:nvPr/>
        </p:nvGrpSpPr>
        <p:grpSpPr>
          <a:xfrm>
            <a:off x="6160332" y="2560360"/>
            <a:ext cx="5796951" cy="3300480"/>
            <a:chOff x="6160332" y="2560360"/>
            <a:chExt cx="5796951" cy="3300480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808D2FC4-1266-471B-85A6-AC27C3C0786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4847"/>
            <a:stretch/>
          </p:blipFill>
          <p:spPr>
            <a:xfrm>
              <a:off x="6160332" y="2560360"/>
              <a:ext cx="5796951" cy="330048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FE24F2F4-1225-45A8-93EC-0FAFCB3EC1F4}"/>
                </a:ext>
              </a:extLst>
            </p:cNvPr>
            <p:cNvSpPr/>
            <p:nvPr/>
          </p:nvSpPr>
          <p:spPr>
            <a:xfrm>
              <a:off x="6314465" y="3026634"/>
              <a:ext cx="104775" cy="112250"/>
            </a:xfrm>
            <a:prstGeom prst="rect">
              <a:avLst/>
            </a:prstGeom>
            <a:noFill/>
            <a:ln w="222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27" name="그림 26">
            <a:hlinkClick r:id="rId5" action="ppaction://hlinksldjump"/>
            <a:extLst>
              <a:ext uri="{FF2B5EF4-FFF2-40B4-BE49-F238E27FC236}">
                <a16:creationId xmlns:a16="http://schemas.microsoft.com/office/drawing/2014/main" id="{B9252868-8EB6-4BD0-A19E-1016AC3949F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0863109" y="6285911"/>
            <a:ext cx="1225195" cy="493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23548"/>
      </p:ext>
    </p:extLst>
  </p:cSld>
  <p:clrMapOvr>
    <a:masterClrMapping/>
  </p:clrMapOvr>
  <p:transition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/>
          <p:cNvCxnSpPr>
            <a:endCxn id="36" idx="1"/>
          </p:cNvCxnSpPr>
          <p:nvPr/>
        </p:nvCxnSpPr>
        <p:spPr>
          <a:xfrm>
            <a:off x="431371" y="344703"/>
            <a:ext cx="10256279" cy="1929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-14515" y="149948"/>
            <a:ext cx="1088572" cy="384043"/>
          </a:xfrm>
          <a:prstGeom prst="rect">
            <a:avLst/>
          </a:prstGeom>
          <a:solidFill>
            <a:srgbClr val="2CA2E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>
              <a:latin typeface="맑은 고딕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1126708" y="345453"/>
            <a:ext cx="1233624" cy="0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이등변 삼각형 28"/>
          <p:cNvSpPr/>
          <p:nvPr/>
        </p:nvSpPr>
        <p:spPr>
          <a:xfrm rot="5400000">
            <a:off x="928279" y="295729"/>
            <a:ext cx="386628" cy="95087"/>
          </a:xfrm>
          <a:prstGeom prst="triangle">
            <a:avLst>
              <a:gd name="adj" fmla="val 50000"/>
            </a:avLst>
          </a:prstGeom>
          <a:solidFill>
            <a:srgbClr val="2CA2E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>
              <a:latin typeface="맑은 고딕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-14527" y="137251"/>
            <a:ext cx="1088572" cy="417600"/>
          </a:xfrm>
          <a:prstGeom prst="rect">
            <a:avLst/>
          </a:prstGeom>
          <a:solidFill>
            <a:srgbClr val="2CA2E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>
              <a:latin typeface="맑은 고딕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086925" y="70699"/>
            <a:ext cx="352371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0070C0"/>
                </a:solidFill>
                <a:latin typeface="맑은 고딕"/>
                <a:ea typeface="맑은 고딕"/>
              </a:rPr>
              <a:t>TERALEADER </a:t>
            </a:r>
            <a:r>
              <a:rPr lang="en-US" altLang="ko-KR" sz="1051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/>
                <a:ea typeface="맑은 고딕"/>
              </a:rPr>
              <a:t>World Best R&amp;D Technology!</a:t>
            </a:r>
            <a:endParaRPr lang="ko-KR" altLang="en-US" sz="1200" b="1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맑은 고딕"/>
              <a:ea typeface="맑은 고딕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0824300" y="6186902"/>
            <a:ext cx="1225484" cy="584463"/>
          </a:xfrm>
          <a:prstGeom prst="rect">
            <a:avLst/>
          </a:prstGeom>
          <a:solidFill>
            <a:schemeClr val="bg1"/>
          </a:solidFill>
          <a:ln w="19050" cap="flat" cmpd="sng" algn="ctr">
            <a:noFill/>
            <a:prstDash val="solid"/>
            <a:round/>
            <a:headEnd w="med" len="med"/>
            <a:tailEnd w="med" len="med"/>
          </a:ln>
          <a:effectLst/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defTabSz="914332">
              <a:spcBef>
                <a:spcPct val="0"/>
              </a:spcBef>
              <a:spcAft>
                <a:spcPct val="0"/>
              </a:spcAft>
              <a:defRPr/>
            </a:pPr>
            <a:endParaRPr lang="ko-KR" altLang="en-US">
              <a:latin typeface="맑은 고딕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1008056" y="593415"/>
            <a:ext cx="378000" cy="50400"/>
          </a:xfrm>
          <a:prstGeom prst="rect">
            <a:avLst/>
          </a:prstGeom>
          <a:solidFill>
            <a:srgbClr val="0070C0"/>
          </a:solidFill>
          <a:ln w="19050" cap="flat" cmpd="sng" algn="ctr">
            <a:noFill/>
            <a:prstDash val="solid"/>
            <a:round/>
            <a:headEnd w="med" len="med"/>
            <a:tailEnd w="med" len="med"/>
          </a:ln>
          <a:effectLst>
            <a:outerShdw blurRad="19050" dist="1524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defTabSz="914332">
              <a:spcBef>
                <a:spcPct val="0"/>
              </a:spcBef>
              <a:spcAft>
                <a:spcPct val="0"/>
              </a:spcAft>
              <a:defRPr/>
            </a:pPr>
            <a:endParaRPr lang="ko-KR" altLang="en-US">
              <a:latin typeface="맑은 고딕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10687650" y="183541"/>
            <a:ext cx="60959" cy="36090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>
              <a:latin typeface="맑은 고딕"/>
            </a:endParaRPr>
          </a:p>
        </p:txBody>
      </p:sp>
      <p:cxnSp>
        <p:nvCxnSpPr>
          <p:cNvPr id="120" name="직선 연결선 26"/>
          <p:cNvCxnSpPr/>
          <p:nvPr/>
        </p:nvCxnSpPr>
        <p:spPr>
          <a:xfrm rot="10800000" flipV="1">
            <a:off x="1477737" y="1008591"/>
            <a:ext cx="1051969" cy="5679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itle 15"/>
          <p:cNvSpPr txBox="1"/>
          <p:nvPr/>
        </p:nvSpPr>
        <p:spPr>
          <a:xfrm>
            <a:off x="926568" y="565133"/>
            <a:ext cx="11357112" cy="562527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marR="0" lvl="0" indent="0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2800" b="1" spc="-15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맑은 고딕"/>
                <a:ea typeface="맑은 고딕"/>
              </a:rPr>
              <a:t>02</a:t>
            </a:r>
            <a:r>
              <a:rPr lang="en-US" altLang="ko-KR" sz="2000" b="1" spc="-150" dirty="0">
                <a:solidFill>
                  <a:srgbClr val="0070C0"/>
                </a:solidFill>
                <a:latin typeface="맑은 고딕"/>
                <a:ea typeface="맑은 고딕"/>
              </a:rPr>
              <a:t>   XG5000</a:t>
            </a:r>
            <a:endParaRPr lang="en-US" altLang="ko-KR" sz="1400" spc="-150" dirty="0">
              <a:solidFill>
                <a:srgbClr val="858585"/>
              </a:solidFill>
              <a:latin typeface="맑은 고딕"/>
              <a:ea typeface="맑은 고딕"/>
            </a:endParaRPr>
          </a:p>
        </p:txBody>
      </p:sp>
      <p:sp>
        <p:nvSpPr>
          <p:cNvPr id="122" name="TextBox 121"/>
          <p:cNvSpPr txBox="1"/>
          <p:nvPr/>
        </p:nvSpPr>
        <p:spPr>
          <a:xfrm>
            <a:off x="1261583" y="1276350"/>
            <a:ext cx="2365135" cy="371192"/>
          </a:xfrm>
          <a:prstGeom prst="rect">
            <a:avLst/>
          </a:prstGeom>
        </p:spPr>
        <p:txBody>
          <a:bodyPr vert="horz" wrap="none" lIns="91440" tIns="45720" rIns="91440" bIns="45720" anchor="t">
            <a:spAutoFit/>
          </a:bodyPr>
          <a:lstStyle/>
          <a:p>
            <a:pPr marL="285750" indent="-285750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altLang="ko-KR" dirty="0">
                <a:solidFill>
                  <a:schemeClr val="tx1"/>
                </a:solidFill>
              </a:rPr>
              <a:t>XG5000 </a:t>
            </a:r>
            <a:r>
              <a:rPr lang="ko-KR" altLang="en-US" dirty="0"/>
              <a:t>사용 예제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19D8C0A-B67E-4720-BA05-83493AE6E700}"/>
              </a:ext>
            </a:extLst>
          </p:cNvPr>
          <p:cNvSpPr txBox="1"/>
          <p:nvPr/>
        </p:nvSpPr>
        <p:spPr>
          <a:xfrm>
            <a:off x="10863109" y="263135"/>
            <a:ext cx="114962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900" dirty="0">
                <a:ln w="9525">
                  <a:solidFill>
                    <a:prstClr val="white">
                      <a:alpha val="0"/>
                    </a:prstClr>
                  </a:solidFill>
                </a:ln>
                <a:solidFill>
                  <a:srgbClr val="56565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맑은 고딕"/>
              </a:rPr>
              <a:t>PLC</a:t>
            </a:r>
            <a:endParaRPr kumimoji="0" lang="ko-KR" altLang="en-US" sz="900" b="0" i="0" u="none" strike="noStrike" kern="1200" cap="none" spc="0" normalizeH="0" baseline="0" dirty="0">
              <a:ln w="9525">
                <a:solidFill>
                  <a:prstClr val="white">
                    <a:alpha val="0"/>
                  </a:prstClr>
                </a:solidFill>
              </a:ln>
              <a:solidFill>
                <a:srgbClr val="565656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uLnTx/>
              <a:uFillTx/>
              <a:ea typeface="맑은 고딕"/>
            </a:endParaRPr>
          </a:p>
        </p:txBody>
      </p:sp>
      <p:sp>
        <p:nvSpPr>
          <p:cNvPr id="22" name="직사각형 43">
            <a:extLst>
              <a:ext uri="{FF2B5EF4-FFF2-40B4-BE49-F238E27FC236}">
                <a16:creationId xmlns:a16="http://schemas.microsoft.com/office/drawing/2014/main" id="{C5E59A21-EE3A-4741-9652-8F6717590B86}"/>
              </a:ext>
            </a:extLst>
          </p:cNvPr>
          <p:cNvSpPr/>
          <p:nvPr/>
        </p:nvSpPr>
        <p:spPr>
          <a:xfrm>
            <a:off x="1261582" y="1796232"/>
            <a:ext cx="5092083" cy="3123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ko-KR" sz="13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/>
                <a:ea typeface="나눔고딕"/>
              </a:rPr>
              <a:t>- </a:t>
            </a:r>
            <a:r>
              <a:rPr lang="ko-KR" altLang="en-US" sz="13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/>
                <a:ea typeface="나눔고딕"/>
              </a:rPr>
              <a:t>출력 모듈을 사용해 아날로그 출력을 만들기</a:t>
            </a:r>
            <a:r>
              <a:rPr lang="en-US" altLang="ko-KR" sz="13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/>
                <a:ea typeface="나눔고딕"/>
              </a:rPr>
              <a:t>.</a:t>
            </a:r>
            <a:endParaRPr lang="en-US" altLang="ko-KR" sz="1300" dirty="0">
              <a:solidFill>
                <a:schemeClr val="tx1">
                  <a:lumMod val="65000"/>
                  <a:lumOff val="35000"/>
                </a:schemeClr>
              </a:solidFill>
              <a:latin typeface="나눔고딕"/>
              <a:ea typeface="나눔고딕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AB5B007-8A88-4815-A2CA-6828C255F59A}"/>
              </a:ext>
            </a:extLst>
          </p:cNvPr>
          <p:cNvGrpSpPr/>
          <p:nvPr/>
        </p:nvGrpSpPr>
        <p:grpSpPr>
          <a:xfrm>
            <a:off x="6273412" y="2414589"/>
            <a:ext cx="5468541" cy="3202094"/>
            <a:chOff x="6273412" y="2414589"/>
            <a:chExt cx="5468541" cy="3202094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5DD16425-0442-4203-AE54-0AAE0F10E15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73412" y="2414589"/>
              <a:ext cx="5468541" cy="320209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B606C12D-660F-45D1-ADB7-3A15E295A998}"/>
                </a:ext>
              </a:extLst>
            </p:cNvPr>
            <p:cNvSpPr/>
            <p:nvPr/>
          </p:nvSpPr>
          <p:spPr>
            <a:xfrm>
              <a:off x="7613262" y="2850771"/>
              <a:ext cx="108283" cy="112250"/>
            </a:xfrm>
            <a:prstGeom prst="rect">
              <a:avLst/>
            </a:prstGeom>
            <a:noFill/>
            <a:ln w="222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DA07F302-358B-49F5-8D5D-39291BBE688F}"/>
              </a:ext>
            </a:extLst>
          </p:cNvPr>
          <p:cNvGrpSpPr/>
          <p:nvPr/>
        </p:nvGrpSpPr>
        <p:grpSpPr>
          <a:xfrm>
            <a:off x="476648" y="2414590"/>
            <a:ext cx="5467981" cy="3202093"/>
            <a:chOff x="476648" y="2414590"/>
            <a:chExt cx="5467981" cy="3202093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173C3E41-FA44-4EDF-AC1B-31BF64639F5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6648" y="2414590"/>
              <a:ext cx="5467981" cy="320209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E1AC564D-DC2F-4AD3-9FA8-331E97BB904B}"/>
                </a:ext>
              </a:extLst>
            </p:cNvPr>
            <p:cNvSpPr/>
            <p:nvPr/>
          </p:nvSpPr>
          <p:spPr>
            <a:xfrm>
              <a:off x="1549012" y="3848786"/>
              <a:ext cx="3966210" cy="86360"/>
            </a:xfrm>
            <a:prstGeom prst="rect">
              <a:avLst/>
            </a:prstGeom>
            <a:noFill/>
            <a:ln w="222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B206A6D4-4DEE-4A72-B397-4A52EF1E9CA4}"/>
                </a:ext>
              </a:extLst>
            </p:cNvPr>
            <p:cNvSpPr/>
            <p:nvPr/>
          </p:nvSpPr>
          <p:spPr>
            <a:xfrm>
              <a:off x="1772623" y="3222676"/>
              <a:ext cx="973364" cy="166688"/>
            </a:xfrm>
            <a:prstGeom prst="rect">
              <a:avLst/>
            </a:prstGeom>
            <a:noFill/>
            <a:ln w="222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C35D05CB-DCA7-438B-A6CD-229D126854AA}"/>
                </a:ext>
              </a:extLst>
            </p:cNvPr>
            <p:cNvSpPr/>
            <p:nvPr/>
          </p:nvSpPr>
          <p:spPr>
            <a:xfrm>
              <a:off x="4418154" y="4918233"/>
              <a:ext cx="264160" cy="235657"/>
            </a:xfrm>
            <a:prstGeom prst="ellipse">
              <a:avLst/>
            </a:prstGeom>
            <a:noFill/>
            <a:ln w="222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FF0000"/>
                  </a:solidFill>
                </a:rPr>
                <a:t>2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2FD93D47-3818-4AD2-BEBA-3A5578C7945D}"/>
                </a:ext>
              </a:extLst>
            </p:cNvPr>
            <p:cNvSpPr/>
            <p:nvPr/>
          </p:nvSpPr>
          <p:spPr>
            <a:xfrm>
              <a:off x="1514087" y="3062385"/>
              <a:ext cx="264160" cy="235657"/>
            </a:xfrm>
            <a:prstGeom prst="ellipse">
              <a:avLst/>
            </a:prstGeom>
            <a:noFill/>
            <a:ln w="222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FF0000"/>
                  </a:solidFill>
                </a:rPr>
                <a:t>1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0583E380-1A7B-4498-BB9B-F99C659C9A69}"/>
                </a:ext>
              </a:extLst>
            </p:cNvPr>
            <p:cNvSpPr/>
            <p:nvPr/>
          </p:nvSpPr>
          <p:spPr>
            <a:xfrm>
              <a:off x="4682314" y="5051687"/>
              <a:ext cx="425086" cy="133139"/>
            </a:xfrm>
            <a:prstGeom prst="rect">
              <a:avLst/>
            </a:prstGeom>
            <a:noFill/>
            <a:ln w="222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27" name="그림 26">
            <a:hlinkClick r:id="rId5" action="ppaction://hlinksldjump"/>
            <a:extLst>
              <a:ext uri="{FF2B5EF4-FFF2-40B4-BE49-F238E27FC236}">
                <a16:creationId xmlns:a16="http://schemas.microsoft.com/office/drawing/2014/main" id="{97C2999F-E786-402C-90D7-137BCE81C54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0863109" y="6285911"/>
            <a:ext cx="1225195" cy="493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829066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/>
          <p:cNvCxnSpPr>
            <a:endCxn id="36" idx="1"/>
          </p:cNvCxnSpPr>
          <p:nvPr/>
        </p:nvCxnSpPr>
        <p:spPr>
          <a:xfrm>
            <a:off x="431371" y="344703"/>
            <a:ext cx="10256279" cy="1929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-14515" y="149948"/>
            <a:ext cx="1088572" cy="384043"/>
          </a:xfrm>
          <a:prstGeom prst="rect">
            <a:avLst/>
          </a:prstGeom>
          <a:solidFill>
            <a:srgbClr val="2CA2E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>
              <a:latin typeface="맑은 고딕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1126708" y="345453"/>
            <a:ext cx="1233624" cy="0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이등변 삼각형 28"/>
          <p:cNvSpPr/>
          <p:nvPr/>
        </p:nvSpPr>
        <p:spPr>
          <a:xfrm rot="5400000">
            <a:off x="928279" y="295729"/>
            <a:ext cx="386628" cy="95087"/>
          </a:xfrm>
          <a:prstGeom prst="triangle">
            <a:avLst>
              <a:gd name="adj" fmla="val 50000"/>
            </a:avLst>
          </a:prstGeom>
          <a:solidFill>
            <a:srgbClr val="2CA2E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>
              <a:latin typeface="맑은 고딕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-14527" y="137251"/>
            <a:ext cx="1088572" cy="417600"/>
          </a:xfrm>
          <a:prstGeom prst="rect">
            <a:avLst/>
          </a:prstGeom>
          <a:solidFill>
            <a:srgbClr val="2CA2E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>
              <a:latin typeface="맑은 고딕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086925" y="70699"/>
            <a:ext cx="352371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0070C0"/>
                </a:solidFill>
                <a:latin typeface="맑은 고딕"/>
                <a:ea typeface="맑은 고딕"/>
              </a:rPr>
              <a:t>TERALEADER </a:t>
            </a:r>
            <a:r>
              <a:rPr lang="en-US" altLang="ko-KR" sz="1051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/>
                <a:ea typeface="맑은 고딕"/>
              </a:rPr>
              <a:t>World Best R&amp;D Technology!</a:t>
            </a:r>
            <a:endParaRPr lang="ko-KR" altLang="en-US" sz="1200" b="1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맑은 고딕"/>
              <a:ea typeface="맑은 고딕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0824300" y="6177377"/>
            <a:ext cx="1225484" cy="584463"/>
          </a:xfrm>
          <a:prstGeom prst="rect">
            <a:avLst/>
          </a:prstGeom>
          <a:solidFill>
            <a:schemeClr val="bg1"/>
          </a:solidFill>
          <a:ln w="19050" cap="flat" cmpd="sng" algn="ctr">
            <a:noFill/>
            <a:prstDash val="solid"/>
            <a:round/>
            <a:headEnd w="med" len="med"/>
            <a:tailEnd w="med" len="med"/>
          </a:ln>
          <a:effectLst/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defTabSz="914332">
              <a:spcBef>
                <a:spcPct val="0"/>
              </a:spcBef>
              <a:spcAft>
                <a:spcPct val="0"/>
              </a:spcAft>
              <a:defRPr/>
            </a:pPr>
            <a:endParaRPr lang="ko-KR" altLang="en-US">
              <a:latin typeface="맑은 고딕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1008056" y="593415"/>
            <a:ext cx="378000" cy="50400"/>
          </a:xfrm>
          <a:prstGeom prst="rect">
            <a:avLst/>
          </a:prstGeom>
          <a:solidFill>
            <a:srgbClr val="0070C0"/>
          </a:solidFill>
          <a:ln w="19050" cap="flat" cmpd="sng" algn="ctr">
            <a:noFill/>
            <a:prstDash val="solid"/>
            <a:round/>
            <a:headEnd w="med" len="med"/>
            <a:tailEnd w="med" len="med"/>
          </a:ln>
          <a:effectLst>
            <a:outerShdw blurRad="19050" dist="1524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defTabSz="914332">
              <a:spcBef>
                <a:spcPct val="0"/>
              </a:spcBef>
              <a:spcAft>
                <a:spcPct val="0"/>
              </a:spcAft>
              <a:defRPr/>
            </a:pPr>
            <a:endParaRPr lang="ko-KR" altLang="en-US">
              <a:latin typeface="맑은 고딕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10687650" y="183541"/>
            <a:ext cx="60959" cy="36090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>
              <a:latin typeface="맑은 고딕"/>
            </a:endParaRPr>
          </a:p>
        </p:txBody>
      </p:sp>
      <p:grpSp>
        <p:nvGrpSpPr>
          <p:cNvPr id="96" name="그룹 23"/>
          <p:cNvGrpSpPr>
            <a:grpSpLocks noChangeAspect="1"/>
          </p:cNvGrpSpPr>
          <p:nvPr/>
        </p:nvGrpSpPr>
        <p:grpSpPr>
          <a:xfrm>
            <a:off x="4764701" y="3065814"/>
            <a:ext cx="2401863" cy="1943858"/>
            <a:chOff x="2964008" y="1656785"/>
            <a:chExt cx="4977365" cy="4028246"/>
          </a:xfrm>
        </p:grpSpPr>
        <p:sp>
          <p:nvSpPr>
            <p:cNvPr id="97" name="자유형: 도형 24"/>
            <p:cNvSpPr/>
            <p:nvPr/>
          </p:nvSpPr>
          <p:spPr>
            <a:xfrm>
              <a:off x="2964008" y="1656786"/>
              <a:ext cx="2433051" cy="1966913"/>
            </a:xfrm>
            <a:custGeom>
              <a:avLst/>
              <a:gdLst>
                <a:gd name="connsiteX0" fmla="*/ 201286 w 3308720"/>
                <a:gd name="connsiteY0" fmla="*/ 0 h 2674816"/>
                <a:gd name="connsiteX1" fmla="*/ 2222422 w 3308720"/>
                <a:gd name="connsiteY1" fmla="*/ 0 h 2674816"/>
                <a:gd name="connsiteX2" fmla="*/ 3308720 w 3308720"/>
                <a:gd name="connsiteY2" fmla="*/ 1086298 h 2674816"/>
                <a:gd name="connsiteX3" fmla="*/ 3308720 w 3308720"/>
                <a:gd name="connsiteY3" fmla="*/ 2674816 h 2674816"/>
                <a:gd name="connsiteX4" fmla="*/ 1229259 w 3308720"/>
                <a:gd name="connsiteY4" fmla="*/ 2674816 h 2674816"/>
                <a:gd name="connsiteX5" fmla="*/ 0 w 3308720"/>
                <a:gd name="connsiteY5" fmla="*/ 1445557 h 2674816"/>
                <a:gd name="connsiteX6" fmla="*/ 0 w 3308720"/>
                <a:gd name="connsiteY6" fmla="*/ 19377 h 2674816"/>
                <a:gd name="connsiteX7" fmla="*/ 90219 w 3308720"/>
                <a:gd name="connsiteY7" fmla="*/ 5609 h 2674816"/>
                <a:gd name="connsiteX8" fmla="*/ 201286 w 3308720"/>
                <a:gd name="connsiteY8" fmla="*/ 0 h 2674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08720" h="2674816">
                  <a:moveTo>
                    <a:pt x="201286" y="0"/>
                  </a:moveTo>
                  <a:lnTo>
                    <a:pt x="2222422" y="0"/>
                  </a:lnTo>
                  <a:cubicBezTo>
                    <a:pt x="2822368" y="0"/>
                    <a:pt x="3308720" y="486352"/>
                    <a:pt x="3308720" y="1086298"/>
                  </a:cubicBezTo>
                  <a:lnTo>
                    <a:pt x="3308720" y="2674816"/>
                  </a:lnTo>
                  <a:lnTo>
                    <a:pt x="1229259" y="2674816"/>
                  </a:lnTo>
                  <a:cubicBezTo>
                    <a:pt x="550358" y="2674816"/>
                    <a:pt x="0" y="2124458"/>
                    <a:pt x="0" y="1445557"/>
                  </a:cubicBezTo>
                  <a:lnTo>
                    <a:pt x="0" y="19377"/>
                  </a:lnTo>
                  <a:lnTo>
                    <a:pt x="90219" y="5609"/>
                  </a:lnTo>
                  <a:cubicBezTo>
                    <a:pt x="126737" y="1900"/>
                    <a:pt x="163790" y="0"/>
                    <a:pt x="201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Noto Sans KR Black" panose="020B0A00000000000000" pitchFamily="34" charset="-127"/>
                <a:ea typeface="Noto Sans KR Black" panose="020B0A00000000000000" pitchFamily="34" charset="-127"/>
              </a:endParaRPr>
            </a:p>
          </p:txBody>
        </p:sp>
        <p:sp>
          <p:nvSpPr>
            <p:cNvPr id="98" name="자유형: 도형 25"/>
            <p:cNvSpPr/>
            <p:nvPr/>
          </p:nvSpPr>
          <p:spPr>
            <a:xfrm flipH="1">
              <a:off x="5508322" y="1656785"/>
              <a:ext cx="2433051" cy="1966913"/>
            </a:xfrm>
            <a:custGeom>
              <a:avLst/>
              <a:gdLst>
                <a:gd name="connsiteX0" fmla="*/ 201286 w 3308720"/>
                <a:gd name="connsiteY0" fmla="*/ 0 h 2674816"/>
                <a:gd name="connsiteX1" fmla="*/ 2222422 w 3308720"/>
                <a:gd name="connsiteY1" fmla="*/ 0 h 2674816"/>
                <a:gd name="connsiteX2" fmla="*/ 3308720 w 3308720"/>
                <a:gd name="connsiteY2" fmla="*/ 1086298 h 2674816"/>
                <a:gd name="connsiteX3" fmla="*/ 3308720 w 3308720"/>
                <a:gd name="connsiteY3" fmla="*/ 2674816 h 2674816"/>
                <a:gd name="connsiteX4" fmla="*/ 1229259 w 3308720"/>
                <a:gd name="connsiteY4" fmla="*/ 2674816 h 2674816"/>
                <a:gd name="connsiteX5" fmla="*/ 0 w 3308720"/>
                <a:gd name="connsiteY5" fmla="*/ 1445557 h 2674816"/>
                <a:gd name="connsiteX6" fmla="*/ 0 w 3308720"/>
                <a:gd name="connsiteY6" fmla="*/ 19377 h 2674816"/>
                <a:gd name="connsiteX7" fmla="*/ 90219 w 3308720"/>
                <a:gd name="connsiteY7" fmla="*/ 5609 h 2674816"/>
                <a:gd name="connsiteX8" fmla="*/ 201286 w 3308720"/>
                <a:gd name="connsiteY8" fmla="*/ 0 h 2674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08720" h="2674816">
                  <a:moveTo>
                    <a:pt x="201286" y="0"/>
                  </a:moveTo>
                  <a:lnTo>
                    <a:pt x="2222422" y="0"/>
                  </a:lnTo>
                  <a:cubicBezTo>
                    <a:pt x="2822368" y="0"/>
                    <a:pt x="3308720" y="486352"/>
                    <a:pt x="3308720" y="1086298"/>
                  </a:cubicBezTo>
                  <a:lnTo>
                    <a:pt x="3308720" y="2674816"/>
                  </a:lnTo>
                  <a:lnTo>
                    <a:pt x="1229259" y="2674816"/>
                  </a:lnTo>
                  <a:cubicBezTo>
                    <a:pt x="550358" y="2674816"/>
                    <a:pt x="0" y="2124458"/>
                    <a:pt x="0" y="1445557"/>
                  </a:cubicBezTo>
                  <a:lnTo>
                    <a:pt x="0" y="19377"/>
                  </a:lnTo>
                  <a:lnTo>
                    <a:pt x="90219" y="5609"/>
                  </a:lnTo>
                  <a:cubicBezTo>
                    <a:pt x="126737" y="1900"/>
                    <a:pt x="163790" y="0"/>
                    <a:pt x="201286" y="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900" dirty="0"/>
            </a:p>
          </p:txBody>
        </p:sp>
        <p:sp>
          <p:nvSpPr>
            <p:cNvPr id="99" name="자유형: 도형 26"/>
            <p:cNvSpPr/>
            <p:nvPr/>
          </p:nvSpPr>
          <p:spPr>
            <a:xfrm flipH="1">
              <a:off x="2964008" y="3718119"/>
              <a:ext cx="2433051" cy="1966913"/>
            </a:xfrm>
            <a:custGeom>
              <a:avLst/>
              <a:gdLst>
                <a:gd name="connsiteX0" fmla="*/ 201286 w 3308720"/>
                <a:gd name="connsiteY0" fmla="*/ 0 h 2674816"/>
                <a:gd name="connsiteX1" fmla="*/ 2222422 w 3308720"/>
                <a:gd name="connsiteY1" fmla="*/ 0 h 2674816"/>
                <a:gd name="connsiteX2" fmla="*/ 3308720 w 3308720"/>
                <a:gd name="connsiteY2" fmla="*/ 1086298 h 2674816"/>
                <a:gd name="connsiteX3" fmla="*/ 3308720 w 3308720"/>
                <a:gd name="connsiteY3" fmla="*/ 2674816 h 2674816"/>
                <a:gd name="connsiteX4" fmla="*/ 1229259 w 3308720"/>
                <a:gd name="connsiteY4" fmla="*/ 2674816 h 2674816"/>
                <a:gd name="connsiteX5" fmla="*/ 0 w 3308720"/>
                <a:gd name="connsiteY5" fmla="*/ 1445557 h 2674816"/>
                <a:gd name="connsiteX6" fmla="*/ 0 w 3308720"/>
                <a:gd name="connsiteY6" fmla="*/ 19377 h 2674816"/>
                <a:gd name="connsiteX7" fmla="*/ 90219 w 3308720"/>
                <a:gd name="connsiteY7" fmla="*/ 5609 h 2674816"/>
                <a:gd name="connsiteX8" fmla="*/ 201286 w 3308720"/>
                <a:gd name="connsiteY8" fmla="*/ 0 h 2674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08720" h="2674816">
                  <a:moveTo>
                    <a:pt x="201286" y="0"/>
                  </a:moveTo>
                  <a:lnTo>
                    <a:pt x="2222422" y="0"/>
                  </a:lnTo>
                  <a:cubicBezTo>
                    <a:pt x="2822368" y="0"/>
                    <a:pt x="3308720" y="486352"/>
                    <a:pt x="3308720" y="1086298"/>
                  </a:cubicBezTo>
                  <a:lnTo>
                    <a:pt x="3308720" y="2674816"/>
                  </a:lnTo>
                  <a:lnTo>
                    <a:pt x="1229259" y="2674816"/>
                  </a:lnTo>
                  <a:cubicBezTo>
                    <a:pt x="550358" y="2674816"/>
                    <a:pt x="0" y="2124458"/>
                    <a:pt x="0" y="1445557"/>
                  </a:cubicBezTo>
                  <a:lnTo>
                    <a:pt x="0" y="19377"/>
                  </a:lnTo>
                  <a:lnTo>
                    <a:pt x="90219" y="5609"/>
                  </a:lnTo>
                  <a:cubicBezTo>
                    <a:pt x="126737" y="1900"/>
                    <a:pt x="163790" y="0"/>
                    <a:pt x="20128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900"/>
            </a:p>
          </p:txBody>
        </p:sp>
        <p:sp>
          <p:nvSpPr>
            <p:cNvPr id="100" name="자유형: 도형 27"/>
            <p:cNvSpPr/>
            <p:nvPr/>
          </p:nvSpPr>
          <p:spPr>
            <a:xfrm>
              <a:off x="5508322" y="3718119"/>
              <a:ext cx="2433051" cy="1966913"/>
            </a:xfrm>
            <a:custGeom>
              <a:avLst/>
              <a:gdLst>
                <a:gd name="connsiteX0" fmla="*/ 201286 w 3308720"/>
                <a:gd name="connsiteY0" fmla="*/ 0 h 2674816"/>
                <a:gd name="connsiteX1" fmla="*/ 2222422 w 3308720"/>
                <a:gd name="connsiteY1" fmla="*/ 0 h 2674816"/>
                <a:gd name="connsiteX2" fmla="*/ 3308720 w 3308720"/>
                <a:gd name="connsiteY2" fmla="*/ 1086298 h 2674816"/>
                <a:gd name="connsiteX3" fmla="*/ 3308720 w 3308720"/>
                <a:gd name="connsiteY3" fmla="*/ 2674816 h 2674816"/>
                <a:gd name="connsiteX4" fmla="*/ 1229259 w 3308720"/>
                <a:gd name="connsiteY4" fmla="*/ 2674816 h 2674816"/>
                <a:gd name="connsiteX5" fmla="*/ 0 w 3308720"/>
                <a:gd name="connsiteY5" fmla="*/ 1445557 h 2674816"/>
                <a:gd name="connsiteX6" fmla="*/ 0 w 3308720"/>
                <a:gd name="connsiteY6" fmla="*/ 19377 h 2674816"/>
                <a:gd name="connsiteX7" fmla="*/ 90219 w 3308720"/>
                <a:gd name="connsiteY7" fmla="*/ 5609 h 2674816"/>
                <a:gd name="connsiteX8" fmla="*/ 201286 w 3308720"/>
                <a:gd name="connsiteY8" fmla="*/ 0 h 2674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08720" h="2674816">
                  <a:moveTo>
                    <a:pt x="201286" y="0"/>
                  </a:moveTo>
                  <a:lnTo>
                    <a:pt x="2222422" y="0"/>
                  </a:lnTo>
                  <a:cubicBezTo>
                    <a:pt x="2822368" y="0"/>
                    <a:pt x="3308720" y="486352"/>
                    <a:pt x="3308720" y="1086298"/>
                  </a:cubicBezTo>
                  <a:lnTo>
                    <a:pt x="3308720" y="2674816"/>
                  </a:lnTo>
                  <a:lnTo>
                    <a:pt x="1229259" y="2674816"/>
                  </a:lnTo>
                  <a:cubicBezTo>
                    <a:pt x="550358" y="2674816"/>
                    <a:pt x="0" y="2124458"/>
                    <a:pt x="0" y="1445557"/>
                  </a:cubicBezTo>
                  <a:lnTo>
                    <a:pt x="0" y="19377"/>
                  </a:lnTo>
                  <a:lnTo>
                    <a:pt x="90219" y="5609"/>
                  </a:lnTo>
                  <a:cubicBezTo>
                    <a:pt x="126737" y="1900"/>
                    <a:pt x="163790" y="0"/>
                    <a:pt x="201286" y="0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900"/>
            </a:p>
          </p:txBody>
        </p:sp>
      </p:grpSp>
      <p:cxnSp>
        <p:nvCxnSpPr>
          <p:cNvPr id="120" name="직선 연결선 26"/>
          <p:cNvCxnSpPr/>
          <p:nvPr/>
        </p:nvCxnSpPr>
        <p:spPr>
          <a:xfrm rot="10800000" flipV="1">
            <a:off x="1480511" y="1009740"/>
            <a:ext cx="1028254" cy="13630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226CD8D0-9560-4157-B9DA-4F5129A657BC}"/>
              </a:ext>
            </a:extLst>
          </p:cNvPr>
          <p:cNvGrpSpPr/>
          <p:nvPr/>
        </p:nvGrpSpPr>
        <p:grpSpPr>
          <a:xfrm>
            <a:off x="7252332" y="1486918"/>
            <a:ext cx="4223373" cy="2172448"/>
            <a:chOff x="7252333" y="1681130"/>
            <a:chExt cx="3965364" cy="2172448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39873BFB-D3E5-4251-B173-47FE4C5CA09F}"/>
                </a:ext>
              </a:extLst>
            </p:cNvPr>
            <p:cNvGrpSpPr/>
            <p:nvPr/>
          </p:nvGrpSpPr>
          <p:grpSpPr>
            <a:xfrm>
              <a:off x="7252333" y="1681130"/>
              <a:ext cx="3965364" cy="2172448"/>
              <a:chOff x="7252333" y="1991929"/>
              <a:chExt cx="3610776" cy="1976402"/>
            </a:xfrm>
          </p:grpSpPr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00E8BCC6-4B63-422D-B790-B06F2ABDA3BE}"/>
                  </a:ext>
                </a:extLst>
              </p:cNvPr>
              <p:cNvSpPr/>
              <p:nvPr/>
            </p:nvSpPr>
            <p:spPr>
              <a:xfrm>
                <a:off x="7346186" y="2266634"/>
                <a:ext cx="3516923" cy="1701697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latin typeface="Noto Sans KR Light" panose="020B0300000000000000" pitchFamily="34" charset="-127"/>
                  <a:ea typeface="Noto Sans KR Medium" panose="020B0600000000000000" pitchFamily="34" charset="-127"/>
                </a:endParaRPr>
              </a:p>
            </p:txBody>
          </p:sp>
          <p:sp>
            <p:nvSpPr>
              <p:cNvPr id="48" name="한쪽 모서리가 잘린 사각형 5">
                <a:extLst>
                  <a:ext uri="{FF2B5EF4-FFF2-40B4-BE49-F238E27FC236}">
                    <a16:creationId xmlns:a16="http://schemas.microsoft.com/office/drawing/2014/main" id="{CC163D7B-1412-4614-BD02-1F94E31CC970}"/>
                  </a:ext>
                </a:extLst>
              </p:cNvPr>
              <p:cNvSpPr/>
              <p:nvPr/>
            </p:nvSpPr>
            <p:spPr>
              <a:xfrm>
                <a:off x="7252333" y="1991929"/>
                <a:ext cx="1672906" cy="270752"/>
              </a:xfrm>
              <a:custGeom>
                <a:avLst/>
                <a:gdLst/>
                <a:ahLst/>
                <a:cxnLst/>
                <a:rect l="l" t="t" r="r" b="b"/>
                <a:pathLst>
                  <a:path w="2418557" h="360040">
                    <a:moveTo>
                      <a:pt x="0" y="0"/>
                    </a:moveTo>
                    <a:lnTo>
                      <a:pt x="2136379" y="0"/>
                    </a:lnTo>
                    <a:lnTo>
                      <a:pt x="2418557" y="360040"/>
                    </a:lnTo>
                    <a:lnTo>
                      <a:pt x="0" y="360040"/>
                    </a:lnTo>
                    <a:close/>
                  </a:path>
                </a:pathLst>
              </a:custGeom>
              <a:solidFill>
                <a:schemeClr val="accent5"/>
              </a:solidFill>
              <a:ln w="15875" cap="rnd" cmpd="sng" algn="ctr">
                <a:noFill/>
                <a:prstDash val="solid"/>
                <a:tailEnd type="none"/>
              </a:ln>
              <a:effectLst/>
            </p:spPr>
            <p:txBody>
              <a:bodyPr wrap="square" lIns="0" tIns="0" rIns="0" bIns="36000" rtlCol="0" anchor="ctr" anchorCtr="0"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400" b="0" i="0" u="none" strike="noStrike" kern="0" cap="none" spc="-70" normalizeH="0" noProof="0" dirty="0">
                    <a:ln>
                      <a:noFill/>
                    </a:ln>
                    <a:gradFill>
                      <a:gsLst>
                        <a:gs pos="100000">
                          <a:prstClr val="white"/>
                        </a:gs>
                        <a:gs pos="38000">
                          <a:prstClr val="white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Noto Sans KR Medium" panose="020B0600000000000000" pitchFamily="34" charset="-127"/>
                    <a:ea typeface="Noto Sans KR Medium" panose="020B0600000000000000" pitchFamily="34" charset="-127"/>
                  </a:rPr>
                  <a:t>싱크</a:t>
                </a:r>
                <a:r>
                  <a:rPr kumimoji="0" lang="en-US" altLang="ko-KR" sz="1400" b="0" i="0" u="none" strike="noStrike" kern="0" cap="none" spc="-70" normalizeH="0" noProof="0" dirty="0">
                    <a:ln>
                      <a:noFill/>
                    </a:ln>
                    <a:gradFill>
                      <a:gsLst>
                        <a:gs pos="100000">
                          <a:prstClr val="white"/>
                        </a:gs>
                        <a:gs pos="38000">
                          <a:prstClr val="white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Noto Sans KR Medium" panose="020B0600000000000000" pitchFamily="34" charset="-127"/>
                    <a:ea typeface="Noto Sans KR Medium" panose="020B0600000000000000" pitchFamily="34" charset="-127"/>
                  </a:rPr>
                  <a:t>(Sink)</a:t>
                </a:r>
                <a:r>
                  <a:rPr kumimoji="0" lang="ko-KR" altLang="en-US" sz="1400" b="0" i="0" u="none" strike="noStrike" kern="0" cap="none" spc="-70" normalizeH="0" noProof="0" dirty="0">
                    <a:ln>
                      <a:noFill/>
                    </a:ln>
                    <a:gradFill>
                      <a:gsLst>
                        <a:gs pos="100000">
                          <a:prstClr val="white"/>
                        </a:gs>
                        <a:gs pos="38000">
                          <a:prstClr val="white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Noto Sans KR Medium" panose="020B0600000000000000" pitchFamily="34" charset="-127"/>
                    <a:ea typeface="Noto Sans KR Medium" panose="020B0600000000000000" pitchFamily="34" charset="-127"/>
                  </a:rPr>
                  <a:t> </a:t>
                </a:r>
                <a:r>
                  <a:rPr lang="ko-KR" altLang="en-US" sz="1400" kern="0" spc="-70" dirty="0">
                    <a:gradFill>
                      <a:gsLst>
                        <a:gs pos="100000">
                          <a:prstClr val="white"/>
                        </a:gs>
                        <a:gs pos="38000">
                          <a:prstClr val="white"/>
                        </a:gs>
                      </a:gsLst>
                      <a:lin ang="5400000" scaled="0"/>
                    </a:gradFill>
                    <a:latin typeface="Noto Sans KR Medium" panose="020B0600000000000000" pitchFamily="34" charset="-127"/>
                    <a:ea typeface="Noto Sans KR Medium" panose="020B0600000000000000" pitchFamily="34" charset="-127"/>
                  </a:rPr>
                  <a:t>출력</a:t>
                </a:r>
                <a:endParaRPr kumimoji="0" lang="ko-KR" altLang="en-US" sz="1400" b="0" i="0" u="none" strike="noStrike" kern="0" cap="none" spc="-70" normalizeH="0" noProof="0" dirty="0">
                  <a:ln>
                    <a:noFill/>
                  </a:ln>
                  <a:gradFill>
                    <a:gsLst>
                      <a:gs pos="100000">
                        <a:prstClr val="white"/>
                      </a:gs>
                      <a:gs pos="38000">
                        <a:prstClr val="white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Noto Sans KR Medium" panose="020B0600000000000000" pitchFamily="34" charset="-127"/>
                  <a:ea typeface="Noto Sans KR Medium" panose="020B0600000000000000" pitchFamily="34" charset="-127"/>
                </a:endParaRPr>
              </a:p>
            </p:txBody>
          </p:sp>
          <p:sp>
            <p:nvSpPr>
              <p:cNvPr id="52" name="직각 삼각형 51">
                <a:extLst>
                  <a:ext uri="{FF2B5EF4-FFF2-40B4-BE49-F238E27FC236}">
                    <a16:creationId xmlns:a16="http://schemas.microsoft.com/office/drawing/2014/main" id="{B19DFAB8-E6AC-4AFA-840C-F4E189BF1E17}"/>
                  </a:ext>
                </a:extLst>
              </p:cNvPr>
              <p:cNvSpPr/>
              <p:nvPr/>
            </p:nvSpPr>
            <p:spPr>
              <a:xfrm flipH="1" flipV="1">
                <a:off x="7276154" y="2271497"/>
                <a:ext cx="108184" cy="108301"/>
              </a:xfrm>
              <a:prstGeom prst="rtTriangle">
                <a:avLst/>
              </a:prstGeom>
              <a:solidFill>
                <a:schemeClr val="accent5">
                  <a:lumMod val="75000"/>
                </a:schemeClr>
              </a:solidFill>
              <a:ln w="15875" cap="rnd" cmpd="sng" algn="ctr">
                <a:noFill/>
                <a:prstDash val="solid"/>
                <a:tailEnd type="none"/>
              </a:ln>
              <a:effectLst/>
            </p:spPr>
            <p:txBody>
              <a:bodyPr wrap="square" lIns="0" tIns="0" rIns="0" bIns="36000" rtlCol="0" anchor="ctr" anchorCtr="0"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0" i="0" u="none" strike="noStrike" kern="0" cap="none" spc="-70" normalizeH="0" noProof="0" dirty="0">
                  <a:ln>
                    <a:noFill/>
                  </a:ln>
                  <a:gradFill>
                    <a:gsLst>
                      <a:gs pos="100000">
                        <a:prstClr val="white"/>
                      </a:gs>
                      <a:gs pos="38000">
                        <a:prstClr val="white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Noto Sans KR Medium" panose="020B0600000000000000" pitchFamily="34" charset="-127"/>
                  <a:ea typeface="Noto Sans KR Medium" panose="020B0600000000000000" pitchFamily="34" charset="-127"/>
                </a:endParaRPr>
              </a:p>
            </p:txBody>
          </p:sp>
        </p:grpSp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EAE7358F-00FB-42D4-93F4-FF918E74BB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0505" b="15038"/>
            <a:stretch/>
          </p:blipFill>
          <p:spPr>
            <a:xfrm>
              <a:off x="7579962" y="2175102"/>
              <a:ext cx="3413176" cy="1490323"/>
            </a:xfrm>
            <a:prstGeom prst="rect">
              <a:avLst/>
            </a:prstGeom>
          </p:spPr>
        </p:pic>
      </p:grpSp>
      <p:sp>
        <p:nvSpPr>
          <p:cNvPr id="49" name="Title 15">
            <a:extLst>
              <a:ext uri="{FF2B5EF4-FFF2-40B4-BE49-F238E27FC236}">
                <a16:creationId xmlns:a16="http://schemas.microsoft.com/office/drawing/2014/main" id="{AE91FBA1-0B80-47C4-A001-EAC0BD26D215}"/>
              </a:ext>
            </a:extLst>
          </p:cNvPr>
          <p:cNvSpPr txBox="1"/>
          <p:nvPr/>
        </p:nvSpPr>
        <p:spPr>
          <a:xfrm>
            <a:off x="900965" y="578855"/>
            <a:ext cx="11357112" cy="562527"/>
          </a:xfrm>
          <a:prstGeom prst="rect">
            <a:avLst/>
          </a:prstGeom>
        </p:spPr>
        <p:txBody>
          <a:bodyPr>
            <a:normAutofit/>
          </a:bodyPr>
          <a:lstStyle>
            <a:lvl1pPr algn="r" rtl="0" eaLnBrk="1" fontAlgn="base" latinLnBrk="1" hangingPunct="1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rgbClr val="000000"/>
                </a:solidFill>
                <a:latin typeface="+mj-lt"/>
                <a:ea typeface="+mj-ea"/>
                <a:cs typeface="+mj-cs"/>
              </a:defRPr>
            </a:lvl1pPr>
            <a:lvl2pPr algn="r" rtl="0" eaLnBrk="1" fontAlgn="base" latinLnBrk="1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Verdana"/>
              </a:defRPr>
            </a:lvl2pPr>
            <a:lvl3pPr algn="r" rtl="0" eaLnBrk="1" fontAlgn="base" latinLnBrk="1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Verdana"/>
              </a:defRPr>
            </a:lvl3pPr>
            <a:lvl4pPr algn="r" rtl="0" eaLnBrk="1" fontAlgn="base" latinLnBrk="1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Verdana"/>
              </a:defRPr>
            </a:lvl4pPr>
            <a:lvl5pPr algn="r" rtl="0" eaLnBrk="1" fontAlgn="base" latinLnBrk="1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Verdana"/>
              </a:defRPr>
            </a:lvl5pPr>
            <a:lvl6pPr marL="457200" algn="r" rtl="0" eaLnBrk="1" fontAlgn="base" latinLnBrk="1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Verdana"/>
              </a:defRPr>
            </a:lvl6pPr>
            <a:lvl7pPr marL="914400" algn="r" rtl="0" eaLnBrk="1" fontAlgn="base" latinLnBrk="1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Verdana"/>
              </a:defRPr>
            </a:lvl7pPr>
            <a:lvl8pPr marL="1371600" algn="r" rtl="0" eaLnBrk="1" fontAlgn="base" latinLnBrk="1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Verdana"/>
              </a:defRPr>
            </a:lvl8pPr>
            <a:lvl9pPr marL="1828800" algn="r" rtl="0" eaLnBrk="1" fontAlgn="base" latinLnBrk="1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Verdana"/>
              </a:defRPr>
            </a:lvl9pPr>
          </a:lstStyle>
          <a:p>
            <a:pPr algn="l">
              <a:defRPr/>
            </a:pPr>
            <a:r>
              <a:rPr lang="en-US" altLang="ko-KR" sz="2800" spc="-15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맑은 고딕"/>
                <a:ea typeface="맑은 고딕"/>
              </a:rPr>
              <a:t>01</a:t>
            </a:r>
            <a:r>
              <a:rPr lang="en-US" altLang="ko-KR" sz="2000" spc="-150" dirty="0">
                <a:solidFill>
                  <a:srgbClr val="0070C0"/>
                </a:solidFill>
                <a:latin typeface="맑은 고딕"/>
                <a:ea typeface="맑은 고딕"/>
              </a:rPr>
              <a:t>  PLC </a:t>
            </a:r>
            <a:r>
              <a:rPr lang="ko-KR" altLang="en-US" sz="2000" spc="-150" dirty="0">
                <a:solidFill>
                  <a:srgbClr val="0070C0"/>
                </a:solidFill>
                <a:latin typeface="맑은 고딕"/>
                <a:ea typeface="맑은 고딕"/>
              </a:rPr>
              <a:t>배선</a:t>
            </a:r>
            <a:endParaRPr lang="en-US" altLang="ko-KR" sz="2000" spc="-150" dirty="0">
              <a:solidFill>
                <a:srgbClr val="0070C0"/>
              </a:solidFill>
              <a:latin typeface="맑은 고딕"/>
              <a:ea typeface="맑은 고딕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BBA31F88-7E7B-41D5-BBEC-1FAEB67FECF7}"/>
              </a:ext>
            </a:extLst>
          </p:cNvPr>
          <p:cNvGrpSpPr/>
          <p:nvPr/>
        </p:nvGrpSpPr>
        <p:grpSpPr>
          <a:xfrm>
            <a:off x="7277787" y="4085867"/>
            <a:ext cx="4197919" cy="2193278"/>
            <a:chOff x="7277787" y="4085867"/>
            <a:chExt cx="4197919" cy="2193278"/>
          </a:xfrm>
        </p:grpSpPr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2730D119-F0E3-46A0-A95A-8B9632D5C1BC}"/>
                </a:ext>
              </a:extLst>
            </p:cNvPr>
            <p:cNvGrpSpPr/>
            <p:nvPr/>
          </p:nvGrpSpPr>
          <p:grpSpPr>
            <a:xfrm>
              <a:off x="7277787" y="4085867"/>
              <a:ext cx="4197919" cy="2193278"/>
              <a:chOff x="7252333" y="1991929"/>
              <a:chExt cx="3610776" cy="1976402"/>
            </a:xfrm>
          </p:grpSpPr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F1D3A12C-7CF0-4F50-9504-FF210C6E841F}"/>
                  </a:ext>
                </a:extLst>
              </p:cNvPr>
              <p:cNvSpPr/>
              <p:nvPr/>
            </p:nvSpPr>
            <p:spPr>
              <a:xfrm>
                <a:off x="7346186" y="2266634"/>
                <a:ext cx="3516923" cy="1701697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latin typeface="Noto Sans KR Light" panose="020B0300000000000000" pitchFamily="34" charset="-127"/>
                  <a:ea typeface="Noto Sans KR Medium" panose="020B0600000000000000" pitchFamily="34" charset="-127"/>
                </a:endParaRPr>
              </a:p>
            </p:txBody>
          </p:sp>
          <p:sp>
            <p:nvSpPr>
              <p:cNvPr id="58" name="한쪽 모서리가 잘린 사각형 5">
                <a:extLst>
                  <a:ext uri="{FF2B5EF4-FFF2-40B4-BE49-F238E27FC236}">
                    <a16:creationId xmlns:a16="http://schemas.microsoft.com/office/drawing/2014/main" id="{B7AD8C65-C0E8-4D53-A9C0-88C7D84005DA}"/>
                  </a:ext>
                </a:extLst>
              </p:cNvPr>
              <p:cNvSpPr/>
              <p:nvPr/>
            </p:nvSpPr>
            <p:spPr>
              <a:xfrm>
                <a:off x="7252333" y="1991929"/>
                <a:ext cx="1672906" cy="270752"/>
              </a:xfrm>
              <a:custGeom>
                <a:avLst/>
                <a:gdLst/>
                <a:ahLst/>
                <a:cxnLst/>
                <a:rect l="l" t="t" r="r" b="b"/>
                <a:pathLst>
                  <a:path w="2418557" h="360040">
                    <a:moveTo>
                      <a:pt x="0" y="0"/>
                    </a:moveTo>
                    <a:lnTo>
                      <a:pt x="2136379" y="0"/>
                    </a:lnTo>
                    <a:lnTo>
                      <a:pt x="2418557" y="360040"/>
                    </a:lnTo>
                    <a:lnTo>
                      <a:pt x="0" y="360040"/>
                    </a:lnTo>
                    <a:close/>
                  </a:path>
                </a:pathLst>
              </a:custGeom>
              <a:solidFill>
                <a:schemeClr val="accent5"/>
              </a:solidFill>
              <a:ln w="15875" cap="rnd" cmpd="sng" algn="ctr">
                <a:noFill/>
                <a:prstDash val="solid"/>
                <a:tailEnd type="none"/>
              </a:ln>
              <a:effectLst/>
            </p:spPr>
            <p:txBody>
              <a:bodyPr wrap="square" lIns="0" tIns="0" rIns="0" bIns="36000" rtlCol="0" anchor="ctr" anchorCtr="0"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1400" kern="0" spc="-70" dirty="0">
                    <a:gradFill>
                      <a:gsLst>
                        <a:gs pos="100000">
                          <a:prstClr val="white"/>
                        </a:gs>
                        <a:gs pos="38000">
                          <a:prstClr val="white"/>
                        </a:gs>
                      </a:gsLst>
                      <a:lin ang="5400000" scaled="0"/>
                    </a:gradFill>
                    <a:latin typeface="Noto Sans KR Medium" panose="020B0600000000000000" pitchFamily="34" charset="-127"/>
                    <a:ea typeface="Noto Sans KR Medium" panose="020B0600000000000000" pitchFamily="34" charset="-127"/>
                  </a:rPr>
                  <a:t>소스</a:t>
                </a:r>
                <a:r>
                  <a:rPr kumimoji="0" lang="en-US" altLang="ko-KR" sz="1400" b="0" i="0" u="none" strike="noStrike" kern="0" cap="none" spc="-70" normalizeH="0" noProof="0" dirty="0">
                    <a:ln>
                      <a:noFill/>
                    </a:ln>
                    <a:gradFill>
                      <a:gsLst>
                        <a:gs pos="100000">
                          <a:prstClr val="white"/>
                        </a:gs>
                        <a:gs pos="38000">
                          <a:prstClr val="white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Noto Sans KR Medium" panose="020B0600000000000000" pitchFamily="34" charset="-127"/>
                    <a:ea typeface="Noto Sans KR Medium" panose="020B0600000000000000" pitchFamily="34" charset="-127"/>
                  </a:rPr>
                  <a:t>(Source)</a:t>
                </a:r>
                <a:r>
                  <a:rPr kumimoji="0" lang="ko-KR" altLang="en-US" sz="1400" b="0" i="0" u="none" strike="noStrike" kern="0" cap="none" spc="-70" normalizeH="0" noProof="0" dirty="0">
                    <a:ln>
                      <a:noFill/>
                    </a:ln>
                    <a:gradFill>
                      <a:gsLst>
                        <a:gs pos="100000">
                          <a:prstClr val="white"/>
                        </a:gs>
                        <a:gs pos="38000">
                          <a:prstClr val="white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Noto Sans KR Medium" panose="020B0600000000000000" pitchFamily="34" charset="-127"/>
                    <a:ea typeface="Noto Sans KR Medium" panose="020B0600000000000000" pitchFamily="34" charset="-127"/>
                  </a:rPr>
                  <a:t> </a:t>
                </a:r>
                <a:r>
                  <a:rPr lang="ko-KR" altLang="en-US" sz="1400" kern="0" spc="-70" dirty="0">
                    <a:gradFill>
                      <a:gsLst>
                        <a:gs pos="100000">
                          <a:prstClr val="white"/>
                        </a:gs>
                        <a:gs pos="38000">
                          <a:prstClr val="white"/>
                        </a:gs>
                      </a:gsLst>
                      <a:lin ang="5400000" scaled="0"/>
                    </a:gradFill>
                    <a:latin typeface="Noto Sans KR Medium" panose="020B0600000000000000" pitchFamily="34" charset="-127"/>
                    <a:ea typeface="Noto Sans KR Medium" panose="020B0600000000000000" pitchFamily="34" charset="-127"/>
                  </a:rPr>
                  <a:t>출력</a:t>
                </a:r>
                <a:endParaRPr kumimoji="0" lang="ko-KR" altLang="en-US" sz="1400" b="0" i="0" u="none" strike="noStrike" kern="0" cap="none" spc="-70" normalizeH="0" noProof="0" dirty="0">
                  <a:ln>
                    <a:noFill/>
                  </a:ln>
                  <a:gradFill>
                    <a:gsLst>
                      <a:gs pos="100000">
                        <a:prstClr val="white"/>
                      </a:gs>
                      <a:gs pos="38000">
                        <a:prstClr val="white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Noto Sans KR Medium" panose="020B0600000000000000" pitchFamily="34" charset="-127"/>
                  <a:ea typeface="Noto Sans KR Medium" panose="020B0600000000000000" pitchFamily="34" charset="-127"/>
                </a:endParaRPr>
              </a:p>
            </p:txBody>
          </p:sp>
          <p:sp>
            <p:nvSpPr>
              <p:cNvPr id="59" name="직각 삼각형 58">
                <a:extLst>
                  <a:ext uri="{FF2B5EF4-FFF2-40B4-BE49-F238E27FC236}">
                    <a16:creationId xmlns:a16="http://schemas.microsoft.com/office/drawing/2014/main" id="{C36E1339-7301-4CD1-AA41-212377B0AF88}"/>
                  </a:ext>
                </a:extLst>
              </p:cNvPr>
              <p:cNvSpPr/>
              <p:nvPr/>
            </p:nvSpPr>
            <p:spPr>
              <a:xfrm flipH="1" flipV="1">
                <a:off x="7276154" y="2271497"/>
                <a:ext cx="108184" cy="108301"/>
              </a:xfrm>
              <a:prstGeom prst="rtTriangle">
                <a:avLst/>
              </a:prstGeom>
              <a:solidFill>
                <a:schemeClr val="accent5">
                  <a:lumMod val="75000"/>
                </a:schemeClr>
              </a:solidFill>
              <a:ln w="15875" cap="rnd" cmpd="sng" algn="ctr">
                <a:noFill/>
                <a:prstDash val="solid"/>
                <a:tailEnd type="none"/>
              </a:ln>
              <a:effectLst/>
            </p:spPr>
            <p:txBody>
              <a:bodyPr wrap="square" lIns="0" tIns="0" rIns="0" bIns="36000" rtlCol="0" anchor="ctr" anchorCtr="0"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0" i="0" u="none" strike="noStrike" kern="0" cap="none" spc="-70" normalizeH="0" noProof="0" dirty="0">
                  <a:ln>
                    <a:noFill/>
                  </a:ln>
                  <a:gradFill>
                    <a:gsLst>
                      <a:gs pos="100000">
                        <a:prstClr val="white"/>
                      </a:gs>
                      <a:gs pos="38000">
                        <a:prstClr val="white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Noto Sans KR Medium" panose="020B0600000000000000" pitchFamily="34" charset="-127"/>
                  <a:ea typeface="Noto Sans KR Medium" panose="020B0600000000000000" pitchFamily="34" charset="-127"/>
                </a:endParaRPr>
              </a:p>
            </p:txBody>
          </p:sp>
        </p:grp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A717A011-E0CF-4BAF-8457-B5AF004847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9061" b="7718"/>
            <a:stretch/>
          </p:blipFill>
          <p:spPr>
            <a:xfrm>
              <a:off x="7601729" y="4541993"/>
              <a:ext cx="3659147" cy="1585874"/>
            </a:xfrm>
            <a:prstGeom prst="rect">
              <a:avLst/>
            </a:prstGeom>
          </p:spPr>
        </p:pic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0384F85E-8BFF-4021-98E0-663F84AAA943}"/>
              </a:ext>
            </a:extLst>
          </p:cNvPr>
          <p:cNvGrpSpPr/>
          <p:nvPr/>
        </p:nvGrpSpPr>
        <p:grpSpPr>
          <a:xfrm>
            <a:off x="536979" y="4085867"/>
            <a:ext cx="4088805" cy="2162416"/>
            <a:chOff x="536979" y="4085867"/>
            <a:chExt cx="4088805" cy="2162416"/>
          </a:xfrm>
        </p:grpSpPr>
        <p:grpSp>
          <p:nvGrpSpPr>
            <p:cNvPr id="60" name="그룹 59">
              <a:extLst>
                <a:ext uri="{FF2B5EF4-FFF2-40B4-BE49-F238E27FC236}">
                  <a16:creationId xmlns:a16="http://schemas.microsoft.com/office/drawing/2014/main" id="{4447D9E8-5CFD-4757-9A1E-2AD7644A4191}"/>
                </a:ext>
              </a:extLst>
            </p:cNvPr>
            <p:cNvGrpSpPr/>
            <p:nvPr/>
          </p:nvGrpSpPr>
          <p:grpSpPr>
            <a:xfrm>
              <a:off x="536979" y="4085867"/>
              <a:ext cx="4088805" cy="2162416"/>
              <a:chOff x="7252333" y="1991929"/>
              <a:chExt cx="3610776" cy="1976402"/>
            </a:xfrm>
          </p:grpSpPr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59ED85E6-8754-47B4-9227-8A16714CE2F3}"/>
                  </a:ext>
                </a:extLst>
              </p:cNvPr>
              <p:cNvSpPr/>
              <p:nvPr/>
            </p:nvSpPr>
            <p:spPr>
              <a:xfrm>
                <a:off x="7346186" y="2266634"/>
                <a:ext cx="3516923" cy="1701697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latin typeface="Noto Sans KR Light" panose="020B0300000000000000" pitchFamily="34" charset="-127"/>
                  <a:ea typeface="Noto Sans KR Medium" panose="020B0600000000000000" pitchFamily="34" charset="-127"/>
                </a:endParaRPr>
              </a:p>
            </p:txBody>
          </p:sp>
          <p:sp>
            <p:nvSpPr>
              <p:cNvPr id="62" name="한쪽 모서리가 잘린 사각형 5">
                <a:extLst>
                  <a:ext uri="{FF2B5EF4-FFF2-40B4-BE49-F238E27FC236}">
                    <a16:creationId xmlns:a16="http://schemas.microsoft.com/office/drawing/2014/main" id="{B6AF422B-51B3-4BD3-9281-7B9EEE1AF2F8}"/>
                  </a:ext>
                </a:extLst>
              </p:cNvPr>
              <p:cNvSpPr/>
              <p:nvPr/>
            </p:nvSpPr>
            <p:spPr>
              <a:xfrm>
                <a:off x="7252333" y="1991929"/>
                <a:ext cx="1672906" cy="270752"/>
              </a:xfrm>
              <a:custGeom>
                <a:avLst/>
                <a:gdLst/>
                <a:ahLst/>
                <a:cxnLst/>
                <a:rect l="l" t="t" r="r" b="b"/>
                <a:pathLst>
                  <a:path w="2418557" h="360040">
                    <a:moveTo>
                      <a:pt x="0" y="0"/>
                    </a:moveTo>
                    <a:lnTo>
                      <a:pt x="2136379" y="0"/>
                    </a:lnTo>
                    <a:lnTo>
                      <a:pt x="2418557" y="360040"/>
                    </a:lnTo>
                    <a:lnTo>
                      <a:pt x="0" y="360040"/>
                    </a:lnTo>
                    <a:close/>
                  </a:path>
                </a:pathLst>
              </a:custGeom>
              <a:solidFill>
                <a:schemeClr val="accent5"/>
              </a:solidFill>
              <a:ln w="15875" cap="rnd" cmpd="sng" algn="ctr">
                <a:noFill/>
                <a:prstDash val="solid"/>
                <a:tailEnd type="none"/>
              </a:ln>
              <a:effectLst/>
            </p:spPr>
            <p:txBody>
              <a:bodyPr wrap="square" lIns="0" tIns="0" rIns="0" bIns="36000" rtlCol="0" anchor="ctr" anchorCtr="0"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1400" kern="0" spc="-70" dirty="0">
                    <a:gradFill>
                      <a:gsLst>
                        <a:gs pos="100000">
                          <a:prstClr val="white"/>
                        </a:gs>
                        <a:gs pos="38000">
                          <a:prstClr val="white"/>
                        </a:gs>
                      </a:gsLst>
                      <a:lin ang="5400000" scaled="0"/>
                    </a:gradFill>
                    <a:latin typeface="Noto Sans KR Medium" panose="020B0600000000000000" pitchFamily="34" charset="-127"/>
                    <a:ea typeface="Noto Sans KR Medium" panose="020B0600000000000000" pitchFamily="34" charset="-127"/>
                  </a:rPr>
                  <a:t>소스</a:t>
                </a:r>
                <a:r>
                  <a:rPr kumimoji="0" lang="en-US" altLang="ko-KR" sz="1400" b="0" i="0" u="none" strike="noStrike" kern="0" cap="none" spc="-70" normalizeH="0" noProof="0" dirty="0">
                    <a:ln>
                      <a:noFill/>
                    </a:ln>
                    <a:gradFill>
                      <a:gsLst>
                        <a:gs pos="100000">
                          <a:prstClr val="white"/>
                        </a:gs>
                        <a:gs pos="38000">
                          <a:prstClr val="white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Noto Sans KR Medium" panose="020B0600000000000000" pitchFamily="34" charset="-127"/>
                    <a:ea typeface="Noto Sans KR Medium" panose="020B0600000000000000" pitchFamily="34" charset="-127"/>
                  </a:rPr>
                  <a:t>(Source)</a:t>
                </a:r>
                <a:r>
                  <a:rPr kumimoji="0" lang="ko-KR" altLang="en-US" sz="1400" b="0" i="0" u="none" strike="noStrike" kern="0" cap="none" spc="-70" normalizeH="0" noProof="0" dirty="0">
                    <a:ln>
                      <a:noFill/>
                    </a:ln>
                    <a:gradFill>
                      <a:gsLst>
                        <a:gs pos="100000">
                          <a:prstClr val="white"/>
                        </a:gs>
                        <a:gs pos="38000">
                          <a:prstClr val="white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Noto Sans KR Medium" panose="020B0600000000000000" pitchFamily="34" charset="-127"/>
                    <a:ea typeface="Noto Sans KR Medium" panose="020B0600000000000000" pitchFamily="34" charset="-127"/>
                  </a:rPr>
                  <a:t> 입력</a:t>
                </a:r>
              </a:p>
            </p:txBody>
          </p:sp>
          <p:sp>
            <p:nvSpPr>
              <p:cNvPr id="63" name="직각 삼각형 62">
                <a:extLst>
                  <a:ext uri="{FF2B5EF4-FFF2-40B4-BE49-F238E27FC236}">
                    <a16:creationId xmlns:a16="http://schemas.microsoft.com/office/drawing/2014/main" id="{8735A2E5-2B97-47C2-96E0-71EC2DB29D96}"/>
                  </a:ext>
                </a:extLst>
              </p:cNvPr>
              <p:cNvSpPr/>
              <p:nvPr/>
            </p:nvSpPr>
            <p:spPr>
              <a:xfrm flipH="1" flipV="1">
                <a:off x="7276154" y="2271497"/>
                <a:ext cx="108184" cy="108301"/>
              </a:xfrm>
              <a:prstGeom prst="rtTriangle">
                <a:avLst/>
              </a:prstGeom>
              <a:solidFill>
                <a:schemeClr val="accent5">
                  <a:lumMod val="75000"/>
                </a:schemeClr>
              </a:solidFill>
              <a:ln w="15875" cap="rnd" cmpd="sng" algn="ctr">
                <a:noFill/>
                <a:prstDash val="solid"/>
                <a:tailEnd type="none"/>
              </a:ln>
              <a:effectLst/>
            </p:spPr>
            <p:txBody>
              <a:bodyPr wrap="square" lIns="0" tIns="0" rIns="0" bIns="36000" rtlCol="0" anchor="ctr" anchorCtr="0"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0" i="0" u="none" strike="noStrike" kern="0" cap="none" spc="-70" normalizeH="0" noProof="0" dirty="0">
                  <a:ln>
                    <a:noFill/>
                  </a:ln>
                  <a:gradFill>
                    <a:gsLst>
                      <a:gs pos="100000">
                        <a:prstClr val="white"/>
                      </a:gs>
                      <a:gs pos="38000">
                        <a:prstClr val="white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Noto Sans KR Medium" panose="020B0600000000000000" pitchFamily="34" charset="-127"/>
                  <a:ea typeface="Noto Sans KR Medium" panose="020B0600000000000000" pitchFamily="34" charset="-127"/>
                </a:endParaRPr>
              </a:p>
            </p:txBody>
          </p:sp>
        </p:grp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B6FA4859-5462-44C6-9D91-E803F37E25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9958"/>
            <a:stretch/>
          </p:blipFill>
          <p:spPr>
            <a:xfrm>
              <a:off x="860376" y="4482081"/>
              <a:ext cx="3569175" cy="1589566"/>
            </a:xfrm>
            <a:prstGeom prst="rect">
              <a:avLst/>
            </a:prstGeom>
          </p:spPr>
        </p:pic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82EBCFEA-757E-404D-98B0-2675582DCE0F}"/>
              </a:ext>
            </a:extLst>
          </p:cNvPr>
          <p:cNvGrpSpPr/>
          <p:nvPr/>
        </p:nvGrpSpPr>
        <p:grpSpPr>
          <a:xfrm>
            <a:off x="431371" y="1544131"/>
            <a:ext cx="4153708" cy="2113401"/>
            <a:chOff x="431371" y="1544131"/>
            <a:chExt cx="4153708" cy="2113401"/>
          </a:xfrm>
        </p:grpSpPr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F50D9B65-767A-4D24-B6C5-D1D412B87369}"/>
                </a:ext>
              </a:extLst>
            </p:cNvPr>
            <p:cNvGrpSpPr/>
            <p:nvPr/>
          </p:nvGrpSpPr>
          <p:grpSpPr>
            <a:xfrm>
              <a:off x="431371" y="1544131"/>
              <a:ext cx="4153708" cy="2113401"/>
              <a:chOff x="7252333" y="1991929"/>
              <a:chExt cx="3610776" cy="1976402"/>
            </a:xfrm>
          </p:grpSpPr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70DE7385-4CAA-4112-9AB7-36A26B963536}"/>
                  </a:ext>
                </a:extLst>
              </p:cNvPr>
              <p:cNvSpPr/>
              <p:nvPr/>
            </p:nvSpPr>
            <p:spPr>
              <a:xfrm>
                <a:off x="7346186" y="2266634"/>
                <a:ext cx="3516923" cy="1701697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latin typeface="Noto Sans KR Light" panose="020B0300000000000000" pitchFamily="34" charset="-127"/>
                  <a:ea typeface="Noto Sans KR Medium" panose="020B0600000000000000" pitchFamily="34" charset="-127"/>
                </a:endParaRPr>
              </a:p>
            </p:txBody>
          </p:sp>
          <p:sp>
            <p:nvSpPr>
              <p:cNvPr id="66" name="한쪽 모서리가 잘린 사각형 5">
                <a:extLst>
                  <a:ext uri="{FF2B5EF4-FFF2-40B4-BE49-F238E27FC236}">
                    <a16:creationId xmlns:a16="http://schemas.microsoft.com/office/drawing/2014/main" id="{5B990ABF-14BA-4809-AE19-F99DEA3D68F8}"/>
                  </a:ext>
                </a:extLst>
              </p:cNvPr>
              <p:cNvSpPr/>
              <p:nvPr/>
            </p:nvSpPr>
            <p:spPr>
              <a:xfrm>
                <a:off x="7252333" y="1991929"/>
                <a:ext cx="1672906" cy="270752"/>
              </a:xfrm>
              <a:custGeom>
                <a:avLst/>
                <a:gdLst/>
                <a:ahLst/>
                <a:cxnLst/>
                <a:rect l="l" t="t" r="r" b="b"/>
                <a:pathLst>
                  <a:path w="2418557" h="360040">
                    <a:moveTo>
                      <a:pt x="0" y="0"/>
                    </a:moveTo>
                    <a:lnTo>
                      <a:pt x="2136379" y="0"/>
                    </a:lnTo>
                    <a:lnTo>
                      <a:pt x="2418557" y="360040"/>
                    </a:lnTo>
                    <a:lnTo>
                      <a:pt x="0" y="360040"/>
                    </a:lnTo>
                    <a:close/>
                  </a:path>
                </a:pathLst>
              </a:custGeom>
              <a:solidFill>
                <a:schemeClr val="accent5"/>
              </a:solidFill>
              <a:ln w="15875" cap="rnd" cmpd="sng" algn="ctr">
                <a:noFill/>
                <a:prstDash val="solid"/>
                <a:tailEnd type="none"/>
              </a:ln>
              <a:effectLst/>
            </p:spPr>
            <p:txBody>
              <a:bodyPr wrap="square" lIns="0" tIns="0" rIns="0" bIns="36000" rtlCol="0" anchor="ctr" anchorCtr="0"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400" b="0" i="0" u="none" strike="noStrike" kern="0" cap="none" spc="-70" normalizeH="0" noProof="0" dirty="0">
                    <a:ln>
                      <a:noFill/>
                    </a:ln>
                    <a:gradFill>
                      <a:gsLst>
                        <a:gs pos="100000">
                          <a:prstClr val="white"/>
                        </a:gs>
                        <a:gs pos="38000">
                          <a:prstClr val="white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Noto Sans KR Medium" panose="020B0600000000000000" pitchFamily="34" charset="-127"/>
                    <a:ea typeface="Noto Sans KR Medium" panose="020B0600000000000000" pitchFamily="34" charset="-127"/>
                  </a:rPr>
                  <a:t>싱크</a:t>
                </a:r>
                <a:r>
                  <a:rPr kumimoji="0" lang="en-US" altLang="ko-KR" sz="1400" b="0" i="0" u="none" strike="noStrike" kern="0" cap="none" spc="-70" normalizeH="0" noProof="0" dirty="0">
                    <a:ln>
                      <a:noFill/>
                    </a:ln>
                    <a:gradFill>
                      <a:gsLst>
                        <a:gs pos="100000">
                          <a:prstClr val="white"/>
                        </a:gs>
                        <a:gs pos="38000">
                          <a:prstClr val="white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Noto Sans KR Medium" panose="020B0600000000000000" pitchFamily="34" charset="-127"/>
                    <a:ea typeface="Noto Sans KR Medium" panose="020B0600000000000000" pitchFamily="34" charset="-127"/>
                  </a:rPr>
                  <a:t>(Sink)</a:t>
                </a:r>
                <a:r>
                  <a:rPr kumimoji="0" lang="ko-KR" altLang="en-US" sz="1400" b="0" i="0" u="none" strike="noStrike" kern="0" cap="none" spc="-70" normalizeH="0" noProof="0" dirty="0">
                    <a:ln>
                      <a:noFill/>
                    </a:ln>
                    <a:gradFill>
                      <a:gsLst>
                        <a:gs pos="100000">
                          <a:prstClr val="white"/>
                        </a:gs>
                        <a:gs pos="38000">
                          <a:prstClr val="white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Noto Sans KR Medium" panose="020B0600000000000000" pitchFamily="34" charset="-127"/>
                    <a:ea typeface="Noto Sans KR Medium" panose="020B0600000000000000" pitchFamily="34" charset="-127"/>
                  </a:rPr>
                  <a:t> </a:t>
                </a:r>
                <a:r>
                  <a:rPr lang="ko-KR" altLang="en-US" sz="1400" kern="0" spc="-70" dirty="0">
                    <a:gradFill>
                      <a:gsLst>
                        <a:gs pos="100000">
                          <a:prstClr val="white"/>
                        </a:gs>
                        <a:gs pos="38000">
                          <a:prstClr val="white"/>
                        </a:gs>
                      </a:gsLst>
                      <a:lin ang="5400000" scaled="0"/>
                    </a:gradFill>
                    <a:latin typeface="Noto Sans KR Medium" panose="020B0600000000000000" pitchFamily="34" charset="-127"/>
                    <a:ea typeface="Noto Sans KR Medium" panose="020B0600000000000000" pitchFamily="34" charset="-127"/>
                  </a:rPr>
                  <a:t>입력</a:t>
                </a:r>
                <a:endParaRPr kumimoji="0" lang="ko-KR" altLang="en-US" sz="1400" b="0" i="0" u="none" strike="noStrike" kern="0" cap="none" spc="-70" normalizeH="0" noProof="0" dirty="0">
                  <a:ln>
                    <a:noFill/>
                  </a:ln>
                  <a:gradFill>
                    <a:gsLst>
                      <a:gs pos="100000">
                        <a:prstClr val="white"/>
                      </a:gs>
                      <a:gs pos="38000">
                        <a:prstClr val="white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Noto Sans KR Medium" panose="020B0600000000000000" pitchFamily="34" charset="-127"/>
                  <a:ea typeface="Noto Sans KR Medium" panose="020B0600000000000000" pitchFamily="34" charset="-127"/>
                </a:endParaRPr>
              </a:p>
            </p:txBody>
          </p:sp>
          <p:sp>
            <p:nvSpPr>
              <p:cNvPr id="67" name="직각 삼각형 66">
                <a:extLst>
                  <a:ext uri="{FF2B5EF4-FFF2-40B4-BE49-F238E27FC236}">
                    <a16:creationId xmlns:a16="http://schemas.microsoft.com/office/drawing/2014/main" id="{05CDA766-9BEE-46C5-A042-791C8513D5C1}"/>
                  </a:ext>
                </a:extLst>
              </p:cNvPr>
              <p:cNvSpPr/>
              <p:nvPr/>
            </p:nvSpPr>
            <p:spPr>
              <a:xfrm flipH="1" flipV="1">
                <a:off x="7276154" y="2271497"/>
                <a:ext cx="108184" cy="108301"/>
              </a:xfrm>
              <a:prstGeom prst="rtTriangle">
                <a:avLst/>
              </a:prstGeom>
              <a:solidFill>
                <a:schemeClr val="accent5">
                  <a:lumMod val="75000"/>
                </a:schemeClr>
              </a:solidFill>
              <a:ln w="15875" cap="rnd" cmpd="sng" algn="ctr">
                <a:noFill/>
                <a:prstDash val="solid"/>
                <a:tailEnd type="none"/>
              </a:ln>
              <a:effectLst/>
            </p:spPr>
            <p:txBody>
              <a:bodyPr wrap="square" lIns="0" tIns="0" rIns="0" bIns="36000" rtlCol="0" anchor="ctr" anchorCtr="0"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0" i="0" u="none" strike="noStrike" kern="0" cap="none" spc="-70" normalizeH="0" noProof="0" dirty="0">
                  <a:ln>
                    <a:noFill/>
                  </a:ln>
                  <a:gradFill>
                    <a:gsLst>
                      <a:gs pos="100000">
                        <a:prstClr val="white"/>
                      </a:gs>
                      <a:gs pos="38000">
                        <a:prstClr val="white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Noto Sans KR Medium" panose="020B0600000000000000" pitchFamily="34" charset="-127"/>
                  <a:ea typeface="Noto Sans KR Medium" panose="020B0600000000000000" pitchFamily="34" charset="-127"/>
                </a:endParaRPr>
              </a:p>
            </p:txBody>
          </p:sp>
        </p:grp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E65A0963-A5FC-4753-9AC5-D6F74B0939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20427" r="8381"/>
            <a:stretch/>
          </p:blipFill>
          <p:spPr>
            <a:xfrm>
              <a:off x="974303" y="1929305"/>
              <a:ext cx="3257686" cy="1559702"/>
            </a:xfrm>
            <a:prstGeom prst="rect">
              <a:avLst/>
            </a:prstGeom>
          </p:spPr>
        </p:pic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A3E1C1B6-74AD-47C3-801E-70B89BC108E7}"/>
              </a:ext>
            </a:extLst>
          </p:cNvPr>
          <p:cNvSpPr txBox="1"/>
          <p:nvPr/>
        </p:nvSpPr>
        <p:spPr>
          <a:xfrm>
            <a:off x="10863109" y="263135"/>
            <a:ext cx="114962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900" dirty="0">
                <a:ln w="9525">
                  <a:solidFill>
                    <a:prstClr val="white">
                      <a:alpha val="0"/>
                    </a:prstClr>
                  </a:solidFill>
                </a:ln>
                <a:solidFill>
                  <a:srgbClr val="56565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맑은 고딕"/>
              </a:rPr>
              <a:t>PLC</a:t>
            </a:r>
            <a:endParaRPr kumimoji="0" lang="ko-KR" altLang="en-US" sz="900" b="0" i="0" u="none" strike="noStrike" kern="1200" cap="none" spc="0" normalizeH="0" baseline="0" dirty="0">
              <a:ln w="9525">
                <a:solidFill>
                  <a:prstClr val="white">
                    <a:alpha val="0"/>
                  </a:prstClr>
                </a:solidFill>
              </a:ln>
              <a:solidFill>
                <a:srgbClr val="565656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uLnTx/>
              <a:uFillTx/>
              <a:ea typeface="맑은 고딕"/>
            </a:endParaRPr>
          </a:p>
        </p:txBody>
      </p:sp>
      <p:pic>
        <p:nvPicPr>
          <p:cNvPr id="50" name="그림 49">
            <a:hlinkClick r:id="rId7" action="ppaction://hlinksldjump"/>
            <a:extLst>
              <a:ext uri="{FF2B5EF4-FFF2-40B4-BE49-F238E27FC236}">
                <a16:creationId xmlns:a16="http://schemas.microsoft.com/office/drawing/2014/main" id="{23A5A889-9B00-4635-967D-C4090A38E9E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0863109" y="6285911"/>
            <a:ext cx="1225195" cy="4937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/>
          <p:cNvCxnSpPr>
            <a:endCxn id="36" idx="1"/>
          </p:cNvCxnSpPr>
          <p:nvPr/>
        </p:nvCxnSpPr>
        <p:spPr>
          <a:xfrm>
            <a:off x="431371" y="344703"/>
            <a:ext cx="10256279" cy="1929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-14515" y="149948"/>
            <a:ext cx="1088572" cy="384043"/>
          </a:xfrm>
          <a:prstGeom prst="rect">
            <a:avLst/>
          </a:prstGeom>
          <a:solidFill>
            <a:srgbClr val="2CA2E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>
              <a:latin typeface="맑은 고딕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1126708" y="345453"/>
            <a:ext cx="1233624" cy="0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이등변 삼각형 28"/>
          <p:cNvSpPr/>
          <p:nvPr/>
        </p:nvSpPr>
        <p:spPr>
          <a:xfrm rot="5400000">
            <a:off x="928279" y="295729"/>
            <a:ext cx="386628" cy="95087"/>
          </a:xfrm>
          <a:prstGeom prst="triangle">
            <a:avLst>
              <a:gd name="adj" fmla="val 50000"/>
            </a:avLst>
          </a:prstGeom>
          <a:solidFill>
            <a:srgbClr val="2CA2E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>
              <a:latin typeface="맑은 고딕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-14527" y="137251"/>
            <a:ext cx="1088572" cy="417600"/>
          </a:xfrm>
          <a:prstGeom prst="rect">
            <a:avLst/>
          </a:prstGeom>
          <a:solidFill>
            <a:srgbClr val="2CA2E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>
              <a:latin typeface="맑은 고딕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086925" y="70699"/>
            <a:ext cx="352371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0070C0"/>
                </a:solidFill>
                <a:latin typeface="맑은 고딕"/>
                <a:ea typeface="맑은 고딕"/>
              </a:rPr>
              <a:t>TERALEADER </a:t>
            </a:r>
            <a:r>
              <a:rPr lang="en-US" altLang="ko-KR" sz="1051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/>
                <a:ea typeface="맑은 고딕"/>
              </a:rPr>
              <a:t>World Best R&amp;D Technology!</a:t>
            </a:r>
            <a:endParaRPr lang="ko-KR" altLang="en-US" sz="1200" b="1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맑은 고딕"/>
              <a:ea typeface="맑은 고딕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0824300" y="6186902"/>
            <a:ext cx="1225484" cy="584463"/>
          </a:xfrm>
          <a:prstGeom prst="rect">
            <a:avLst/>
          </a:prstGeom>
          <a:solidFill>
            <a:schemeClr val="bg1"/>
          </a:solidFill>
          <a:ln w="19050" cap="flat" cmpd="sng" algn="ctr">
            <a:noFill/>
            <a:prstDash val="solid"/>
            <a:round/>
            <a:headEnd w="med" len="med"/>
            <a:tailEnd w="med" len="med"/>
          </a:ln>
          <a:effectLst/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defTabSz="914332">
              <a:spcBef>
                <a:spcPct val="0"/>
              </a:spcBef>
              <a:spcAft>
                <a:spcPct val="0"/>
              </a:spcAft>
              <a:defRPr/>
            </a:pPr>
            <a:endParaRPr lang="ko-KR" altLang="en-US">
              <a:latin typeface="맑은 고딕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1008056" y="593415"/>
            <a:ext cx="378000" cy="50400"/>
          </a:xfrm>
          <a:prstGeom prst="rect">
            <a:avLst/>
          </a:prstGeom>
          <a:solidFill>
            <a:srgbClr val="0070C0"/>
          </a:solidFill>
          <a:ln w="19050" cap="flat" cmpd="sng" algn="ctr">
            <a:noFill/>
            <a:prstDash val="solid"/>
            <a:round/>
            <a:headEnd w="med" len="med"/>
            <a:tailEnd w="med" len="med"/>
          </a:ln>
          <a:effectLst>
            <a:outerShdw blurRad="19050" dist="1524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defTabSz="914332">
              <a:spcBef>
                <a:spcPct val="0"/>
              </a:spcBef>
              <a:spcAft>
                <a:spcPct val="0"/>
              </a:spcAft>
              <a:defRPr/>
            </a:pPr>
            <a:endParaRPr lang="ko-KR" altLang="en-US">
              <a:latin typeface="맑은 고딕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10687650" y="183541"/>
            <a:ext cx="60959" cy="36090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>
              <a:latin typeface="맑은 고딕"/>
            </a:endParaRPr>
          </a:p>
        </p:txBody>
      </p:sp>
      <p:cxnSp>
        <p:nvCxnSpPr>
          <p:cNvPr id="120" name="직선 연결선 26"/>
          <p:cNvCxnSpPr/>
          <p:nvPr/>
        </p:nvCxnSpPr>
        <p:spPr>
          <a:xfrm rot="10800000" flipV="1">
            <a:off x="1477737" y="1008591"/>
            <a:ext cx="1051969" cy="5679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itle 15"/>
          <p:cNvSpPr txBox="1"/>
          <p:nvPr/>
        </p:nvSpPr>
        <p:spPr>
          <a:xfrm>
            <a:off x="926568" y="565133"/>
            <a:ext cx="11357112" cy="562527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marR="0" lvl="0" indent="0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2800" b="1" spc="-15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맑은 고딕"/>
                <a:ea typeface="맑은 고딕"/>
              </a:rPr>
              <a:t>02</a:t>
            </a:r>
            <a:r>
              <a:rPr lang="en-US" altLang="ko-KR" sz="2000" b="1" spc="-150" dirty="0">
                <a:solidFill>
                  <a:srgbClr val="0070C0"/>
                </a:solidFill>
                <a:latin typeface="맑은 고딕"/>
                <a:ea typeface="맑은 고딕"/>
              </a:rPr>
              <a:t>   XG5000</a:t>
            </a:r>
            <a:endParaRPr lang="en-US" altLang="ko-KR" sz="1400" spc="-150" dirty="0">
              <a:solidFill>
                <a:srgbClr val="858585"/>
              </a:solidFill>
              <a:latin typeface="맑은 고딕"/>
              <a:ea typeface="맑은 고딕"/>
            </a:endParaRPr>
          </a:p>
        </p:txBody>
      </p:sp>
      <p:sp>
        <p:nvSpPr>
          <p:cNvPr id="122" name="TextBox 121"/>
          <p:cNvSpPr txBox="1"/>
          <p:nvPr/>
        </p:nvSpPr>
        <p:spPr>
          <a:xfrm>
            <a:off x="1261583" y="1276350"/>
            <a:ext cx="2365135" cy="371192"/>
          </a:xfrm>
          <a:prstGeom prst="rect">
            <a:avLst/>
          </a:prstGeom>
        </p:spPr>
        <p:txBody>
          <a:bodyPr vert="horz" wrap="none" lIns="91440" tIns="45720" rIns="91440" bIns="45720" anchor="t">
            <a:spAutoFit/>
          </a:bodyPr>
          <a:lstStyle/>
          <a:p>
            <a:pPr marL="285750" indent="-285750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altLang="ko-KR" dirty="0">
                <a:solidFill>
                  <a:schemeClr val="tx1"/>
                </a:solidFill>
              </a:rPr>
              <a:t>XG5000 </a:t>
            </a:r>
            <a:r>
              <a:rPr lang="ko-KR" altLang="en-US" dirty="0"/>
              <a:t>사용 예제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19D8C0A-B67E-4720-BA05-83493AE6E700}"/>
              </a:ext>
            </a:extLst>
          </p:cNvPr>
          <p:cNvSpPr txBox="1"/>
          <p:nvPr/>
        </p:nvSpPr>
        <p:spPr>
          <a:xfrm>
            <a:off x="10863109" y="263135"/>
            <a:ext cx="114962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900" dirty="0">
                <a:ln w="9525">
                  <a:solidFill>
                    <a:prstClr val="white">
                      <a:alpha val="0"/>
                    </a:prstClr>
                  </a:solidFill>
                </a:ln>
                <a:solidFill>
                  <a:srgbClr val="56565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맑은 고딕"/>
              </a:rPr>
              <a:t>PLC</a:t>
            </a:r>
            <a:endParaRPr kumimoji="0" lang="ko-KR" altLang="en-US" sz="900" b="0" i="0" u="none" strike="noStrike" kern="1200" cap="none" spc="0" normalizeH="0" baseline="0" dirty="0">
              <a:ln w="9525">
                <a:solidFill>
                  <a:prstClr val="white">
                    <a:alpha val="0"/>
                  </a:prstClr>
                </a:solidFill>
              </a:ln>
              <a:solidFill>
                <a:srgbClr val="565656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uLnTx/>
              <a:uFillTx/>
              <a:ea typeface="맑은 고딕"/>
            </a:endParaRPr>
          </a:p>
        </p:txBody>
      </p:sp>
      <p:sp>
        <p:nvSpPr>
          <p:cNvPr id="22" name="직사각형 43">
            <a:extLst>
              <a:ext uri="{FF2B5EF4-FFF2-40B4-BE49-F238E27FC236}">
                <a16:creationId xmlns:a16="http://schemas.microsoft.com/office/drawing/2014/main" id="{C5E59A21-EE3A-4741-9652-8F6717590B86}"/>
              </a:ext>
            </a:extLst>
          </p:cNvPr>
          <p:cNvSpPr/>
          <p:nvPr/>
        </p:nvSpPr>
        <p:spPr>
          <a:xfrm>
            <a:off x="1261582" y="1796232"/>
            <a:ext cx="5092083" cy="3123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ko-KR" sz="13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/>
                <a:ea typeface="나눔고딕"/>
              </a:rPr>
              <a:t>- </a:t>
            </a:r>
            <a:r>
              <a:rPr lang="ko-KR" altLang="en-US" sz="13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/>
                <a:ea typeface="나눔고딕"/>
              </a:rPr>
              <a:t>출력 모듈을 사용해 아날로그 출력을 만들기</a:t>
            </a:r>
            <a:r>
              <a:rPr lang="en-US" altLang="ko-KR" sz="13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/>
                <a:ea typeface="나눔고딕"/>
              </a:rPr>
              <a:t>.</a:t>
            </a:r>
            <a:endParaRPr lang="en-US" altLang="ko-KR" sz="1300" dirty="0">
              <a:solidFill>
                <a:schemeClr val="tx1">
                  <a:lumMod val="65000"/>
                  <a:lumOff val="35000"/>
                </a:schemeClr>
              </a:solidFill>
              <a:latin typeface="나눔고딕"/>
              <a:ea typeface="나눔고딕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760EEC7-4E42-4789-9C8B-15FD0B4C10EB}"/>
              </a:ext>
            </a:extLst>
          </p:cNvPr>
          <p:cNvGrpSpPr/>
          <p:nvPr/>
        </p:nvGrpSpPr>
        <p:grpSpPr>
          <a:xfrm>
            <a:off x="177533" y="2316113"/>
            <a:ext cx="5805923" cy="3381999"/>
            <a:chOff x="177533" y="2316113"/>
            <a:chExt cx="5805923" cy="3381999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1439209D-07E2-4B0D-B101-E097F45B184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7533" y="2316113"/>
              <a:ext cx="5805923" cy="338199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E1AC564D-DC2F-4AD3-9FA8-331E97BB904B}"/>
                </a:ext>
              </a:extLst>
            </p:cNvPr>
            <p:cNvSpPr/>
            <p:nvPr/>
          </p:nvSpPr>
          <p:spPr>
            <a:xfrm>
              <a:off x="1213336" y="3750310"/>
              <a:ext cx="3966210" cy="86360"/>
            </a:xfrm>
            <a:prstGeom prst="rect">
              <a:avLst/>
            </a:prstGeom>
            <a:noFill/>
            <a:ln w="222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B206A6D4-4DEE-4A72-B397-4A52EF1E9CA4}"/>
                </a:ext>
              </a:extLst>
            </p:cNvPr>
            <p:cNvSpPr/>
            <p:nvPr/>
          </p:nvSpPr>
          <p:spPr>
            <a:xfrm>
              <a:off x="1711901" y="3093720"/>
              <a:ext cx="1009243" cy="149543"/>
            </a:xfrm>
            <a:prstGeom prst="rect">
              <a:avLst/>
            </a:prstGeom>
            <a:noFill/>
            <a:ln w="222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3D81A6A7-D3DE-468D-941C-368EE1FFE42B}"/>
                </a:ext>
              </a:extLst>
            </p:cNvPr>
            <p:cNvSpPr/>
            <p:nvPr/>
          </p:nvSpPr>
          <p:spPr>
            <a:xfrm>
              <a:off x="4498096" y="4853416"/>
              <a:ext cx="264160" cy="235657"/>
            </a:xfrm>
            <a:prstGeom prst="ellipse">
              <a:avLst/>
            </a:prstGeom>
            <a:noFill/>
            <a:ln w="222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FF0000"/>
                  </a:solidFill>
                </a:rPr>
                <a:t>2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37853E7E-0C2D-4896-A609-A8FBA0936B4F}"/>
                </a:ext>
              </a:extLst>
            </p:cNvPr>
            <p:cNvSpPr/>
            <p:nvPr/>
          </p:nvSpPr>
          <p:spPr>
            <a:xfrm>
              <a:off x="1466248" y="2886232"/>
              <a:ext cx="264160" cy="235657"/>
            </a:xfrm>
            <a:prstGeom prst="ellipse">
              <a:avLst/>
            </a:prstGeom>
            <a:noFill/>
            <a:ln w="222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FF0000"/>
                  </a:solidFill>
                </a:rPr>
                <a:t>1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AF967CB7-8011-4815-86C6-B66844E19E03}"/>
                </a:ext>
              </a:extLst>
            </p:cNvPr>
            <p:cNvSpPr/>
            <p:nvPr/>
          </p:nvSpPr>
          <p:spPr>
            <a:xfrm>
              <a:off x="4778544" y="5025122"/>
              <a:ext cx="457200" cy="127903"/>
            </a:xfrm>
            <a:prstGeom prst="rect">
              <a:avLst/>
            </a:prstGeom>
            <a:noFill/>
            <a:ln w="222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AA50E5C1-6E05-43D2-9F38-7EF40857451E}"/>
              </a:ext>
            </a:extLst>
          </p:cNvPr>
          <p:cNvGrpSpPr/>
          <p:nvPr/>
        </p:nvGrpSpPr>
        <p:grpSpPr>
          <a:xfrm>
            <a:off x="6125720" y="2316113"/>
            <a:ext cx="5920380" cy="3381999"/>
            <a:chOff x="6125720" y="2316113"/>
            <a:chExt cx="5920380" cy="3381999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B606C12D-660F-45D1-ADB7-3A15E295A998}"/>
                </a:ext>
              </a:extLst>
            </p:cNvPr>
            <p:cNvSpPr/>
            <p:nvPr/>
          </p:nvSpPr>
          <p:spPr>
            <a:xfrm>
              <a:off x="7399488" y="2749120"/>
              <a:ext cx="96091" cy="112250"/>
            </a:xfrm>
            <a:prstGeom prst="rect">
              <a:avLst/>
            </a:prstGeom>
            <a:noFill/>
            <a:ln w="222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690658E3-47C9-446E-9978-9FD465B68D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25720" y="2316113"/>
              <a:ext cx="5920380" cy="338199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8AFE8317-AF6D-4BF0-BDE4-2A2152E5AF57}"/>
                </a:ext>
              </a:extLst>
            </p:cNvPr>
            <p:cNvSpPr/>
            <p:nvPr/>
          </p:nvSpPr>
          <p:spPr>
            <a:xfrm>
              <a:off x="6269131" y="2765251"/>
              <a:ext cx="120422" cy="112250"/>
            </a:xfrm>
            <a:prstGeom prst="rect">
              <a:avLst/>
            </a:prstGeom>
            <a:noFill/>
            <a:ln w="222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27" name="그림 26">
            <a:hlinkClick r:id="rId5" action="ppaction://hlinksldjump"/>
            <a:extLst>
              <a:ext uri="{FF2B5EF4-FFF2-40B4-BE49-F238E27FC236}">
                <a16:creationId xmlns:a16="http://schemas.microsoft.com/office/drawing/2014/main" id="{0CAB7D4C-5495-4137-B766-1CFF91B0C97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0863109" y="6285911"/>
            <a:ext cx="1225195" cy="493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160551"/>
      </p:ext>
    </p:extLst>
  </p:cSld>
  <p:clrMapOvr>
    <a:masterClrMapping/>
  </p:clrMapOvr>
  <p:transition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/>
          <p:cNvCxnSpPr>
            <a:endCxn id="36" idx="1"/>
          </p:cNvCxnSpPr>
          <p:nvPr/>
        </p:nvCxnSpPr>
        <p:spPr>
          <a:xfrm>
            <a:off x="431371" y="344703"/>
            <a:ext cx="10256279" cy="1929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-14515" y="149948"/>
            <a:ext cx="1088572" cy="384043"/>
          </a:xfrm>
          <a:prstGeom prst="rect">
            <a:avLst/>
          </a:prstGeom>
          <a:solidFill>
            <a:srgbClr val="2CA2E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>
              <a:latin typeface="맑은 고딕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1126708" y="345453"/>
            <a:ext cx="1233624" cy="0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이등변 삼각형 28"/>
          <p:cNvSpPr/>
          <p:nvPr/>
        </p:nvSpPr>
        <p:spPr>
          <a:xfrm rot="5400000">
            <a:off x="928279" y="295729"/>
            <a:ext cx="386628" cy="95087"/>
          </a:xfrm>
          <a:prstGeom prst="triangle">
            <a:avLst>
              <a:gd name="adj" fmla="val 50000"/>
            </a:avLst>
          </a:prstGeom>
          <a:solidFill>
            <a:srgbClr val="2CA2E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>
              <a:latin typeface="맑은 고딕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-14527" y="137251"/>
            <a:ext cx="1088572" cy="417600"/>
          </a:xfrm>
          <a:prstGeom prst="rect">
            <a:avLst/>
          </a:prstGeom>
          <a:solidFill>
            <a:srgbClr val="2CA2E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>
              <a:latin typeface="맑은 고딕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086925" y="70699"/>
            <a:ext cx="352371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0070C0"/>
                </a:solidFill>
                <a:latin typeface="맑은 고딕"/>
                <a:ea typeface="맑은 고딕"/>
              </a:rPr>
              <a:t>TERALEADER </a:t>
            </a:r>
            <a:r>
              <a:rPr lang="en-US" altLang="ko-KR" sz="1051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/>
                <a:ea typeface="맑은 고딕"/>
              </a:rPr>
              <a:t>World Best R&amp;D Technology!</a:t>
            </a:r>
            <a:endParaRPr lang="ko-KR" altLang="en-US" sz="1200" b="1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맑은 고딕"/>
              <a:ea typeface="맑은 고딕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0824300" y="6186902"/>
            <a:ext cx="1225484" cy="584463"/>
          </a:xfrm>
          <a:prstGeom prst="rect">
            <a:avLst/>
          </a:prstGeom>
          <a:solidFill>
            <a:schemeClr val="bg1"/>
          </a:solidFill>
          <a:ln w="19050" cap="flat" cmpd="sng" algn="ctr">
            <a:noFill/>
            <a:prstDash val="solid"/>
            <a:round/>
            <a:headEnd w="med" len="med"/>
            <a:tailEnd w="med" len="med"/>
          </a:ln>
          <a:effectLst/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defTabSz="914332">
              <a:spcBef>
                <a:spcPct val="0"/>
              </a:spcBef>
              <a:spcAft>
                <a:spcPct val="0"/>
              </a:spcAft>
              <a:defRPr/>
            </a:pPr>
            <a:endParaRPr lang="ko-KR" altLang="en-US">
              <a:latin typeface="맑은 고딕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1008056" y="593415"/>
            <a:ext cx="378000" cy="50400"/>
          </a:xfrm>
          <a:prstGeom prst="rect">
            <a:avLst/>
          </a:prstGeom>
          <a:solidFill>
            <a:srgbClr val="0070C0"/>
          </a:solidFill>
          <a:ln w="19050" cap="flat" cmpd="sng" algn="ctr">
            <a:noFill/>
            <a:prstDash val="solid"/>
            <a:round/>
            <a:headEnd w="med" len="med"/>
            <a:tailEnd w="med" len="med"/>
          </a:ln>
          <a:effectLst>
            <a:outerShdw blurRad="19050" dist="1524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defTabSz="914332">
              <a:spcBef>
                <a:spcPct val="0"/>
              </a:spcBef>
              <a:spcAft>
                <a:spcPct val="0"/>
              </a:spcAft>
              <a:defRPr/>
            </a:pPr>
            <a:endParaRPr lang="ko-KR" altLang="en-US">
              <a:latin typeface="맑은 고딕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10687650" y="183541"/>
            <a:ext cx="60959" cy="36090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>
              <a:latin typeface="맑은 고딕"/>
            </a:endParaRPr>
          </a:p>
        </p:txBody>
      </p:sp>
      <p:cxnSp>
        <p:nvCxnSpPr>
          <p:cNvPr id="120" name="직선 연결선 26"/>
          <p:cNvCxnSpPr/>
          <p:nvPr/>
        </p:nvCxnSpPr>
        <p:spPr>
          <a:xfrm rot="10800000" flipV="1">
            <a:off x="1477737" y="1008591"/>
            <a:ext cx="1051969" cy="5679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itle 15"/>
          <p:cNvSpPr txBox="1"/>
          <p:nvPr/>
        </p:nvSpPr>
        <p:spPr>
          <a:xfrm>
            <a:off x="926568" y="565133"/>
            <a:ext cx="11357112" cy="562527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marR="0" lvl="0" indent="0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2800" b="1" spc="-15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맑은 고딕"/>
                <a:ea typeface="맑은 고딕"/>
              </a:rPr>
              <a:t>02</a:t>
            </a:r>
            <a:r>
              <a:rPr lang="en-US" altLang="ko-KR" sz="2000" b="1" spc="-150" dirty="0">
                <a:solidFill>
                  <a:srgbClr val="0070C0"/>
                </a:solidFill>
                <a:latin typeface="맑은 고딕"/>
                <a:ea typeface="맑은 고딕"/>
              </a:rPr>
              <a:t>   XG5000</a:t>
            </a:r>
            <a:endParaRPr lang="en-US" altLang="ko-KR" sz="1400" spc="-150" dirty="0">
              <a:solidFill>
                <a:srgbClr val="858585"/>
              </a:solidFill>
              <a:latin typeface="맑은 고딕"/>
              <a:ea typeface="맑은 고딕"/>
            </a:endParaRPr>
          </a:p>
        </p:txBody>
      </p:sp>
      <p:sp>
        <p:nvSpPr>
          <p:cNvPr id="122" name="TextBox 121"/>
          <p:cNvSpPr txBox="1"/>
          <p:nvPr/>
        </p:nvSpPr>
        <p:spPr>
          <a:xfrm>
            <a:off x="1261583" y="1276350"/>
            <a:ext cx="2365135" cy="371192"/>
          </a:xfrm>
          <a:prstGeom prst="rect">
            <a:avLst/>
          </a:prstGeom>
        </p:spPr>
        <p:txBody>
          <a:bodyPr vert="horz" wrap="none" lIns="91440" tIns="45720" rIns="91440" bIns="45720" anchor="t">
            <a:spAutoFit/>
          </a:bodyPr>
          <a:lstStyle/>
          <a:p>
            <a:pPr marL="285750" indent="-285750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altLang="ko-KR" dirty="0">
                <a:solidFill>
                  <a:schemeClr val="tx1"/>
                </a:solidFill>
              </a:rPr>
              <a:t>XG5000 </a:t>
            </a:r>
            <a:r>
              <a:rPr lang="ko-KR" altLang="en-US" dirty="0"/>
              <a:t>사용 예제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19D8C0A-B67E-4720-BA05-83493AE6E700}"/>
              </a:ext>
            </a:extLst>
          </p:cNvPr>
          <p:cNvSpPr txBox="1"/>
          <p:nvPr/>
        </p:nvSpPr>
        <p:spPr>
          <a:xfrm>
            <a:off x="10863109" y="263135"/>
            <a:ext cx="114962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900" dirty="0">
                <a:ln w="9525">
                  <a:solidFill>
                    <a:prstClr val="white">
                      <a:alpha val="0"/>
                    </a:prstClr>
                  </a:solidFill>
                </a:ln>
                <a:solidFill>
                  <a:srgbClr val="56565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맑은 고딕"/>
              </a:rPr>
              <a:t>PLC</a:t>
            </a:r>
            <a:endParaRPr kumimoji="0" lang="ko-KR" altLang="en-US" sz="900" b="0" i="0" u="none" strike="noStrike" kern="1200" cap="none" spc="0" normalizeH="0" baseline="0" dirty="0">
              <a:ln w="9525">
                <a:solidFill>
                  <a:prstClr val="white">
                    <a:alpha val="0"/>
                  </a:prstClr>
                </a:solidFill>
              </a:ln>
              <a:solidFill>
                <a:srgbClr val="565656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uLnTx/>
              <a:uFillTx/>
              <a:ea typeface="맑은 고딕"/>
            </a:endParaRPr>
          </a:p>
        </p:txBody>
      </p:sp>
      <p:sp>
        <p:nvSpPr>
          <p:cNvPr id="22" name="직사각형 43">
            <a:extLst>
              <a:ext uri="{FF2B5EF4-FFF2-40B4-BE49-F238E27FC236}">
                <a16:creationId xmlns:a16="http://schemas.microsoft.com/office/drawing/2014/main" id="{C5E59A21-EE3A-4741-9652-8F6717590B86}"/>
              </a:ext>
            </a:extLst>
          </p:cNvPr>
          <p:cNvSpPr/>
          <p:nvPr/>
        </p:nvSpPr>
        <p:spPr>
          <a:xfrm>
            <a:off x="1261582" y="1796232"/>
            <a:ext cx="5092083" cy="3123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ko-KR" sz="13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/>
                <a:ea typeface="나눔고딕"/>
              </a:rPr>
              <a:t>- </a:t>
            </a:r>
            <a:r>
              <a:rPr lang="ko-KR" altLang="en-US" sz="13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/>
                <a:ea typeface="나눔고딕"/>
              </a:rPr>
              <a:t>출력 모듈을 사용해 아날로그 출력을 만들기</a:t>
            </a:r>
            <a:r>
              <a:rPr lang="en-US" altLang="ko-KR" sz="13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/>
                <a:ea typeface="나눔고딕"/>
              </a:rPr>
              <a:t>.</a:t>
            </a:r>
            <a:endParaRPr lang="en-US" altLang="ko-KR" sz="1300" dirty="0">
              <a:solidFill>
                <a:schemeClr val="tx1">
                  <a:lumMod val="65000"/>
                  <a:lumOff val="35000"/>
                </a:schemeClr>
              </a:solidFill>
              <a:latin typeface="나눔고딕"/>
              <a:ea typeface="나눔고딕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940EC5B-B2C9-4667-B20B-FC390A69B69F}"/>
              </a:ext>
            </a:extLst>
          </p:cNvPr>
          <p:cNvGrpSpPr/>
          <p:nvPr/>
        </p:nvGrpSpPr>
        <p:grpSpPr>
          <a:xfrm>
            <a:off x="398965" y="2358496"/>
            <a:ext cx="5593871" cy="3288813"/>
            <a:chOff x="398965" y="2358496"/>
            <a:chExt cx="5593871" cy="3288813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DC7E566A-5645-4000-A7D5-93316D6AC5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8965" y="2358496"/>
              <a:ext cx="5593871" cy="328881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E1AC564D-DC2F-4AD3-9FA8-331E97BB904B}"/>
                </a:ext>
              </a:extLst>
            </p:cNvPr>
            <p:cNvSpPr/>
            <p:nvPr/>
          </p:nvSpPr>
          <p:spPr>
            <a:xfrm>
              <a:off x="1497914" y="3985195"/>
              <a:ext cx="4010174" cy="112250"/>
            </a:xfrm>
            <a:prstGeom prst="rect">
              <a:avLst/>
            </a:prstGeom>
            <a:noFill/>
            <a:ln w="222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B206A6D4-4DEE-4A72-B397-4A52EF1E9CA4}"/>
                </a:ext>
              </a:extLst>
            </p:cNvPr>
            <p:cNvSpPr/>
            <p:nvPr/>
          </p:nvSpPr>
          <p:spPr>
            <a:xfrm>
              <a:off x="1934961" y="3059096"/>
              <a:ext cx="915505" cy="160647"/>
            </a:xfrm>
            <a:prstGeom prst="rect">
              <a:avLst/>
            </a:prstGeom>
            <a:noFill/>
            <a:ln w="222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E5552D6A-7D3A-467B-B63E-C79430FDD214}"/>
                </a:ext>
              </a:extLst>
            </p:cNvPr>
            <p:cNvSpPr/>
            <p:nvPr/>
          </p:nvSpPr>
          <p:spPr>
            <a:xfrm>
              <a:off x="4440811" y="4767782"/>
              <a:ext cx="264160" cy="235776"/>
            </a:xfrm>
            <a:prstGeom prst="ellipse">
              <a:avLst/>
            </a:prstGeom>
            <a:noFill/>
            <a:ln w="222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FF0000"/>
                  </a:solidFill>
                </a:rPr>
                <a:t>2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D9A403EE-B126-40F3-985F-5E056DED6567}"/>
                </a:ext>
              </a:extLst>
            </p:cNvPr>
            <p:cNvSpPr/>
            <p:nvPr/>
          </p:nvSpPr>
          <p:spPr>
            <a:xfrm>
              <a:off x="1675564" y="2840393"/>
              <a:ext cx="264160" cy="235657"/>
            </a:xfrm>
            <a:prstGeom prst="ellipse">
              <a:avLst/>
            </a:prstGeom>
            <a:noFill/>
            <a:ln w="222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FF0000"/>
                  </a:solidFill>
                </a:rPr>
                <a:t>1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23830ACB-F0AF-4CBD-980A-2FACA5CCC1F7}"/>
                </a:ext>
              </a:extLst>
            </p:cNvPr>
            <p:cNvSpPr/>
            <p:nvPr/>
          </p:nvSpPr>
          <p:spPr>
            <a:xfrm>
              <a:off x="4714652" y="4957105"/>
              <a:ext cx="400053" cy="112250"/>
            </a:xfrm>
            <a:prstGeom prst="rect">
              <a:avLst/>
            </a:prstGeom>
            <a:noFill/>
            <a:ln w="222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8216F760-5DE3-4DCC-BB6C-B66D46DB1728}"/>
              </a:ext>
            </a:extLst>
          </p:cNvPr>
          <p:cNvGrpSpPr/>
          <p:nvPr/>
        </p:nvGrpSpPr>
        <p:grpSpPr>
          <a:xfrm>
            <a:off x="6227301" y="2368428"/>
            <a:ext cx="5593870" cy="3287395"/>
            <a:chOff x="6227301" y="2368428"/>
            <a:chExt cx="5593870" cy="3287395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B606C12D-660F-45D1-ADB7-3A15E295A998}"/>
                </a:ext>
              </a:extLst>
            </p:cNvPr>
            <p:cNvSpPr/>
            <p:nvPr/>
          </p:nvSpPr>
          <p:spPr>
            <a:xfrm>
              <a:off x="7455760" y="2791324"/>
              <a:ext cx="96091" cy="112250"/>
            </a:xfrm>
            <a:prstGeom prst="rect">
              <a:avLst/>
            </a:prstGeom>
            <a:noFill/>
            <a:ln w="222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4DB9E967-3713-4FFF-996A-56398BDB19EB}"/>
                </a:ext>
              </a:extLst>
            </p:cNvPr>
            <p:cNvSpPr/>
            <p:nvPr/>
          </p:nvSpPr>
          <p:spPr>
            <a:xfrm>
              <a:off x="8112927" y="2805074"/>
              <a:ext cx="96091" cy="112250"/>
            </a:xfrm>
            <a:prstGeom prst="rect">
              <a:avLst/>
            </a:prstGeom>
            <a:noFill/>
            <a:ln w="222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4F4D99A8-5E49-4F54-BB86-FF40AD123B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1536"/>
            <a:stretch/>
          </p:blipFill>
          <p:spPr>
            <a:xfrm>
              <a:off x="6227301" y="2368428"/>
              <a:ext cx="5593870" cy="328739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0210261D-68BE-4E1B-96AE-3ED743084AE3}"/>
                </a:ext>
              </a:extLst>
            </p:cNvPr>
            <p:cNvSpPr/>
            <p:nvPr/>
          </p:nvSpPr>
          <p:spPr>
            <a:xfrm>
              <a:off x="8080156" y="2826743"/>
              <a:ext cx="96091" cy="112250"/>
            </a:xfrm>
            <a:prstGeom prst="rect">
              <a:avLst/>
            </a:prstGeom>
            <a:noFill/>
            <a:ln w="222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27" name="그림 26">
            <a:hlinkClick r:id="rId5" action="ppaction://hlinksldjump"/>
            <a:extLst>
              <a:ext uri="{FF2B5EF4-FFF2-40B4-BE49-F238E27FC236}">
                <a16:creationId xmlns:a16="http://schemas.microsoft.com/office/drawing/2014/main" id="{6CC8205F-B87E-419E-AE1F-F489A15415E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0863109" y="6285911"/>
            <a:ext cx="1225195" cy="493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815744"/>
      </p:ext>
    </p:extLst>
  </p:cSld>
  <p:clrMapOvr>
    <a:masterClrMapping/>
  </p:clrMapOvr>
  <p:transition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/>
          <p:cNvCxnSpPr>
            <a:endCxn id="36" idx="1"/>
          </p:cNvCxnSpPr>
          <p:nvPr/>
        </p:nvCxnSpPr>
        <p:spPr>
          <a:xfrm>
            <a:off x="431371" y="344703"/>
            <a:ext cx="10256279" cy="1929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-14515" y="149948"/>
            <a:ext cx="1088572" cy="384043"/>
          </a:xfrm>
          <a:prstGeom prst="rect">
            <a:avLst/>
          </a:prstGeom>
          <a:solidFill>
            <a:srgbClr val="2CA2E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>
              <a:latin typeface="맑은 고딕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1126708" y="345453"/>
            <a:ext cx="1233624" cy="0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이등변 삼각형 28"/>
          <p:cNvSpPr/>
          <p:nvPr/>
        </p:nvSpPr>
        <p:spPr>
          <a:xfrm rot="5400000">
            <a:off x="928279" y="295729"/>
            <a:ext cx="386628" cy="95087"/>
          </a:xfrm>
          <a:prstGeom prst="triangle">
            <a:avLst>
              <a:gd name="adj" fmla="val 50000"/>
            </a:avLst>
          </a:prstGeom>
          <a:solidFill>
            <a:srgbClr val="2CA2E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>
              <a:latin typeface="맑은 고딕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-14527" y="137251"/>
            <a:ext cx="1088572" cy="417600"/>
          </a:xfrm>
          <a:prstGeom prst="rect">
            <a:avLst/>
          </a:prstGeom>
          <a:solidFill>
            <a:srgbClr val="2CA2E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>
              <a:latin typeface="맑은 고딕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086925" y="70699"/>
            <a:ext cx="352371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0070C0"/>
                </a:solidFill>
                <a:latin typeface="맑은 고딕"/>
                <a:ea typeface="맑은 고딕"/>
              </a:rPr>
              <a:t>TERALEADER </a:t>
            </a:r>
            <a:r>
              <a:rPr lang="en-US" altLang="ko-KR" sz="1051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/>
                <a:ea typeface="맑은 고딕"/>
              </a:rPr>
              <a:t>World Best R&amp;D Technology!</a:t>
            </a:r>
            <a:endParaRPr lang="ko-KR" altLang="en-US" sz="1200" b="1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맑은 고딕"/>
              <a:ea typeface="맑은 고딕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0824300" y="6186902"/>
            <a:ext cx="1225484" cy="584463"/>
          </a:xfrm>
          <a:prstGeom prst="rect">
            <a:avLst/>
          </a:prstGeom>
          <a:solidFill>
            <a:schemeClr val="bg1"/>
          </a:solidFill>
          <a:ln w="19050" cap="flat" cmpd="sng" algn="ctr">
            <a:noFill/>
            <a:prstDash val="solid"/>
            <a:round/>
            <a:headEnd w="med" len="med"/>
            <a:tailEnd w="med" len="med"/>
          </a:ln>
          <a:effectLst/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defTabSz="914332">
              <a:spcBef>
                <a:spcPct val="0"/>
              </a:spcBef>
              <a:spcAft>
                <a:spcPct val="0"/>
              </a:spcAft>
              <a:defRPr/>
            </a:pPr>
            <a:endParaRPr lang="ko-KR" altLang="en-US">
              <a:latin typeface="맑은 고딕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1008056" y="593415"/>
            <a:ext cx="378000" cy="50400"/>
          </a:xfrm>
          <a:prstGeom prst="rect">
            <a:avLst/>
          </a:prstGeom>
          <a:solidFill>
            <a:srgbClr val="0070C0"/>
          </a:solidFill>
          <a:ln w="19050" cap="flat" cmpd="sng" algn="ctr">
            <a:noFill/>
            <a:prstDash val="solid"/>
            <a:round/>
            <a:headEnd w="med" len="med"/>
            <a:tailEnd w="med" len="med"/>
          </a:ln>
          <a:effectLst>
            <a:outerShdw blurRad="19050" dist="1524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defTabSz="914332">
              <a:spcBef>
                <a:spcPct val="0"/>
              </a:spcBef>
              <a:spcAft>
                <a:spcPct val="0"/>
              </a:spcAft>
              <a:defRPr/>
            </a:pPr>
            <a:endParaRPr lang="ko-KR" altLang="en-US">
              <a:latin typeface="맑은 고딕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10687650" y="183541"/>
            <a:ext cx="60959" cy="36090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>
              <a:latin typeface="맑은 고딕"/>
            </a:endParaRPr>
          </a:p>
        </p:txBody>
      </p:sp>
      <p:cxnSp>
        <p:nvCxnSpPr>
          <p:cNvPr id="120" name="직선 연결선 26"/>
          <p:cNvCxnSpPr/>
          <p:nvPr/>
        </p:nvCxnSpPr>
        <p:spPr>
          <a:xfrm rot="10800000" flipV="1">
            <a:off x="1477737" y="1008591"/>
            <a:ext cx="1051969" cy="5679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itle 15"/>
          <p:cNvSpPr txBox="1"/>
          <p:nvPr/>
        </p:nvSpPr>
        <p:spPr>
          <a:xfrm>
            <a:off x="926568" y="565133"/>
            <a:ext cx="11357112" cy="562527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marR="0" lvl="0" indent="0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2800" b="1" spc="-15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맑은 고딕"/>
                <a:ea typeface="맑은 고딕"/>
              </a:rPr>
              <a:t>02</a:t>
            </a:r>
            <a:r>
              <a:rPr lang="en-US" altLang="ko-KR" sz="2000" b="1" spc="-150" dirty="0">
                <a:solidFill>
                  <a:srgbClr val="0070C0"/>
                </a:solidFill>
                <a:latin typeface="맑은 고딕"/>
                <a:ea typeface="맑은 고딕"/>
              </a:rPr>
              <a:t>   XG5000</a:t>
            </a:r>
            <a:endParaRPr lang="en-US" altLang="ko-KR" sz="1400" spc="-150" dirty="0">
              <a:solidFill>
                <a:srgbClr val="858585"/>
              </a:solidFill>
              <a:latin typeface="맑은 고딕"/>
              <a:ea typeface="맑은 고딕"/>
            </a:endParaRPr>
          </a:p>
        </p:txBody>
      </p:sp>
      <p:sp>
        <p:nvSpPr>
          <p:cNvPr id="122" name="TextBox 121"/>
          <p:cNvSpPr txBox="1"/>
          <p:nvPr/>
        </p:nvSpPr>
        <p:spPr>
          <a:xfrm>
            <a:off x="1261583" y="1276350"/>
            <a:ext cx="2365135" cy="371192"/>
          </a:xfrm>
          <a:prstGeom prst="rect">
            <a:avLst/>
          </a:prstGeom>
        </p:spPr>
        <p:txBody>
          <a:bodyPr vert="horz" wrap="none" lIns="91440" tIns="45720" rIns="91440" bIns="45720" anchor="t">
            <a:spAutoFit/>
          </a:bodyPr>
          <a:lstStyle/>
          <a:p>
            <a:pPr marL="285750" indent="-285750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altLang="ko-KR" dirty="0">
                <a:solidFill>
                  <a:schemeClr val="tx1"/>
                </a:solidFill>
              </a:rPr>
              <a:t>XG5000 </a:t>
            </a:r>
            <a:r>
              <a:rPr lang="ko-KR" altLang="en-US" dirty="0"/>
              <a:t>사용 예제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19D8C0A-B67E-4720-BA05-83493AE6E700}"/>
              </a:ext>
            </a:extLst>
          </p:cNvPr>
          <p:cNvSpPr txBox="1"/>
          <p:nvPr/>
        </p:nvSpPr>
        <p:spPr>
          <a:xfrm>
            <a:off x="10863109" y="263135"/>
            <a:ext cx="114962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900" dirty="0">
                <a:ln w="9525">
                  <a:solidFill>
                    <a:prstClr val="white">
                      <a:alpha val="0"/>
                    </a:prstClr>
                  </a:solidFill>
                </a:ln>
                <a:solidFill>
                  <a:srgbClr val="56565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맑은 고딕"/>
              </a:rPr>
              <a:t>PLC</a:t>
            </a:r>
            <a:endParaRPr kumimoji="0" lang="ko-KR" altLang="en-US" sz="900" b="0" i="0" u="none" strike="noStrike" kern="1200" cap="none" spc="0" normalizeH="0" baseline="0" dirty="0">
              <a:ln w="9525">
                <a:solidFill>
                  <a:prstClr val="white">
                    <a:alpha val="0"/>
                  </a:prstClr>
                </a:solidFill>
              </a:ln>
              <a:solidFill>
                <a:srgbClr val="565656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uLnTx/>
              <a:uFillTx/>
              <a:ea typeface="맑은 고딕"/>
            </a:endParaRPr>
          </a:p>
        </p:txBody>
      </p:sp>
      <p:sp>
        <p:nvSpPr>
          <p:cNvPr id="22" name="직사각형 43">
            <a:extLst>
              <a:ext uri="{FF2B5EF4-FFF2-40B4-BE49-F238E27FC236}">
                <a16:creationId xmlns:a16="http://schemas.microsoft.com/office/drawing/2014/main" id="{C5E59A21-EE3A-4741-9652-8F6717590B86}"/>
              </a:ext>
            </a:extLst>
          </p:cNvPr>
          <p:cNvSpPr/>
          <p:nvPr/>
        </p:nvSpPr>
        <p:spPr>
          <a:xfrm>
            <a:off x="1261582" y="1796232"/>
            <a:ext cx="5092083" cy="3123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ko-KR" sz="13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/>
                <a:ea typeface="나눔고딕"/>
              </a:rPr>
              <a:t>- </a:t>
            </a:r>
            <a:r>
              <a:rPr lang="ko-KR" altLang="en-US" sz="13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/>
                <a:ea typeface="나눔고딕"/>
              </a:rPr>
              <a:t>출력 모듈을 사용해 아날로그 출력을 만들기</a:t>
            </a:r>
            <a:r>
              <a:rPr lang="en-US" altLang="ko-KR" sz="13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/>
                <a:ea typeface="나눔고딕"/>
              </a:rPr>
              <a:t>.</a:t>
            </a:r>
            <a:endParaRPr lang="en-US" altLang="ko-KR" sz="1300" dirty="0">
              <a:solidFill>
                <a:schemeClr val="tx1">
                  <a:lumMod val="65000"/>
                  <a:lumOff val="35000"/>
                </a:schemeClr>
              </a:solidFill>
              <a:latin typeface="나눔고딕"/>
              <a:ea typeface="나눔고딕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B606C12D-660F-45D1-ADB7-3A15E295A998}"/>
              </a:ext>
            </a:extLst>
          </p:cNvPr>
          <p:cNvSpPr/>
          <p:nvPr/>
        </p:nvSpPr>
        <p:spPr>
          <a:xfrm>
            <a:off x="7469828" y="2791324"/>
            <a:ext cx="96091" cy="112250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C89F293-D5EF-4717-A549-8165781764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4136" y="2361139"/>
            <a:ext cx="5790973" cy="3262716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675AAD65-8EE4-4827-A308-35FC4723827F}"/>
              </a:ext>
            </a:extLst>
          </p:cNvPr>
          <p:cNvGrpSpPr/>
          <p:nvPr/>
        </p:nvGrpSpPr>
        <p:grpSpPr>
          <a:xfrm>
            <a:off x="283240" y="2361138"/>
            <a:ext cx="5662170" cy="3262716"/>
            <a:chOff x="283240" y="2361138"/>
            <a:chExt cx="5662170" cy="3262716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A0DEDC77-33A6-454B-8C8D-16F35A608A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3240" y="2361138"/>
              <a:ext cx="5662170" cy="326271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B206A6D4-4DEE-4A72-B397-4A52EF1E9CA4}"/>
                </a:ext>
              </a:extLst>
            </p:cNvPr>
            <p:cNvSpPr/>
            <p:nvPr/>
          </p:nvSpPr>
          <p:spPr>
            <a:xfrm>
              <a:off x="2557842" y="3113533"/>
              <a:ext cx="1520324" cy="166688"/>
            </a:xfrm>
            <a:prstGeom prst="rect">
              <a:avLst/>
            </a:prstGeom>
            <a:noFill/>
            <a:ln w="222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6AFDC508-C32E-4829-B86D-540E1CE7DB71}"/>
                </a:ext>
              </a:extLst>
            </p:cNvPr>
            <p:cNvSpPr/>
            <p:nvPr/>
          </p:nvSpPr>
          <p:spPr>
            <a:xfrm>
              <a:off x="3297339" y="5117441"/>
              <a:ext cx="362278" cy="107021"/>
            </a:xfrm>
            <a:prstGeom prst="rect">
              <a:avLst/>
            </a:prstGeom>
            <a:noFill/>
            <a:ln w="222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E7D6CC45-714A-4C44-95F7-31D223F49CC3}"/>
                </a:ext>
              </a:extLst>
            </p:cNvPr>
            <p:cNvSpPr/>
            <p:nvPr/>
          </p:nvSpPr>
          <p:spPr>
            <a:xfrm>
              <a:off x="3028416" y="4886547"/>
              <a:ext cx="264160" cy="235657"/>
            </a:xfrm>
            <a:prstGeom prst="ellipse">
              <a:avLst/>
            </a:prstGeom>
            <a:noFill/>
            <a:ln w="222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FF0000"/>
                  </a:solidFill>
                </a:rPr>
                <a:t>2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224120DA-0AAE-4876-9891-04863274773C}"/>
                </a:ext>
              </a:extLst>
            </p:cNvPr>
            <p:cNvSpPr/>
            <p:nvPr/>
          </p:nvSpPr>
          <p:spPr>
            <a:xfrm>
              <a:off x="2293682" y="2906476"/>
              <a:ext cx="264160" cy="235657"/>
            </a:xfrm>
            <a:prstGeom prst="ellipse">
              <a:avLst/>
            </a:prstGeom>
            <a:noFill/>
            <a:ln w="222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FF0000"/>
                  </a:solidFill>
                </a:rPr>
                <a:t>1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</p:grpSp>
      <p:pic>
        <p:nvPicPr>
          <p:cNvPr id="24" name="그림 23">
            <a:hlinkClick r:id="rId5" action="ppaction://hlinksldjump"/>
            <a:extLst>
              <a:ext uri="{FF2B5EF4-FFF2-40B4-BE49-F238E27FC236}">
                <a16:creationId xmlns:a16="http://schemas.microsoft.com/office/drawing/2014/main" id="{2609563C-F6F6-451F-9A05-83D74C99D94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0863109" y="6285911"/>
            <a:ext cx="1225195" cy="493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818272"/>
      </p:ext>
    </p:extLst>
  </p:cSld>
  <p:clrMapOvr>
    <a:masterClrMapping/>
  </p:clrMapOvr>
  <p:transition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581FF336-EC39-4866-8D26-EDC46A814174}"/>
              </a:ext>
            </a:extLst>
          </p:cNvPr>
          <p:cNvSpPr/>
          <p:nvPr/>
        </p:nvSpPr>
        <p:spPr>
          <a:xfrm>
            <a:off x="2202998" y="2024110"/>
            <a:ext cx="7786004" cy="448843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ko-KR" altLang="en-US" sz="1700" spc="-150" dirty="0">
                <a:ln w="9525"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chemeClr val="tx1"/>
                </a:solidFill>
                <a:latin typeface="Noto Sans KR Light"/>
                <a:ea typeface="Noto Sans KR Light"/>
              </a:rPr>
              <a:t>   </a:t>
            </a:r>
            <a:endParaRPr lang="en-US" altLang="ko-KR" sz="1700" spc="-150" dirty="0">
              <a:ln w="9525">
                <a:solidFill>
                  <a:schemeClr val="tx2">
                    <a:tint val="1000"/>
                    <a:alpha val="0"/>
                  </a:schemeClr>
                </a:solidFill>
              </a:ln>
              <a:solidFill>
                <a:schemeClr val="tx1"/>
              </a:solidFill>
              <a:latin typeface="Noto Sans KR Light"/>
              <a:ea typeface="Noto Sans KR Light"/>
            </a:endParaRPr>
          </a:p>
        </p:txBody>
      </p:sp>
      <p:cxnSp>
        <p:nvCxnSpPr>
          <p:cNvPr id="35" name="직선 연결선 34"/>
          <p:cNvCxnSpPr>
            <a:endCxn id="36" idx="1"/>
          </p:cNvCxnSpPr>
          <p:nvPr/>
        </p:nvCxnSpPr>
        <p:spPr>
          <a:xfrm>
            <a:off x="431371" y="344703"/>
            <a:ext cx="10256279" cy="1929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-14515" y="149948"/>
            <a:ext cx="1088572" cy="384043"/>
          </a:xfrm>
          <a:prstGeom prst="rect">
            <a:avLst/>
          </a:prstGeom>
          <a:solidFill>
            <a:srgbClr val="2CA2E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>
              <a:latin typeface="맑은 고딕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1126708" y="345453"/>
            <a:ext cx="1233624" cy="0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이등변 삼각형 28"/>
          <p:cNvSpPr/>
          <p:nvPr/>
        </p:nvSpPr>
        <p:spPr>
          <a:xfrm rot="5400000">
            <a:off x="928279" y="295729"/>
            <a:ext cx="386628" cy="95087"/>
          </a:xfrm>
          <a:prstGeom prst="triangle">
            <a:avLst>
              <a:gd name="adj" fmla="val 50000"/>
            </a:avLst>
          </a:prstGeom>
          <a:solidFill>
            <a:srgbClr val="2CA2E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>
              <a:latin typeface="맑은 고딕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-14527" y="137251"/>
            <a:ext cx="1088572" cy="417600"/>
          </a:xfrm>
          <a:prstGeom prst="rect">
            <a:avLst/>
          </a:prstGeom>
          <a:solidFill>
            <a:srgbClr val="2CA2E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>
              <a:latin typeface="맑은 고딕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086925" y="70699"/>
            <a:ext cx="352371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0070C0"/>
                </a:solidFill>
                <a:latin typeface="맑은 고딕"/>
                <a:ea typeface="맑은 고딕"/>
              </a:rPr>
              <a:t>TERALEADER </a:t>
            </a:r>
            <a:r>
              <a:rPr lang="en-US" altLang="ko-KR" sz="1051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/>
                <a:ea typeface="맑은 고딕"/>
              </a:rPr>
              <a:t>World Best R&amp;D Technology!</a:t>
            </a:r>
            <a:endParaRPr lang="ko-KR" altLang="en-US" sz="1200" b="1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맑은 고딕"/>
              <a:ea typeface="맑은 고딕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0824300" y="6186902"/>
            <a:ext cx="1225484" cy="584463"/>
          </a:xfrm>
          <a:prstGeom prst="rect">
            <a:avLst/>
          </a:prstGeom>
          <a:solidFill>
            <a:schemeClr val="bg1"/>
          </a:solidFill>
          <a:ln w="19050" cap="flat" cmpd="sng" algn="ctr">
            <a:noFill/>
            <a:prstDash val="solid"/>
            <a:round/>
            <a:headEnd w="med" len="med"/>
            <a:tailEnd w="med" len="med"/>
          </a:ln>
          <a:effectLst/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defTabSz="914332">
              <a:spcBef>
                <a:spcPct val="0"/>
              </a:spcBef>
              <a:spcAft>
                <a:spcPct val="0"/>
              </a:spcAft>
              <a:defRPr/>
            </a:pPr>
            <a:endParaRPr lang="ko-KR" altLang="en-US">
              <a:latin typeface="맑은 고딕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1008056" y="593415"/>
            <a:ext cx="378000" cy="50400"/>
          </a:xfrm>
          <a:prstGeom prst="rect">
            <a:avLst/>
          </a:prstGeom>
          <a:solidFill>
            <a:srgbClr val="0070C0"/>
          </a:solidFill>
          <a:ln w="19050" cap="flat" cmpd="sng" algn="ctr">
            <a:noFill/>
            <a:prstDash val="solid"/>
            <a:round/>
            <a:headEnd w="med" len="med"/>
            <a:tailEnd w="med" len="med"/>
          </a:ln>
          <a:effectLst>
            <a:outerShdw blurRad="19050" dist="1524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defTabSz="914332">
              <a:spcBef>
                <a:spcPct val="0"/>
              </a:spcBef>
              <a:spcAft>
                <a:spcPct val="0"/>
              </a:spcAft>
              <a:defRPr/>
            </a:pPr>
            <a:endParaRPr lang="ko-KR" altLang="en-US">
              <a:latin typeface="맑은 고딕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10687650" y="183541"/>
            <a:ext cx="60959" cy="36090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>
              <a:latin typeface="맑은 고딕"/>
            </a:endParaRPr>
          </a:p>
        </p:txBody>
      </p:sp>
      <p:cxnSp>
        <p:nvCxnSpPr>
          <p:cNvPr id="120" name="직선 연결선 26"/>
          <p:cNvCxnSpPr/>
          <p:nvPr/>
        </p:nvCxnSpPr>
        <p:spPr>
          <a:xfrm rot="10800000" flipV="1">
            <a:off x="1477737" y="1008591"/>
            <a:ext cx="1051969" cy="5679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itle 15"/>
          <p:cNvSpPr txBox="1"/>
          <p:nvPr/>
        </p:nvSpPr>
        <p:spPr>
          <a:xfrm>
            <a:off x="926568" y="565133"/>
            <a:ext cx="11357112" cy="562527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marR="0" lvl="0" indent="0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2800" b="1" spc="-15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맑은 고딕"/>
                <a:ea typeface="맑은 고딕"/>
              </a:rPr>
              <a:t>02</a:t>
            </a:r>
            <a:r>
              <a:rPr lang="en-US" altLang="ko-KR" sz="2000" b="1" spc="-150" dirty="0">
                <a:solidFill>
                  <a:srgbClr val="0070C0"/>
                </a:solidFill>
                <a:latin typeface="맑은 고딕"/>
                <a:ea typeface="맑은 고딕"/>
              </a:rPr>
              <a:t>   XG5000</a:t>
            </a:r>
            <a:endParaRPr lang="en-US" altLang="ko-KR" sz="1400" spc="-150" dirty="0">
              <a:solidFill>
                <a:srgbClr val="858585"/>
              </a:solidFill>
              <a:latin typeface="맑은 고딕"/>
              <a:ea typeface="맑은 고딕"/>
            </a:endParaRPr>
          </a:p>
        </p:txBody>
      </p:sp>
      <p:sp>
        <p:nvSpPr>
          <p:cNvPr id="122" name="TextBox 121"/>
          <p:cNvSpPr txBox="1"/>
          <p:nvPr/>
        </p:nvSpPr>
        <p:spPr>
          <a:xfrm>
            <a:off x="1261583" y="1276350"/>
            <a:ext cx="2365135" cy="371192"/>
          </a:xfrm>
          <a:prstGeom prst="rect">
            <a:avLst/>
          </a:prstGeom>
        </p:spPr>
        <p:txBody>
          <a:bodyPr vert="horz" wrap="none" lIns="91440" tIns="45720" rIns="91440" bIns="45720" anchor="t">
            <a:spAutoFit/>
          </a:bodyPr>
          <a:lstStyle/>
          <a:p>
            <a:pPr marL="285750" indent="-285750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altLang="ko-KR" dirty="0">
                <a:solidFill>
                  <a:schemeClr val="tx1"/>
                </a:solidFill>
              </a:rPr>
              <a:t>XG5000 </a:t>
            </a:r>
            <a:r>
              <a:rPr lang="ko-KR" altLang="en-US" dirty="0"/>
              <a:t>사용 예제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19D8C0A-B67E-4720-BA05-83493AE6E700}"/>
              </a:ext>
            </a:extLst>
          </p:cNvPr>
          <p:cNvSpPr txBox="1"/>
          <p:nvPr/>
        </p:nvSpPr>
        <p:spPr>
          <a:xfrm>
            <a:off x="10863109" y="263135"/>
            <a:ext cx="114962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900" dirty="0">
                <a:ln w="9525">
                  <a:solidFill>
                    <a:prstClr val="white">
                      <a:alpha val="0"/>
                    </a:prstClr>
                  </a:solidFill>
                </a:ln>
                <a:solidFill>
                  <a:srgbClr val="56565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맑은 고딕"/>
              </a:rPr>
              <a:t>PLC</a:t>
            </a:r>
            <a:endParaRPr kumimoji="0" lang="ko-KR" altLang="en-US" sz="900" b="0" i="0" u="none" strike="noStrike" kern="1200" cap="none" spc="0" normalizeH="0" baseline="0" dirty="0">
              <a:ln w="9525">
                <a:solidFill>
                  <a:prstClr val="white">
                    <a:alpha val="0"/>
                  </a:prstClr>
                </a:solidFill>
              </a:ln>
              <a:solidFill>
                <a:srgbClr val="565656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uLnTx/>
              <a:uFillTx/>
              <a:ea typeface="맑은 고딕"/>
            </a:endParaRPr>
          </a:p>
        </p:txBody>
      </p:sp>
      <p:sp>
        <p:nvSpPr>
          <p:cNvPr id="22" name="직사각형 43">
            <a:extLst>
              <a:ext uri="{FF2B5EF4-FFF2-40B4-BE49-F238E27FC236}">
                <a16:creationId xmlns:a16="http://schemas.microsoft.com/office/drawing/2014/main" id="{C5E59A21-EE3A-4741-9652-8F6717590B86}"/>
              </a:ext>
            </a:extLst>
          </p:cNvPr>
          <p:cNvSpPr/>
          <p:nvPr/>
        </p:nvSpPr>
        <p:spPr>
          <a:xfrm>
            <a:off x="1265149" y="1560485"/>
            <a:ext cx="5092083" cy="3123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ko-KR" sz="13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/>
                <a:ea typeface="나눔고딕"/>
              </a:rPr>
              <a:t>- </a:t>
            </a:r>
            <a:r>
              <a:rPr lang="ko-KR" altLang="en-US" sz="13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/>
                <a:ea typeface="나눔고딕"/>
              </a:rPr>
              <a:t>출력 모듈을 사용해 아날로그 출력을 만들기</a:t>
            </a:r>
            <a:r>
              <a:rPr lang="en-US" altLang="ko-KR" sz="13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/>
                <a:ea typeface="나눔고딕"/>
              </a:rPr>
              <a:t>.</a:t>
            </a:r>
            <a:endParaRPr lang="en-US" altLang="ko-KR" sz="1300" dirty="0">
              <a:solidFill>
                <a:schemeClr val="tx1">
                  <a:lumMod val="65000"/>
                  <a:lumOff val="35000"/>
                </a:schemeClr>
              </a:solidFill>
              <a:latin typeface="나눔고딕"/>
              <a:ea typeface="나눔고딕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206A6D4-4DEE-4A72-B397-4A52EF1E9CA4}"/>
              </a:ext>
            </a:extLst>
          </p:cNvPr>
          <p:cNvSpPr/>
          <p:nvPr/>
        </p:nvSpPr>
        <p:spPr>
          <a:xfrm>
            <a:off x="2529706" y="3071329"/>
            <a:ext cx="1520324" cy="166688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4327F30-882C-4B24-A87D-B19843B579AF}"/>
              </a:ext>
            </a:extLst>
          </p:cNvPr>
          <p:cNvSpPr txBox="1"/>
          <p:nvPr/>
        </p:nvSpPr>
        <p:spPr>
          <a:xfrm>
            <a:off x="2282043" y="1860678"/>
            <a:ext cx="1529148" cy="338554"/>
          </a:xfrm>
          <a:prstGeom prst="rect">
            <a:avLst/>
          </a:prstGeom>
          <a:solidFill>
            <a:schemeClr val="accent1">
              <a:lumMod val="75000"/>
            </a:schemeClr>
          </a:solidFill>
          <a:ln w="254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1600" dirty="0">
                <a:solidFill>
                  <a:schemeClr val="bg1"/>
                </a:solidFill>
                <a:latin typeface="Noto Sans KR"/>
                <a:ea typeface="Noto Sans KR"/>
              </a:rPr>
              <a:t>결과</a:t>
            </a:r>
            <a:endParaRPr lang="ko-KR" altLang="en-US" dirty="0">
              <a:solidFill>
                <a:schemeClr val="bg1"/>
              </a:solidFill>
              <a:latin typeface="Noto Sans KR"/>
              <a:ea typeface="Noto Sans KR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86F3364-031A-4009-B546-303DB2E8E1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7632" y="2282092"/>
            <a:ext cx="7498105" cy="407139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1" name="그림 20">
            <a:hlinkClick r:id="rId4" action="ppaction://hlinksldjump"/>
            <a:extLst>
              <a:ext uri="{FF2B5EF4-FFF2-40B4-BE49-F238E27FC236}">
                <a16:creationId xmlns:a16="http://schemas.microsoft.com/office/drawing/2014/main" id="{977F813E-37D5-4448-9DB2-A45CD5E8F4E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0863109" y="6285911"/>
            <a:ext cx="1225195" cy="493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356242"/>
      </p:ext>
    </p:extLst>
  </p:cSld>
  <p:clrMapOvr>
    <a:masterClrMapping/>
  </p:clrMapOvr>
  <p:transition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/>
          <p:cNvCxnSpPr>
            <a:endCxn id="36" idx="1"/>
          </p:cNvCxnSpPr>
          <p:nvPr/>
        </p:nvCxnSpPr>
        <p:spPr>
          <a:xfrm>
            <a:off x="431371" y="344703"/>
            <a:ext cx="10256279" cy="1929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-14515" y="149948"/>
            <a:ext cx="1088572" cy="384043"/>
          </a:xfrm>
          <a:prstGeom prst="rect">
            <a:avLst/>
          </a:prstGeom>
          <a:solidFill>
            <a:srgbClr val="2CA2E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>
              <a:latin typeface="맑은 고딕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1126708" y="345453"/>
            <a:ext cx="1233624" cy="0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이등변 삼각형 28"/>
          <p:cNvSpPr/>
          <p:nvPr/>
        </p:nvSpPr>
        <p:spPr>
          <a:xfrm rot="5400000">
            <a:off x="928279" y="295729"/>
            <a:ext cx="386628" cy="95087"/>
          </a:xfrm>
          <a:prstGeom prst="triangle">
            <a:avLst>
              <a:gd name="adj" fmla="val 50000"/>
            </a:avLst>
          </a:prstGeom>
          <a:solidFill>
            <a:srgbClr val="2CA2E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>
              <a:latin typeface="맑은 고딕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-14527" y="137251"/>
            <a:ext cx="1088572" cy="417600"/>
          </a:xfrm>
          <a:prstGeom prst="rect">
            <a:avLst/>
          </a:prstGeom>
          <a:solidFill>
            <a:srgbClr val="2CA2E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>
              <a:latin typeface="맑은 고딕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086925" y="70699"/>
            <a:ext cx="352371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0070C0"/>
                </a:solidFill>
                <a:latin typeface="맑은 고딕"/>
                <a:ea typeface="맑은 고딕"/>
              </a:rPr>
              <a:t>TERALEADER </a:t>
            </a:r>
            <a:r>
              <a:rPr lang="en-US" altLang="ko-KR" sz="1051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/>
                <a:ea typeface="맑은 고딕"/>
              </a:rPr>
              <a:t>World Best R&amp;D Technology!</a:t>
            </a:r>
            <a:endParaRPr lang="ko-KR" altLang="en-US" sz="1200" b="1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맑은 고딕"/>
              <a:ea typeface="맑은 고딕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0824300" y="6186902"/>
            <a:ext cx="1225484" cy="584463"/>
          </a:xfrm>
          <a:prstGeom prst="rect">
            <a:avLst/>
          </a:prstGeom>
          <a:solidFill>
            <a:schemeClr val="bg1"/>
          </a:solidFill>
          <a:ln w="19050" cap="flat" cmpd="sng" algn="ctr">
            <a:noFill/>
            <a:prstDash val="solid"/>
            <a:round/>
            <a:headEnd w="med" len="med"/>
            <a:tailEnd w="med" len="med"/>
          </a:ln>
          <a:effectLst/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defTabSz="914332">
              <a:spcBef>
                <a:spcPct val="0"/>
              </a:spcBef>
              <a:spcAft>
                <a:spcPct val="0"/>
              </a:spcAft>
              <a:defRPr/>
            </a:pPr>
            <a:endParaRPr lang="ko-KR" altLang="en-US">
              <a:latin typeface="맑은 고딕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1008056" y="593415"/>
            <a:ext cx="378000" cy="50400"/>
          </a:xfrm>
          <a:prstGeom prst="rect">
            <a:avLst/>
          </a:prstGeom>
          <a:solidFill>
            <a:srgbClr val="0070C0"/>
          </a:solidFill>
          <a:ln w="19050" cap="flat" cmpd="sng" algn="ctr">
            <a:noFill/>
            <a:prstDash val="solid"/>
            <a:round/>
            <a:headEnd w="med" len="med"/>
            <a:tailEnd w="med" len="med"/>
          </a:ln>
          <a:effectLst>
            <a:outerShdw blurRad="19050" dist="1524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defTabSz="914332">
              <a:spcBef>
                <a:spcPct val="0"/>
              </a:spcBef>
              <a:spcAft>
                <a:spcPct val="0"/>
              </a:spcAft>
              <a:defRPr/>
            </a:pPr>
            <a:endParaRPr lang="ko-KR" altLang="en-US">
              <a:latin typeface="맑은 고딕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10687650" y="183541"/>
            <a:ext cx="60959" cy="36090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>
              <a:latin typeface="맑은 고딕"/>
            </a:endParaRPr>
          </a:p>
        </p:txBody>
      </p:sp>
      <p:cxnSp>
        <p:nvCxnSpPr>
          <p:cNvPr id="120" name="직선 연결선 26"/>
          <p:cNvCxnSpPr/>
          <p:nvPr/>
        </p:nvCxnSpPr>
        <p:spPr>
          <a:xfrm rot="10800000" flipV="1">
            <a:off x="1477737" y="1008591"/>
            <a:ext cx="1051969" cy="5679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itle 15"/>
          <p:cNvSpPr txBox="1"/>
          <p:nvPr/>
        </p:nvSpPr>
        <p:spPr>
          <a:xfrm>
            <a:off x="926568" y="565133"/>
            <a:ext cx="11357112" cy="562527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marR="0" lvl="0" indent="0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2800" b="1" spc="-15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맑은 고딕"/>
                <a:ea typeface="맑은 고딕"/>
              </a:rPr>
              <a:t>02</a:t>
            </a:r>
            <a:r>
              <a:rPr lang="en-US" altLang="ko-KR" sz="2000" b="1" spc="-150" dirty="0">
                <a:solidFill>
                  <a:srgbClr val="0070C0"/>
                </a:solidFill>
                <a:latin typeface="맑은 고딕"/>
                <a:ea typeface="맑은 고딕"/>
              </a:rPr>
              <a:t>   XG5000</a:t>
            </a:r>
            <a:endParaRPr lang="en-US" altLang="ko-KR" sz="1400" spc="-150" dirty="0">
              <a:solidFill>
                <a:srgbClr val="858585"/>
              </a:solidFill>
              <a:latin typeface="맑은 고딕"/>
              <a:ea typeface="맑은 고딕"/>
            </a:endParaRPr>
          </a:p>
        </p:txBody>
      </p:sp>
      <p:sp>
        <p:nvSpPr>
          <p:cNvPr id="122" name="TextBox 121"/>
          <p:cNvSpPr txBox="1"/>
          <p:nvPr/>
        </p:nvSpPr>
        <p:spPr>
          <a:xfrm>
            <a:off x="1261583" y="1276350"/>
            <a:ext cx="2365135" cy="371192"/>
          </a:xfrm>
          <a:prstGeom prst="rect">
            <a:avLst/>
          </a:prstGeom>
        </p:spPr>
        <p:txBody>
          <a:bodyPr vert="horz" wrap="none" lIns="91440" tIns="45720" rIns="91440" bIns="45720" anchor="t">
            <a:spAutoFit/>
          </a:bodyPr>
          <a:lstStyle/>
          <a:p>
            <a:pPr marL="285750" indent="-285750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altLang="ko-KR" dirty="0">
                <a:solidFill>
                  <a:schemeClr val="tx1"/>
                </a:solidFill>
              </a:rPr>
              <a:t>XG5000 </a:t>
            </a:r>
            <a:r>
              <a:rPr lang="ko-KR" altLang="en-US" dirty="0"/>
              <a:t>사용 예제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19D8C0A-B67E-4720-BA05-83493AE6E700}"/>
              </a:ext>
            </a:extLst>
          </p:cNvPr>
          <p:cNvSpPr txBox="1"/>
          <p:nvPr/>
        </p:nvSpPr>
        <p:spPr>
          <a:xfrm>
            <a:off x="10863109" y="263135"/>
            <a:ext cx="114962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900" dirty="0">
                <a:ln w="9525">
                  <a:solidFill>
                    <a:prstClr val="white">
                      <a:alpha val="0"/>
                    </a:prstClr>
                  </a:solidFill>
                </a:ln>
                <a:solidFill>
                  <a:srgbClr val="56565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맑은 고딕"/>
              </a:rPr>
              <a:t>PLC</a:t>
            </a:r>
            <a:endParaRPr kumimoji="0" lang="ko-KR" altLang="en-US" sz="900" b="0" i="0" u="none" strike="noStrike" kern="1200" cap="none" spc="0" normalizeH="0" baseline="0" dirty="0">
              <a:ln w="9525">
                <a:solidFill>
                  <a:prstClr val="white">
                    <a:alpha val="0"/>
                  </a:prstClr>
                </a:solidFill>
              </a:ln>
              <a:solidFill>
                <a:srgbClr val="565656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uLnTx/>
              <a:uFillTx/>
              <a:ea typeface="맑은 고딕"/>
            </a:endParaRPr>
          </a:p>
        </p:txBody>
      </p:sp>
      <p:sp>
        <p:nvSpPr>
          <p:cNvPr id="22" name="직사각형 43">
            <a:extLst>
              <a:ext uri="{FF2B5EF4-FFF2-40B4-BE49-F238E27FC236}">
                <a16:creationId xmlns:a16="http://schemas.microsoft.com/office/drawing/2014/main" id="{C5E59A21-EE3A-4741-9652-8F6717590B86}"/>
              </a:ext>
            </a:extLst>
          </p:cNvPr>
          <p:cNvSpPr/>
          <p:nvPr/>
        </p:nvSpPr>
        <p:spPr>
          <a:xfrm>
            <a:off x="1265149" y="1560485"/>
            <a:ext cx="5092083" cy="3123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ko-KR" sz="13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/>
                <a:ea typeface="나눔고딕"/>
              </a:rPr>
              <a:t>- </a:t>
            </a:r>
            <a:r>
              <a:rPr lang="ko-KR" altLang="en-US" sz="13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/>
                <a:ea typeface="나눔고딕"/>
              </a:rPr>
              <a:t>출력 모듈을 사용해 아날로그 출력을 만들기</a:t>
            </a:r>
            <a:r>
              <a:rPr lang="en-US" altLang="ko-KR" sz="13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/>
                <a:ea typeface="나눔고딕"/>
              </a:rPr>
              <a:t>.</a:t>
            </a:r>
            <a:endParaRPr lang="en-US" altLang="ko-KR" sz="1300" dirty="0">
              <a:solidFill>
                <a:schemeClr val="tx1">
                  <a:lumMod val="65000"/>
                  <a:lumOff val="35000"/>
                </a:schemeClr>
              </a:solidFill>
              <a:latin typeface="나눔고딕"/>
              <a:ea typeface="나눔고딕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B5AFA258-82C9-4264-ACF3-9167D5363A8D}"/>
              </a:ext>
            </a:extLst>
          </p:cNvPr>
          <p:cNvGrpSpPr/>
          <p:nvPr/>
        </p:nvGrpSpPr>
        <p:grpSpPr>
          <a:xfrm>
            <a:off x="230696" y="1314451"/>
            <a:ext cx="11756008" cy="4445668"/>
            <a:chOff x="230696" y="1314451"/>
            <a:chExt cx="11756008" cy="4445668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E556C9B1-4EE0-4DD5-B421-5CB2E1920A1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69970" y="2713364"/>
              <a:ext cx="5916734" cy="304675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80" name="그림 79">
              <a:extLst>
                <a:ext uri="{FF2B5EF4-FFF2-40B4-BE49-F238E27FC236}">
                  <a16:creationId xmlns:a16="http://schemas.microsoft.com/office/drawing/2014/main" id="{AD72F8AC-2CDE-41B3-8090-F1247C3D2B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207" t="16591" r="4298" b="6695"/>
            <a:stretch/>
          </p:blipFill>
          <p:spPr>
            <a:xfrm>
              <a:off x="6379913" y="1314451"/>
              <a:ext cx="4357110" cy="1236886"/>
            </a:xfrm>
            <a:prstGeom prst="rect">
              <a:avLst/>
            </a:prstGeom>
          </p:spPr>
        </p:pic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EE77D465-582F-417A-8AB8-A5C55780D27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0696" y="2713365"/>
              <a:ext cx="5700204" cy="304675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AA95203E-CE3A-4F26-A67C-B6DA6607A2BC}"/>
                </a:ext>
              </a:extLst>
            </p:cNvPr>
            <p:cNvSpPr/>
            <p:nvPr/>
          </p:nvSpPr>
          <p:spPr>
            <a:xfrm>
              <a:off x="1885950" y="3784600"/>
              <a:ext cx="323850" cy="13335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9" name="직선 화살표 연결선 8">
              <a:extLst>
                <a:ext uri="{FF2B5EF4-FFF2-40B4-BE49-F238E27FC236}">
                  <a16:creationId xmlns:a16="http://schemas.microsoft.com/office/drawing/2014/main" id="{6A619701-380A-4146-96B7-CB4890C0200C}"/>
                </a:ext>
              </a:extLst>
            </p:cNvPr>
            <p:cNvCxnSpPr>
              <a:cxnSpLocks/>
              <a:stCxn id="7" idx="0"/>
              <a:endCxn id="12" idx="2"/>
            </p:cNvCxnSpPr>
            <p:nvPr/>
          </p:nvCxnSpPr>
          <p:spPr>
            <a:xfrm flipV="1">
              <a:off x="2047875" y="2612078"/>
              <a:ext cx="1781108" cy="1172522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119B055-E451-4C54-BD0C-7E2E50E9D139}"/>
                </a:ext>
              </a:extLst>
            </p:cNvPr>
            <p:cNvSpPr txBox="1"/>
            <p:nvPr/>
          </p:nvSpPr>
          <p:spPr>
            <a:xfrm>
              <a:off x="2529706" y="1965747"/>
              <a:ext cx="2598554" cy="646331"/>
            </a:xfrm>
            <a:prstGeom prst="rect">
              <a:avLst/>
            </a:prstGeom>
            <a:noFill/>
            <a:ln w="22225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200" dirty="0"/>
                <a:t>U: </a:t>
              </a:r>
              <a:r>
                <a:rPr lang="ko-KR" altLang="en-US" sz="1200" dirty="0"/>
                <a:t>디바이스 할당</a:t>
              </a:r>
              <a:r>
                <a:rPr lang="en-US" altLang="ko-KR" sz="1200" dirty="0"/>
                <a:t>( XBC</a:t>
              </a:r>
              <a:r>
                <a:rPr lang="ko-KR" altLang="en-US" sz="1200" dirty="0"/>
                <a:t>타입 </a:t>
              </a:r>
              <a:r>
                <a:rPr lang="en-US" altLang="ko-KR" sz="1200" dirty="0"/>
                <a:t>), 0:</a:t>
              </a:r>
              <a:r>
                <a:rPr lang="ko-KR" altLang="en-US" sz="1200" dirty="0"/>
                <a:t> 베이스</a:t>
              </a:r>
              <a:r>
                <a:rPr lang="en-US" altLang="ko-KR" sz="1200" dirty="0"/>
                <a:t>, 5: </a:t>
              </a:r>
              <a:r>
                <a:rPr lang="ko-KR" altLang="en-US" sz="1200" dirty="0"/>
                <a:t>슬롯 위치 </a:t>
              </a:r>
              <a:r>
                <a:rPr lang="en-US" altLang="ko-KR" sz="1200" dirty="0"/>
                <a:t>.02: </a:t>
              </a:r>
              <a:r>
                <a:rPr lang="ko-KR" altLang="en-US" sz="1200" dirty="0"/>
                <a:t>워드</a:t>
              </a:r>
              <a:r>
                <a:rPr lang="en-US" altLang="ko-KR" sz="1200" dirty="0"/>
                <a:t>, .0: </a:t>
              </a:r>
              <a:r>
                <a:rPr lang="ko-KR" altLang="en-US" sz="1200" dirty="0"/>
                <a:t>비트</a:t>
              </a:r>
              <a:r>
                <a:rPr lang="en-US" altLang="ko-KR" sz="1200" dirty="0"/>
                <a:t>(</a:t>
              </a:r>
              <a:r>
                <a:rPr lang="ko-KR" altLang="en-US" sz="1200" dirty="0"/>
                <a:t>워드안에 들어갈 위치</a:t>
              </a:r>
              <a:r>
                <a:rPr lang="en-US" altLang="ko-KR" sz="1200" dirty="0"/>
                <a:t>)</a:t>
              </a:r>
              <a:endParaRPr lang="ko-KR" altLang="en-US" sz="1200" dirty="0"/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C6038A0E-2DD7-42AC-A165-2DAFED84A047}"/>
                </a:ext>
              </a:extLst>
            </p:cNvPr>
            <p:cNvSpPr/>
            <p:nvPr/>
          </p:nvSpPr>
          <p:spPr>
            <a:xfrm>
              <a:off x="7181850" y="1419225"/>
              <a:ext cx="276225" cy="657225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0" name="직선 화살표 연결선 39">
              <a:extLst>
                <a:ext uri="{FF2B5EF4-FFF2-40B4-BE49-F238E27FC236}">
                  <a16:creationId xmlns:a16="http://schemas.microsoft.com/office/drawing/2014/main" id="{76FDFAD5-269C-40F1-AB14-4CEEBD3C88D2}"/>
                </a:ext>
              </a:extLst>
            </p:cNvPr>
            <p:cNvCxnSpPr/>
            <p:nvPr/>
          </p:nvCxnSpPr>
          <p:spPr>
            <a:xfrm>
              <a:off x="7315200" y="2085975"/>
              <a:ext cx="333375" cy="217170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7CB1A7CE-F326-40A7-AA5F-E5037F3BEA88}"/>
                </a:ext>
              </a:extLst>
            </p:cNvPr>
            <p:cNvSpPr/>
            <p:nvPr/>
          </p:nvSpPr>
          <p:spPr>
            <a:xfrm>
              <a:off x="7586663" y="4267199"/>
              <a:ext cx="681037" cy="119063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B1B0FE20-B421-4F53-A55C-5E50BF02F11F}"/>
                </a:ext>
              </a:extLst>
            </p:cNvPr>
            <p:cNvSpPr/>
            <p:nvPr/>
          </p:nvSpPr>
          <p:spPr>
            <a:xfrm>
              <a:off x="6962776" y="1473428"/>
              <a:ext cx="114299" cy="114866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45A617CA-D065-4B6E-9EDC-04E049FBEBE1}"/>
                </a:ext>
              </a:extLst>
            </p:cNvPr>
            <p:cNvSpPr/>
            <p:nvPr/>
          </p:nvSpPr>
          <p:spPr>
            <a:xfrm>
              <a:off x="8913490" y="4267198"/>
              <a:ext cx="681037" cy="119063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5" name="연결선: 꺾임 44">
              <a:extLst>
                <a:ext uri="{FF2B5EF4-FFF2-40B4-BE49-F238E27FC236}">
                  <a16:creationId xmlns:a16="http://schemas.microsoft.com/office/drawing/2014/main" id="{FE4F8C47-DE1F-4D8A-9DEA-7EBAF733561F}"/>
                </a:ext>
              </a:extLst>
            </p:cNvPr>
            <p:cNvCxnSpPr>
              <a:cxnSpLocks/>
              <a:stCxn id="59" idx="6"/>
            </p:cNvCxnSpPr>
            <p:nvPr/>
          </p:nvCxnSpPr>
          <p:spPr>
            <a:xfrm>
              <a:off x="5058533" y="3392754"/>
              <a:ext cx="4195475" cy="864921"/>
            </a:xfrm>
            <a:prstGeom prst="bentConnector3">
              <a:avLst>
                <a:gd name="adj1" fmla="val 100060"/>
              </a:avLst>
            </a:prstGeom>
            <a:ln w="63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B1405830-FF27-47FF-B119-4C97208D0255}"/>
                </a:ext>
              </a:extLst>
            </p:cNvPr>
            <p:cNvSpPr/>
            <p:nvPr/>
          </p:nvSpPr>
          <p:spPr>
            <a:xfrm>
              <a:off x="4734683" y="3326079"/>
              <a:ext cx="323850" cy="13335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2FB00F0B-0463-4EDA-9388-2A6FA1F2F5F9}"/>
                </a:ext>
              </a:extLst>
            </p:cNvPr>
            <p:cNvSpPr txBox="1"/>
            <p:nvPr/>
          </p:nvSpPr>
          <p:spPr>
            <a:xfrm>
              <a:off x="9028337" y="2864414"/>
              <a:ext cx="2598554" cy="461665"/>
            </a:xfrm>
            <a:prstGeom prst="rect">
              <a:avLst/>
            </a:prstGeom>
            <a:noFill/>
            <a:ln w="22225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200" dirty="0"/>
                <a:t>U05.02</a:t>
              </a:r>
              <a:r>
                <a:rPr lang="ko-KR" altLang="en-US" sz="1200" dirty="0"/>
                <a:t>의 비트</a:t>
              </a:r>
              <a:r>
                <a:rPr lang="en-US" altLang="ko-KR" sz="1200" dirty="0"/>
                <a:t>0</a:t>
              </a:r>
              <a:r>
                <a:rPr lang="ko-KR" altLang="en-US" sz="1200" dirty="0"/>
                <a:t> 위치에 </a:t>
              </a:r>
              <a:r>
                <a:rPr lang="en-US" altLang="ko-KR" sz="1200" dirty="0"/>
                <a:t>1</a:t>
              </a:r>
              <a:r>
                <a:rPr lang="ko-KR" altLang="en-US" sz="1200" dirty="0"/>
                <a:t>이</a:t>
              </a:r>
              <a:r>
                <a:rPr lang="en-US" altLang="ko-KR" sz="1200" dirty="0"/>
                <a:t>(on</a:t>
              </a:r>
              <a:r>
                <a:rPr lang="ko-KR" altLang="en-US" sz="1200" dirty="0"/>
                <a:t> </a:t>
              </a:r>
              <a:r>
                <a:rPr lang="en-US" altLang="ko-KR" sz="1200" dirty="0"/>
                <a:t>:</a:t>
              </a:r>
              <a:r>
                <a:rPr lang="ko-KR" altLang="en-US" sz="1200" dirty="0"/>
                <a:t> </a:t>
              </a:r>
              <a:r>
                <a:rPr lang="en-US" altLang="ko-KR" sz="1200" dirty="0"/>
                <a:t>1,</a:t>
              </a:r>
              <a:r>
                <a:rPr lang="ko-KR" altLang="en-US" sz="1200" dirty="0"/>
                <a:t> </a:t>
              </a:r>
              <a:r>
                <a:rPr lang="en-US" altLang="ko-KR" sz="1200" dirty="0"/>
                <a:t>off : 0)</a:t>
              </a:r>
              <a:r>
                <a:rPr lang="ko-KR" altLang="en-US" sz="1200" dirty="0"/>
                <a:t> 들어간 것을 볼 수 있다</a:t>
              </a:r>
              <a:r>
                <a:rPr lang="en-US" altLang="ko-KR" sz="1200" dirty="0"/>
                <a:t>.</a:t>
              </a:r>
              <a:endParaRPr lang="ko-KR" altLang="en-US" sz="1200" dirty="0"/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96359EEE-6D0E-4CF3-A34B-BAAE8A688FDC}"/>
                </a:ext>
              </a:extLst>
            </p:cNvPr>
            <p:cNvSpPr/>
            <p:nvPr/>
          </p:nvSpPr>
          <p:spPr>
            <a:xfrm>
              <a:off x="4737100" y="4197783"/>
              <a:ext cx="323850" cy="13335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74" name="연결선: 꺾임 73">
              <a:extLst>
                <a:ext uri="{FF2B5EF4-FFF2-40B4-BE49-F238E27FC236}">
                  <a16:creationId xmlns:a16="http://schemas.microsoft.com/office/drawing/2014/main" id="{1892D9EF-6C37-476F-A642-B136F0E90177}"/>
                </a:ext>
              </a:extLst>
            </p:cNvPr>
            <p:cNvCxnSpPr>
              <a:cxnSpLocks/>
              <a:stCxn id="72" idx="4"/>
              <a:endCxn id="76" idx="2"/>
            </p:cNvCxnSpPr>
            <p:nvPr/>
          </p:nvCxnSpPr>
          <p:spPr>
            <a:xfrm rot="16200000" flipH="1">
              <a:off x="7383834" y="1846323"/>
              <a:ext cx="55128" cy="5024747"/>
            </a:xfrm>
            <a:prstGeom prst="bentConnector3">
              <a:avLst>
                <a:gd name="adj1" fmla="val 652895"/>
              </a:avLst>
            </a:prstGeom>
            <a:ln w="63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1FBAB7AF-07EC-4A02-B7B9-4172DE9F5A1D}"/>
                </a:ext>
              </a:extLst>
            </p:cNvPr>
            <p:cNvSpPr/>
            <p:nvPr/>
          </p:nvSpPr>
          <p:spPr>
            <a:xfrm>
              <a:off x="9600877" y="4267198"/>
              <a:ext cx="645790" cy="119063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FC20E949-BB21-472E-A770-B11EFDFCBE66}"/>
                </a:ext>
              </a:extLst>
            </p:cNvPr>
            <p:cNvSpPr txBox="1"/>
            <p:nvPr/>
          </p:nvSpPr>
          <p:spPr>
            <a:xfrm>
              <a:off x="7315200" y="4977110"/>
              <a:ext cx="1713137" cy="276999"/>
            </a:xfrm>
            <a:prstGeom prst="rect">
              <a:avLst/>
            </a:prstGeom>
            <a:noFill/>
            <a:ln w="22225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/>
                <a:t>4800</a:t>
              </a:r>
              <a:r>
                <a:rPr lang="ko-KR" altLang="en-US" sz="1200" dirty="0"/>
                <a:t>을</a:t>
              </a:r>
              <a:r>
                <a:rPr lang="en-US" altLang="ko-KR" sz="1200" dirty="0"/>
                <a:t> 2</a:t>
              </a:r>
              <a:r>
                <a:rPr lang="ko-KR" altLang="en-US" sz="1200" dirty="0"/>
                <a:t>진수로 변환</a:t>
              </a:r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EAB754D1-13F3-4599-A4FB-81EB7A07DDD8}"/>
                </a:ext>
              </a:extLst>
            </p:cNvPr>
            <p:cNvSpPr/>
            <p:nvPr/>
          </p:nvSpPr>
          <p:spPr>
            <a:xfrm>
              <a:off x="4090048" y="4292021"/>
              <a:ext cx="323850" cy="13335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9" name="그림 38">
            <a:hlinkClick r:id="rId6" action="ppaction://hlinksldjump"/>
            <a:extLst>
              <a:ext uri="{FF2B5EF4-FFF2-40B4-BE49-F238E27FC236}">
                <a16:creationId xmlns:a16="http://schemas.microsoft.com/office/drawing/2014/main" id="{ABEF4B52-C1CF-4CBD-885D-FAB2297A3C2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0863109" y="6285911"/>
            <a:ext cx="1225195" cy="493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29822"/>
      </p:ext>
    </p:extLst>
  </p:cSld>
  <p:clrMapOvr>
    <a:masterClrMapping/>
  </p:clrMapOvr>
  <p:transition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직사각형 41">
            <a:extLst>
              <a:ext uri="{FF2B5EF4-FFF2-40B4-BE49-F238E27FC236}">
                <a16:creationId xmlns:a16="http://schemas.microsoft.com/office/drawing/2014/main" id="{ECE738FC-FA94-43AD-A4C9-24B09228D04D}"/>
              </a:ext>
            </a:extLst>
          </p:cNvPr>
          <p:cNvSpPr/>
          <p:nvPr/>
        </p:nvSpPr>
        <p:spPr>
          <a:xfrm>
            <a:off x="2257638" y="2012261"/>
            <a:ext cx="8182668" cy="4364245"/>
          </a:xfrm>
          <a:prstGeom prst="rect">
            <a:avLst/>
          </a:prstGeom>
          <a:solidFill>
            <a:srgbClr val="DCE5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ko-KR" altLang="en-US" sz="1600" b="1" spc="-150">
              <a:ln w="9525">
                <a:solidFill>
                  <a:schemeClr val="tx2">
                    <a:tint val="1000"/>
                    <a:alpha val="0"/>
                  </a:schemeClr>
                </a:solidFill>
              </a:ln>
              <a:solidFill>
                <a:schemeClr val="tx1"/>
              </a:solidFill>
              <a:latin typeface="Noto Sans KR Medium"/>
              <a:ea typeface="Noto Sans KR Medium"/>
            </a:endParaRPr>
          </a:p>
        </p:txBody>
      </p:sp>
      <p:cxnSp>
        <p:nvCxnSpPr>
          <p:cNvPr id="35" name="직선 연결선 34"/>
          <p:cNvCxnSpPr>
            <a:endCxn id="36" idx="1"/>
          </p:cNvCxnSpPr>
          <p:nvPr/>
        </p:nvCxnSpPr>
        <p:spPr>
          <a:xfrm>
            <a:off x="431371" y="344703"/>
            <a:ext cx="10256279" cy="1929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-14515" y="149948"/>
            <a:ext cx="1088572" cy="384043"/>
          </a:xfrm>
          <a:prstGeom prst="rect">
            <a:avLst/>
          </a:prstGeom>
          <a:solidFill>
            <a:srgbClr val="2CA2E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>
              <a:latin typeface="맑은 고딕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1126708" y="345453"/>
            <a:ext cx="1233624" cy="0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이등변 삼각형 28"/>
          <p:cNvSpPr/>
          <p:nvPr/>
        </p:nvSpPr>
        <p:spPr>
          <a:xfrm rot="5400000">
            <a:off x="928279" y="295729"/>
            <a:ext cx="386628" cy="95087"/>
          </a:xfrm>
          <a:prstGeom prst="triangle">
            <a:avLst>
              <a:gd name="adj" fmla="val 50000"/>
            </a:avLst>
          </a:prstGeom>
          <a:solidFill>
            <a:srgbClr val="2CA2E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>
              <a:latin typeface="맑은 고딕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-14527" y="137251"/>
            <a:ext cx="1088572" cy="417600"/>
          </a:xfrm>
          <a:prstGeom prst="rect">
            <a:avLst/>
          </a:prstGeom>
          <a:solidFill>
            <a:srgbClr val="2CA2E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>
              <a:latin typeface="맑은 고딕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086925" y="70699"/>
            <a:ext cx="352371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0070C0"/>
                </a:solidFill>
                <a:latin typeface="맑은 고딕"/>
                <a:ea typeface="맑은 고딕"/>
              </a:rPr>
              <a:t>TERALEADER </a:t>
            </a:r>
            <a:r>
              <a:rPr lang="en-US" altLang="ko-KR" sz="1051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/>
                <a:ea typeface="맑은 고딕"/>
              </a:rPr>
              <a:t>World Best R&amp;D Technology!</a:t>
            </a:r>
            <a:endParaRPr lang="ko-KR" altLang="en-US" sz="1200" b="1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맑은 고딕"/>
              <a:ea typeface="맑은 고딕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0824300" y="6186902"/>
            <a:ext cx="1225484" cy="584463"/>
          </a:xfrm>
          <a:prstGeom prst="rect">
            <a:avLst/>
          </a:prstGeom>
          <a:solidFill>
            <a:schemeClr val="bg1"/>
          </a:solidFill>
          <a:ln w="19050" cap="flat" cmpd="sng" algn="ctr">
            <a:noFill/>
            <a:prstDash val="solid"/>
            <a:round/>
            <a:headEnd w="med" len="med"/>
            <a:tailEnd w="med" len="med"/>
          </a:ln>
          <a:effectLst/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defTabSz="914332">
              <a:spcBef>
                <a:spcPct val="0"/>
              </a:spcBef>
              <a:spcAft>
                <a:spcPct val="0"/>
              </a:spcAft>
              <a:defRPr/>
            </a:pPr>
            <a:endParaRPr lang="ko-KR" altLang="en-US">
              <a:latin typeface="맑은 고딕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1008056" y="593415"/>
            <a:ext cx="378000" cy="50400"/>
          </a:xfrm>
          <a:prstGeom prst="rect">
            <a:avLst/>
          </a:prstGeom>
          <a:solidFill>
            <a:srgbClr val="0070C0"/>
          </a:solidFill>
          <a:ln w="19050" cap="flat" cmpd="sng" algn="ctr">
            <a:noFill/>
            <a:prstDash val="solid"/>
            <a:round/>
            <a:headEnd w="med" len="med"/>
            <a:tailEnd w="med" len="med"/>
          </a:ln>
          <a:effectLst>
            <a:outerShdw blurRad="19050" dist="1524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defTabSz="914332">
              <a:spcBef>
                <a:spcPct val="0"/>
              </a:spcBef>
              <a:spcAft>
                <a:spcPct val="0"/>
              </a:spcAft>
              <a:defRPr/>
            </a:pPr>
            <a:endParaRPr lang="ko-KR" altLang="en-US">
              <a:latin typeface="맑은 고딕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10687650" y="183541"/>
            <a:ext cx="60959" cy="36090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>
              <a:latin typeface="맑은 고딕"/>
            </a:endParaRPr>
          </a:p>
        </p:txBody>
      </p:sp>
      <p:cxnSp>
        <p:nvCxnSpPr>
          <p:cNvPr id="120" name="직선 연결선 26"/>
          <p:cNvCxnSpPr/>
          <p:nvPr/>
        </p:nvCxnSpPr>
        <p:spPr>
          <a:xfrm rot="10800000" flipV="1">
            <a:off x="1477737" y="1008591"/>
            <a:ext cx="1051969" cy="5679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itle 15"/>
          <p:cNvSpPr txBox="1"/>
          <p:nvPr/>
        </p:nvSpPr>
        <p:spPr>
          <a:xfrm>
            <a:off x="926568" y="565133"/>
            <a:ext cx="11357112" cy="562527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marR="0" lvl="0" indent="0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2800" b="1" spc="-15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맑은 고딕"/>
                <a:ea typeface="맑은 고딕"/>
              </a:rPr>
              <a:t>02</a:t>
            </a:r>
            <a:r>
              <a:rPr lang="en-US" altLang="ko-KR" sz="2000" b="1" spc="-150" dirty="0">
                <a:solidFill>
                  <a:srgbClr val="0070C0"/>
                </a:solidFill>
                <a:latin typeface="맑은 고딕"/>
                <a:ea typeface="맑은 고딕"/>
              </a:rPr>
              <a:t>   XG5000</a:t>
            </a:r>
            <a:endParaRPr lang="en-US" altLang="ko-KR" sz="1400" spc="-150" dirty="0">
              <a:solidFill>
                <a:srgbClr val="858585"/>
              </a:solidFill>
              <a:latin typeface="맑은 고딕"/>
              <a:ea typeface="맑은 고딕"/>
            </a:endParaRPr>
          </a:p>
        </p:txBody>
      </p:sp>
      <p:sp>
        <p:nvSpPr>
          <p:cNvPr id="122" name="TextBox 121"/>
          <p:cNvSpPr txBox="1"/>
          <p:nvPr/>
        </p:nvSpPr>
        <p:spPr>
          <a:xfrm>
            <a:off x="1261583" y="1276350"/>
            <a:ext cx="2365135" cy="371192"/>
          </a:xfrm>
          <a:prstGeom prst="rect">
            <a:avLst/>
          </a:prstGeom>
        </p:spPr>
        <p:txBody>
          <a:bodyPr vert="horz" wrap="none" lIns="91440" tIns="45720" rIns="91440" bIns="45720" anchor="t">
            <a:spAutoFit/>
          </a:bodyPr>
          <a:lstStyle/>
          <a:p>
            <a:pPr marL="285750" indent="-285750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altLang="ko-KR" dirty="0">
                <a:solidFill>
                  <a:schemeClr val="tx1"/>
                </a:solidFill>
              </a:rPr>
              <a:t>XG5000 </a:t>
            </a:r>
            <a:r>
              <a:rPr lang="ko-KR" altLang="en-US" dirty="0"/>
              <a:t>사용 예제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19D8C0A-B67E-4720-BA05-83493AE6E700}"/>
              </a:ext>
            </a:extLst>
          </p:cNvPr>
          <p:cNvSpPr txBox="1"/>
          <p:nvPr/>
        </p:nvSpPr>
        <p:spPr>
          <a:xfrm>
            <a:off x="10863109" y="263135"/>
            <a:ext cx="114962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900" dirty="0">
                <a:ln w="9525">
                  <a:solidFill>
                    <a:prstClr val="white">
                      <a:alpha val="0"/>
                    </a:prstClr>
                  </a:solidFill>
                </a:ln>
                <a:solidFill>
                  <a:srgbClr val="56565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맑은 고딕"/>
              </a:rPr>
              <a:t>PLC</a:t>
            </a:r>
            <a:endParaRPr kumimoji="0" lang="ko-KR" altLang="en-US" sz="900" b="0" i="0" u="none" strike="noStrike" kern="1200" cap="none" spc="0" normalizeH="0" baseline="0" dirty="0">
              <a:ln w="9525">
                <a:solidFill>
                  <a:prstClr val="white">
                    <a:alpha val="0"/>
                  </a:prstClr>
                </a:solidFill>
              </a:ln>
              <a:solidFill>
                <a:srgbClr val="565656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uLnTx/>
              <a:uFillTx/>
              <a:ea typeface="맑은 고딕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F604001A-08C1-4803-8448-EC1DA6060D3A}"/>
              </a:ext>
            </a:extLst>
          </p:cNvPr>
          <p:cNvGrpSpPr/>
          <p:nvPr/>
        </p:nvGrpSpPr>
        <p:grpSpPr>
          <a:xfrm>
            <a:off x="2400698" y="2157013"/>
            <a:ext cx="7913067" cy="4074742"/>
            <a:chOff x="2400698" y="2157013"/>
            <a:chExt cx="7913067" cy="4074742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312C311C-CAE9-461A-ABCA-E27D0D36AD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00698" y="2157013"/>
              <a:ext cx="7913067" cy="4074742"/>
            </a:xfrm>
            <a:prstGeom prst="rect">
              <a:avLst/>
            </a:prstGeom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CB3713B-996F-4D8A-99E4-A36E36CD4B53}"/>
                </a:ext>
              </a:extLst>
            </p:cNvPr>
            <p:cNvSpPr txBox="1"/>
            <p:nvPr/>
          </p:nvSpPr>
          <p:spPr>
            <a:xfrm>
              <a:off x="7192748" y="2662781"/>
              <a:ext cx="2598554" cy="461665"/>
            </a:xfrm>
            <a:prstGeom prst="rect">
              <a:avLst/>
            </a:prstGeom>
            <a:noFill/>
            <a:ln w="22225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200" dirty="0"/>
                <a:t>U05.02.1</a:t>
              </a:r>
              <a:r>
                <a:rPr lang="ko-KR" altLang="en-US" sz="1200" dirty="0"/>
                <a:t>이면 </a:t>
              </a:r>
              <a:r>
                <a:rPr lang="en-US" altLang="ko-KR" sz="1200" dirty="0"/>
                <a:t>U05.02</a:t>
              </a:r>
              <a:r>
                <a:rPr lang="ko-KR" altLang="en-US" sz="1200" dirty="0"/>
                <a:t>의 비트</a:t>
              </a:r>
              <a:r>
                <a:rPr lang="en-US" altLang="ko-KR" sz="1200" dirty="0"/>
                <a:t>1</a:t>
              </a:r>
              <a:r>
                <a:rPr lang="ko-KR" altLang="en-US" sz="1200" dirty="0"/>
                <a:t> 위치에 </a:t>
              </a:r>
              <a:r>
                <a:rPr lang="en-US" altLang="ko-KR" sz="1200" dirty="0"/>
                <a:t>1</a:t>
              </a:r>
              <a:r>
                <a:rPr lang="ko-KR" altLang="en-US" sz="1200" dirty="0"/>
                <a:t>이 들어간 것을 볼 수 있다</a:t>
              </a:r>
              <a:r>
                <a:rPr lang="en-US" altLang="ko-KR" sz="1200" dirty="0"/>
                <a:t>.</a:t>
              </a:r>
              <a:endParaRPr lang="ko-KR" altLang="en-US" sz="1200" dirty="0"/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5AA10C57-E9B9-4E26-970F-A686AA63BF32}"/>
                </a:ext>
              </a:extLst>
            </p:cNvPr>
            <p:cNvSpPr/>
            <p:nvPr/>
          </p:nvSpPr>
          <p:spPr>
            <a:xfrm>
              <a:off x="6189506" y="4134852"/>
              <a:ext cx="934952" cy="126444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화살표 연결선 9">
              <a:extLst>
                <a:ext uri="{FF2B5EF4-FFF2-40B4-BE49-F238E27FC236}">
                  <a16:creationId xmlns:a16="http://schemas.microsoft.com/office/drawing/2014/main" id="{A30D44C2-05D6-4C48-8228-6DE9B96C4596}"/>
                </a:ext>
              </a:extLst>
            </p:cNvPr>
            <p:cNvCxnSpPr>
              <a:cxnSpLocks/>
              <a:stCxn id="40" idx="0"/>
            </p:cNvCxnSpPr>
            <p:nvPr/>
          </p:nvCxnSpPr>
          <p:spPr>
            <a:xfrm flipV="1">
              <a:off x="6656982" y="3139255"/>
              <a:ext cx="535766" cy="995597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F22687C9-C8C3-4B1B-86D0-D9A23D5A6F59}"/>
              </a:ext>
            </a:extLst>
          </p:cNvPr>
          <p:cNvSpPr txBox="1"/>
          <p:nvPr/>
        </p:nvSpPr>
        <p:spPr>
          <a:xfrm>
            <a:off x="2257638" y="1744109"/>
            <a:ext cx="1529148" cy="338554"/>
          </a:xfrm>
          <a:prstGeom prst="rect">
            <a:avLst/>
          </a:prstGeom>
          <a:solidFill>
            <a:schemeClr val="accent1">
              <a:lumMod val="75000"/>
            </a:schemeClr>
          </a:solidFill>
          <a:ln w="254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1600" dirty="0">
                <a:solidFill>
                  <a:schemeClr val="bg1"/>
                </a:solidFill>
                <a:latin typeface="Noto Sans KR"/>
                <a:ea typeface="Noto Sans KR"/>
              </a:rPr>
              <a:t>예시</a:t>
            </a:r>
            <a:endParaRPr lang="en-US" altLang="ko-KR" sz="1600" dirty="0">
              <a:solidFill>
                <a:schemeClr val="bg1"/>
              </a:solidFill>
              <a:latin typeface="Noto Sans KR"/>
              <a:ea typeface="Noto Sans KR"/>
            </a:endParaRPr>
          </a:p>
        </p:txBody>
      </p:sp>
      <p:pic>
        <p:nvPicPr>
          <p:cNvPr id="22" name="그림 21">
            <a:hlinkClick r:id="rId4" action="ppaction://hlinksldjump"/>
            <a:extLst>
              <a:ext uri="{FF2B5EF4-FFF2-40B4-BE49-F238E27FC236}">
                <a16:creationId xmlns:a16="http://schemas.microsoft.com/office/drawing/2014/main" id="{CDE03C3C-61E7-4833-84CB-B47E36AE9E0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0863109" y="6285911"/>
            <a:ext cx="1225195" cy="493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64582"/>
      </p:ext>
    </p:extLst>
  </p:cSld>
  <p:clrMapOvr>
    <a:masterClrMapping/>
  </p:clrMapOvr>
  <p:transition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/>
          <p:cNvCxnSpPr>
            <a:endCxn id="36" idx="1"/>
          </p:cNvCxnSpPr>
          <p:nvPr/>
        </p:nvCxnSpPr>
        <p:spPr>
          <a:xfrm>
            <a:off x="431371" y="344703"/>
            <a:ext cx="10256279" cy="1929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-14515" y="149948"/>
            <a:ext cx="1088572" cy="384043"/>
          </a:xfrm>
          <a:prstGeom prst="rect">
            <a:avLst/>
          </a:prstGeom>
          <a:solidFill>
            <a:srgbClr val="2CA2E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>
              <a:latin typeface="맑은 고딕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1126708" y="345453"/>
            <a:ext cx="1233624" cy="0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이등변 삼각형 28"/>
          <p:cNvSpPr/>
          <p:nvPr/>
        </p:nvSpPr>
        <p:spPr>
          <a:xfrm rot="5400000">
            <a:off x="928279" y="295729"/>
            <a:ext cx="386628" cy="95087"/>
          </a:xfrm>
          <a:prstGeom prst="triangle">
            <a:avLst>
              <a:gd name="adj" fmla="val 50000"/>
            </a:avLst>
          </a:prstGeom>
          <a:solidFill>
            <a:srgbClr val="2CA2E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>
              <a:latin typeface="맑은 고딕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-14527" y="137251"/>
            <a:ext cx="1088572" cy="417600"/>
          </a:xfrm>
          <a:prstGeom prst="rect">
            <a:avLst/>
          </a:prstGeom>
          <a:solidFill>
            <a:srgbClr val="2CA2E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>
              <a:latin typeface="맑은 고딕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086925" y="70699"/>
            <a:ext cx="352371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0070C0"/>
                </a:solidFill>
                <a:latin typeface="맑은 고딕"/>
                <a:ea typeface="맑은 고딕"/>
              </a:rPr>
              <a:t>TERALEADER </a:t>
            </a:r>
            <a:r>
              <a:rPr lang="en-US" altLang="ko-KR" sz="1051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/>
                <a:ea typeface="맑은 고딕"/>
              </a:rPr>
              <a:t>World Best R&amp;D Technology!</a:t>
            </a:r>
            <a:endParaRPr lang="ko-KR" altLang="en-US" sz="1200" b="1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맑은 고딕"/>
              <a:ea typeface="맑은 고딕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0824300" y="6186902"/>
            <a:ext cx="1225484" cy="584463"/>
          </a:xfrm>
          <a:prstGeom prst="rect">
            <a:avLst/>
          </a:prstGeom>
          <a:solidFill>
            <a:schemeClr val="bg1"/>
          </a:solidFill>
          <a:ln w="19050" cap="flat" cmpd="sng" algn="ctr">
            <a:noFill/>
            <a:prstDash val="solid"/>
            <a:round/>
            <a:headEnd w="med" len="med"/>
            <a:tailEnd w="med" len="med"/>
          </a:ln>
          <a:effectLst/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defTabSz="914332">
              <a:spcBef>
                <a:spcPct val="0"/>
              </a:spcBef>
              <a:spcAft>
                <a:spcPct val="0"/>
              </a:spcAft>
              <a:defRPr/>
            </a:pPr>
            <a:endParaRPr lang="ko-KR" altLang="en-US">
              <a:latin typeface="맑은 고딕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1008056" y="593415"/>
            <a:ext cx="378000" cy="50400"/>
          </a:xfrm>
          <a:prstGeom prst="rect">
            <a:avLst/>
          </a:prstGeom>
          <a:solidFill>
            <a:srgbClr val="0070C0"/>
          </a:solidFill>
          <a:ln w="19050" cap="flat" cmpd="sng" algn="ctr">
            <a:noFill/>
            <a:prstDash val="solid"/>
            <a:round/>
            <a:headEnd w="med" len="med"/>
            <a:tailEnd w="med" len="med"/>
          </a:ln>
          <a:effectLst>
            <a:outerShdw blurRad="19050" dist="1524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defTabSz="914332">
              <a:spcBef>
                <a:spcPct val="0"/>
              </a:spcBef>
              <a:spcAft>
                <a:spcPct val="0"/>
              </a:spcAft>
              <a:defRPr/>
            </a:pPr>
            <a:endParaRPr lang="ko-KR" altLang="en-US">
              <a:latin typeface="맑은 고딕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10687650" y="183541"/>
            <a:ext cx="60959" cy="36090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>
              <a:latin typeface="맑은 고딕"/>
            </a:endParaRPr>
          </a:p>
        </p:txBody>
      </p:sp>
      <p:cxnSp>
        <p:nvCxnSpPr>
          <p:cNvPr id="120" name="직선 연결선 26"/>
          <p:cNvCxnSpPr/>
          <p:nvPr/>
        </p:nvCxnSpPr>
        <p:spPr>
          <a:xfrm rot="10800000" flipV="1">
            <a:off x="1477737" y="1008591"/>
            <a:ext cx="1051969" cy="5679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itle 15"/>
          <p:cNvSpPr txBox="1"/>
          <p:nvPr/>
        </p:nvSpPr>
        <p:spPr>
          <a:xfrm>
            <a:off x="926568" y="565133"/>
            <a:ext cx="11357112" cy="562527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marR="0" lvl="0" indent="0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2800" b="1" spc="-15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맑은 고딕"/>
                <a:ea typeface="맑은 고딕"/>
              </a:rPr>
              <a:t>02</a:t>
            </a:r>
            <a:r>
              <a:rPr lang="en-US" altLang="ko-KR" sz="2000" b="1" spc="-150" dirty="0">
                <a:solidFill>
                  <a:srgbClr val="0070C0"/>
                </a:solidFill>
                <a:latin typeface="맑은 고딕"/>
                <a:ea typeface="맑은 고딕"/>
              </a:rPr>
              <a:t>   XG5000</a:t>
            </a:r>
            <a:endParaRPr lang="en-US" altLang="ko-KR" sz="1400" spc="-150" dirty="0">
              <a:solidFill>
                <a:srgbClr val="858585"/>
              </a:solidFill>
              <a:latin typeface="맑은 고딕"/>
              <a:ea typeface="맑은 고딕"/>
            </a:endParaRPr>
          </a:p>
        </p:txBody>
      </p:sp>
      <p:sp>
        <p:nvSpPr>
          <p:cNvPr id="122" name="TextBox 121"/>
          <p:cNvSpPr txBox="1"/>
          <p:nvPr/>
        </p:nvSpPr>
        <p:spPr>
          <a:xfrm>
            <a:off x="1271010" y="1080964"/>
            <a:ext cx="2319546" cy="371192"/>
          </a:xfrm>
          <a:prstGeom prst="rect">
            <a:avLst/>
          </a:prstGeom>
        </p:spPr>
        <p:txBody>
          <a:bodyPr vert="horz" wrap="none" lIns="91440" tIns="45720" rIns="91440" bIns="45720" anchor="t">
            <a:spAutoFit/>
          </a:bodyPr>
          <a:lstStyle/>
          <a:p>
            <a:pPr marL="285750" indent="-285750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altLang="ko-KR" dirty="0"/>
              <a:t>Sputter</a:t>
            </a:r>
            <a:r>
              <a:rPr lang="ko-KR" altLang="en-US" dirty="0"/>
              <a:t> 예제 설명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19D8C0A-B67E-4720-BA05-83493AE6E700}"/>
              </a:ext>
            </a:extLst>
          </p:cNvPr>
          <p:cNvSpPr txBox="1"/>
          <p:nvPr/>
        </p:nvSpPr>
        <p:spPr>
          <a:xfrm>
            <a:off x="10863109" y="263135"/>
            <a:ext cx="114962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900" dirty="0">
                <a:ln w="9525">
                  <a:solidFill>
                    <a:prstClr val="white">
                      <a:alpha val="0"/>
                    </a:prstClr>
                  </a:solidFill>
                </a:ln>
                <a:solidFill>
                  <a:srgbClr val="56565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맑은 고딕"/>
              </a:rPr>
              <a:t>PLC</a:t>
            </a:r>
            <a:endParaRPr kumimoji="0" lang="ko-KR" altLang="en-US" sz="900" b="0" i="0" u="none" strike="noStrike" kern="1200" cap="none" spc="0" normalizeH="0" baseline="0" dirty="0">
              <a:ln w="9525">
                <a:solidFill>
                  <a:prstClr val="white">
                    <a:alpha val="0"/>
                  </a:prstClr>
                </a:solidFill>
              </a:ln>
              <a:solidFill>
                <a:srgbClr val="565656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uLnTx/>
              <a:uFillTx/>
              <a:ea typeface="맑은 고딕"/>
            </a:endParaRPr>
          </a:p>
        </p:txBody>
      </p:sp>
      <p:sp>
        <p:nvSpPr>
          <p:cNvPr id="22" name="직사각형 43">
            <a:extLst>
              <a:ext uri="{FF2B5EF4-FFF2-40B4-BE49-F238E27FC236}">
                <a16:creationId xmlns:a16="http://schemas.microsoft.com/office/drawing/2014/main" id="{C5E59A21-EE3A-4741-9652-8F6717590B86}"/>
              </a:ext>
            </a:extLst>
          </p:cNvPr>
          <p:cNvSpPr/>
          <p:nvPr/>
        </p:nvSpPr>
        <p:spPr>
          <a:xfrm>
            <a:off x="1271010" y="1392816"/>
            <a:ext cx="5092083" cy="3123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ko-KR" sz="13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/>
                <a:ea typeface="나눔고딕"/>
              </a:rPr>
              <a:t>- Gas</a:t>
            </a:r>
            <a:r>
              <a:rPr lang="ko-KR" altLang="en-US" sz="13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/>
                <a:ea typeface="나눔고딕"/>
              </a:rPr>
              <a:t> </a:t>
            </a:r>
            <a:r>
              <a:rPr lang="en-US" altLang="ko-KR" sz="13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/>
                <a:ea typeface="나눔고딕"/>
              </a:rPr>
              <a:t>sector</a:t>
            </a:r>
            <a:endParaRPr lang="en-US" altLang="ko-KR" sz="1300" dirty="0">
              <a:solidFill>
                <a:schemeClr val="tx1">
                  <a:lumMod val="65000"/>
                  <a:lumOff val="35000"/>
                </a:schemeClr>
              </a:solidFill>
              <a:latin typeface="나눔고딕"/>
              <a:ea typeface="나눔고딕"/>
            </a:endParaRPr>
          </a:p>
        </p:txBody>
      </p:sp>
      <p:pic>
        <p:nvPicPr>
          <p:cNvPr id="24" name="그림 23">
            <a:hlinkClick r:id="rId3" action="ppaction://hlinksldjump"/>
            <a:extLst>
              <a:ext uri="{FF2B5EF4-FFF2-40B4-BE49-F238E27FC236}">
                <a16:creationId xmlns:a16="http://schemas.microsoft.com/office/drawing/2014/main" id="{2609563C-F6F6-451F-9A05-83D74C99D94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0863109" y="6285911"/>
            <a:ext cx="1225195" cy="49373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5C0B487-E401-4E8F-B067-3D871B5DE0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7778" y="1705209"/>
            <a:ext cx="8448025" cy="2539330"/>
          </a:xfrm>
          <a:prstGeom prst="rect">
            <a:avLst/>
          </a:prstGeom>
        </p:spPr>
      </p:pic>
      <p:sp>
        <p:nvSpPr>
          <p:cNvPr id="27" name="직사각형 38">
            <a:extLst>
              <a:ext uri="{FF2B5EF4-FFF2-40B4-BE49-F238E27FC236}">
                <a16:creationId xmlns:a16="http://schemas.microsoft.com/office/drawing/2014/main" id="{A4CB3CEB-471A-4108-BC7D-D33341032853}"/>
              </a:ext>
            </a:extLst>
          </p:cNvPr>
          <p:cNvSpPr/>
          <p:nvPr/>
        </p:nvSpPr>
        <p:spPr>
          <a:xfrm>
            <a:off x="1743520" y="4525888"/>
            <a:ext cx="8216542" cy="1878592"/>
          </a:xfrm>
          <a:prstGeom prst="rect">
            <a:avLst/>
          </a:prstGeom>
          <a:solidFill>
            <a:srgbClr val="DCE5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marL="0" indent="0">
              <a:buFontTx/>
              <a:buNone/>
              <a:defRPr/>
            </a:pPr>
            <a:endParaRPr lang="en-US" altLang="ko-KR" sz="1700" kern="0" dirty="0">
              <a:solidFill>
                <a:schemeClr val="tx1"/>
              </a:solidFill>
              <a:latin typeface="Noto Sans KR"/>
              <a:ea typeface="Noto Sans KR"/>
            </a:endParaRPr>
          </a:p>
          <a:p>
            <a:pPr lvl="0" algn="ctr">
              <a:defRPr/>
            </a:pPr>
            <a:endParaRPr lang="en-US" altLang="ko-KR" sz="1700" kern="0" dirty="0">
              <a:solidFill>
                <a:schemeClr val="tx1"/>
              </a:solidFill>
              <a:latin typeface="Noto Sans KR"/>
              <a:ea typeface="Noto Sans KR"/>
            </a:endParaRPr>
          </a:p>
          <a:p>
            <a:pPr marL="342900" lvl="0" indent="-342900" algn="ctr">
              <a:lnSpc>
                <a:spcPct val="150000"/>
              </a:lnSpc>
              <a:buAutoNum type="arabicPeriod"/>
              <a:defRPr/>
            </a:pPr>
            <a:r>
              <a:rPr lang="ko-KR" altLang="en-US" sz="1700" kern="0" dirty="0">
                <a:solidFill>
                  <a:schemeClr val="tx1"/>
                </a:solidFill>
                <a:latin typeface="Noto Sans KR"/>
                <a:ea typeface="Noto Sans KR"/>
              </a:rPr>
              <a:t>아날로그출력 모듈 채널</a:t>
            </a:r>
            <a:r>
              <a:rPr lang="en-US" altLang="ko-KR" sz="1700" kern="0" dirty="0">
                <a:solidFill>
                  <a:schemeClr val="tx1"/>
                </a:solidFill>
                <a:latin typeface="Noto Sans KR"/>
                <a:ea typeface="Noto Sans KR"/>
              </a:rPr>
              <a:t>0</a:t>
            </a:r>
            <a:r>
              <a:rPr lang="ko-KR" altLang="en-US" sz="1700" kern="0" dirty="0">
                <a:solidFill>
                  <a:schemeClr val="tx1"/>
                </a:solidFill>
                <a:latin typeface="Noto Sans KR"/>
                <a:ea typeface="Noto Sans KR"/>
              </a:rPr>
              <a:t>의 출력상태 설정을 허용</a:t>
            </a:r>
            <a:r>
              <a:rPr lang="en-US" altLang="ko-KR" sz="1700" kern="0" dirty="0">
                <a:solidFill>
                  <a:schemeClr val="tx1"/>
                </a:solidFill>
                <a:latin typeface="Noto Sans KR"/>
                <a:ea typeface="Noto Sans KR"/>
              </a:rPr>
              <a:t>.</a:t>
            </a:r>
          </a:p>
          <a:p>
            <a:pPr marL="342900" lvl="0" indent="-342900" algn="ctr">
              <a:lnSpc>
                <a:spcPct val="150000"/>
              </a:lnSpc>
              <a:buAutoNum type="arabicPeriod"/>
              <a:defRPr/>
            </a:pPr>
            <a:r>
              <a:rPr lang="ko-KR" altLang="en-US" sz="1700" kern="0" dirty="0">
                <a:solidFill>
                  <a:schemeClr val="tx1"/>
                </a:solidFill>
                <a:latin typeface="Noto Sans KR"/>
                <a:ea typeface="Noto Sans KR"/>
              </a:rPr>
              <a:t>채널</a:t>
            </a:r>
            <a:r>
              <a:rPr lang="en-US" altLang="ko-KR" sz="1700" kern="0" dirty="0">
                <a:solidFill>
                  <a:schemeClr val="tx1"/>
                </a:solidFill>
                <a:latin typeface="Noto Sans KR"/>
                <a:ea typeface="Noto Sans KR"/>
              </a:rPr>
              <a:t>0</a:t>
            </a:r>
            <a:r>
              <a:rPr lang="ko-KR" altLang="en-US" sz="1700" kern="0" dirty="0">
                <a:solidFill>
                  <a:schemeClr val="tx1"/>
                </a:solidFill>
                <a:latin typeface="Noto Sans KR"/>
                <a:ea typeface="Noto Sans KR"/>
              </a:rPr>
              <a:t>의 분해능은 </a:t>
            </a:r>
            <a:r>
              <a:rPr lang="en-US" altLang="ko-KR" sz="1700" kern="0" dirty="0">
                <a:solidFill>
                  <a:schemeClr val="tx1"/>
                </a:solidFill>
                <a:latin typeface="Noto Sans KR"/>
                <a:ea typeface="Noto Sans KR"/>
              </a:rPr>
              <a:t>0</a:t>
            </a:r>
            <a:r>
              <a:rPr lang="ko-KR" altLang="en-US" sz="1700" kern="0" dirty="0">
                <a:solidFill>
                  <a:schemeClr val="tx1"/>
                </a:solidFill>
                <a:latin typeface="Noto Sans KR"/>
                <a:ea typeface="Noto Sans KR"/>
              </a:rPr>
              <a:t> </a:t>
            </a:r>
            <a:r>
              <a:rPr lang="en-US" altLang="ko-KR" sz="1700" kern="0" dirty="0">
                <a:solidFill>
                  <a:schemeClr val="tx1"/>
                </a:solidFill>
                <a:latin typeface="Noto Sans KR"/>
                <a:ea typeface="Noto Sans KR"/>
              </a:rPr>
              <a:t>~</a:t>
            </a:r>
            <a:r>
              <a:rPr lang="ko-KR" altLang="en-US" sz="1700" kern="0" dirty="0">
                <a:solidFill>
                  <a:schemeClr val="tx1"/>
                </a:solidFill>
                <a:latin typeface="Noto Sans KR"/>
                <a:ea typeface="Noto Sans KR"/>
              </a:rPr>
              <a:t> </a:t>
            </a:r>
            <a:r>
              <a:rPr lang="en-US" altLang="ko-KR" sz="1700" kern="0" dirty="0">
                <a:solidFill>
                  <a:schemeClr val="tx1"/>
                </a:solidFill>
                <a:latin typeface="Noto Sans KR"/>
                <a:ea typeface="Noto Sans KR"/>
              </a:rPr>
              <a:t>16000</a:t>
            </a:r>
            <a:r>
              <a:rPr lang="ko-KR" altLang="en-US" sz="1700" kern="0" dirty="0">
                <a:solidFill>
                  <a:schemeClr val="tx1"/>
                </a:solidFill>
                <a:latin typeface="Noto Sans KR"/>
                <a:ea typeface="Noto Sans KR"/>
              </a:rPr>
              <a:t>이기 때문에 </a:t>
            </a:r>
            <a:r>
              <a:rPr lang="en-US" altLang="ko-KR" sz="1700" kern="0" dirty="0">
                <a:solidFill>
                  <a:schemeClr val="tx1"/>
                </a:solidFill>
                <a:latin typeface="Noto Sans KR"/>
                <a:ea typeface="Noto Sans KR"/>
              </a:rPr>
              <a:t>0 ~ 16000 </a:t>
            </a:r>
            <a:r>
              <a:rPr lang="ko-KR" altLang="en-US" sz="1700" kern="0" dirty="0">
                <a:solidFill>
                  <a:schemeClr val="tx1"/>
                </a:solidFill>
                <a:latin typeface="Noto Sans KR"/>
                <a:ea typeface="Noto Sans KR"/>
              </a:rPr>
              <a:t>사이일때만 출력을 허용</a:t>
            </a:r>
            <a:r>
              <a:rPr lang="en-US" altLang="ko-KR" sz="1700" kern="0" dirty="0">
                <a:solidFill>
                  <a:schemeClr val="tx1"/>
                </a:solidFill>
                <a:latin typeface="Noto Sans KR"/>
                <a:ea typeface="Noto Sans KR"/>
              </a:rPr>
              <a:t>.</a:t>
            </a:r>
          </a:p>
          <a:p>
            <a:pPr marL="342900" lvl="0" indent="-342900" algn="ctr">
              <a:lnSpc>
                <a:spcPct val="150000"/>
              </a:lnSpc>
              <a:buAutoNum type="arabicPeriod"/>
              <a:defRPr/>
            </a:pPr>
            <a:r>
              <a:rPr lang="ko-KR" altLang="en-US" sz="1700" kern="0" dirty="0" err="1">
                <a:solidFill>
                  <a:schemeClr val="tx1"/>
                </a:solidFill>
                <a:latin typeface="Noto Sans KR"/>
                <a:ea typeface="Noto Sans KR"/>
              </a:rPr>
              <a:t>파이썬에서</a:t>
            </a:r>
            <a:r>
              <a:rPr lang="ko-KR" altLang="en-US" sz="1700" kern="0" dirty="0">
                <a:solidFill>
                  <a:schemeClr val="tx1"/>
                </a:solidFill>
                <a:latin typeface="Noto Sans KR"/>
                <a:ea typeface="Noto Sans KR"/>
              </a:rPr>
              <a:t> 보내준 </a:t>
            </a:r>
            <a:r>
              <a:rPr lang="en-US" altLang="ko-KR" sz="1700" kern="0" dirty="0">
                <a:solidFill>
                  <a:schemeClr val="tx1"/>
                </a:solidFill>
                <a:latin typeface="Noto Sans KR"/>
                <a:ea typeface="Noto Sans KR"/>
              </a:rPr>
              <a:t>m200</a:t>
            </a:r>
            <a:r>
              <a:rPr lang="ko-KR" altLang="en-US" sz="1700" kern="0" dirty="0">
                <a:solidFill>
                  <a:schemeClr val="tx1"/>
                </a:solidFill>
                <a:latin typeface="Noto Sans KR"/>
                <a:ea typeface="Noto Sans KR"/>
              </a:rPr>
              <a:t>주소에 있는 값을 아날로그출력 채널</a:t>
            </a:r>
            <a:r>
              <a:rPr lang="en-US" altLang="ko-KR" sz="1700" kern="0" dirty="0">
                <a:solidFill>
                  <a:schemeClr val="tx1"/>
                </a:solidFill>
                <a:latin typeface="Noto Sans KR"/>
                <a:ea typeface="Noto Sans KR"/>
              </a:rPr>
              <a:t>0</a:t>
            </a:r>
            <a:r>
              <a:rPr lang="ko-KR" altLang="en-US" sz="1700" kern="0" dirty="0">
                <a:solidFill>
                  <a:schemeClr val="tx1"/>
                </a:solidFill>
                <a:latin typeface="Noto Sans KR"/>
                <a:ea typeface="Noto Sans KR"/>
              </a:rPr>
              <a:t>로 이동</a:t>
            </a:r>
            <a:r>
              <a:rPr lang="en-US" altLang="ko-KR" sz="1700" kern="0" dirty="0">
                <a:solidFill>
                  <a:schemeClr val="tx1"/>
                </a:solidFill>
                <a:latin typeface="Noto Sans KR"/>
                <a:ea typeface="Noto Sans KR"/>
              </a:rPr>
              <a:t>.</a:t>
            </a:r>
            <a:endParaRPr lang="ko-KR" altLang="en-US" sz="1700" kern="0" dirty="0">
              <a:solidFill>
                <a:schemeClr val="tx1"/>
              </a:solidFill>
              <a:latin typeface="Noto Sans KR"/>
              <a:ea typeface="Noto Sans KR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endParaRPr lang="en-US" altLang="ko-KR" sz="1700" kern="0" dirty="0">
              <a:solidFill>
                <a:schemeClr val="tx1"/>
              </a:solidFill>
              <a:latin typeface="Noto Sans KR"/>
              <a:ea typeface="Noto Sans KR"/>
            </a:endParaRPr>
          </a:p>
          <a:p>
            <a:pPr lvl="0">
              <a:defRPr/>
            </a:pPr>
            <a:endParaRPr lang="ko-KR" altLang="en-US" sz="1700" b="1" spc="-150" dirty="0">
              <a:ln w="9525">
                <a:solidFill>
                  <a:schemeClr val="tx2">
                    <a:tint val="1000"/>
                    <a:alpha val="0"/>
                  </a:schemeClr>
                </a:solidFill>
              </a:ln>
              <a:solidFill>
                <a:schemeClr val="tx1"/>
              </a:solidFill>
              <a:latin typeface="Noto Sans KR Medium"/>
              <a:ea typeface="Noto Sans KR Medium"/>
            </a:endParaRPr>
          </a:p>
        </p:txBody>
      </p:sp>
      <p:sp>
        <p:nvSpPr>
          <p:cNvPr id="39" name="TextBox 57">
            <a:extLst>
              <a:ext uri="{FF2B5EF4-FFF2-40B4-BE49-F238E27FC236}">
                <a16:creationId xmlns:a16="http://schemas.microsoft.com/office/drawing/2014/main" id="{1CAB5B7C-FADF-476B-82DF-A6BF4A3A7EB5}"/>
              </a:ext>
            </a:extLst>
          </p:cNvPr>
          <p:cNvSpPr txBox="1"/>
          <p:nvPr/>
        </p:nvSpPr>
        <p:spPr>
          <a:xfrm>
            <a:off x="1756723" y="4310216"/>
            <a:ext cx="1184439" cy="353943"/>
          </a:xfrm>
          <a:prstGeom prst="rect">
            <a:avLst/>
          </a:prstGeom>
          <a:solidFill>
            <a:schemeClr val="accent1">
              <a:lumMod val="75000"/>
            </a:schemeClr>
          </a:solidFill>
          <a:ln w="254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ko-KR" altLang="en-US" sz="1700" dirty="0">
                <a:solidFill>
                  <a:schemeClr val="bg1"/>
                </a:solidFill>
                <a:latin typeface="Noto Sans KR"/>
                <a:ea typeface="Noto Sans KR"/>
              </a:rPr>
              <a:t>설명</a:t>
            </a:r>
            <a:endParaRPr lang="en-US" altLang="ko-KR" sz="1700" dirty="0">
              <a:solidFill>
                <a:schemeClr val="bg1"/>
              </a:solidFill>
              <a:latin typeface="Noto Sans KR"/>
              <a:ea typeface="Noto Sans KR"/>
            </a:endParaRPr>
          </a:p>
        </p:txBody>
      </p:sp>
    </p:spTree>
    <p:extLst>
      <p:ext uri="{BB962C8B-B14F-4D97-AF65-F5344CB8AC3E}">
        <p14:creationId xmlns:p14="http://schemas.microsoft.com/office/powerpoint/2010/main" val="532404994"/>
      </p:ext>
    </p:extLst>
  </p:cSld>
  <p:clrMapOvr>
    <a:masterClrMapping/>
  </p:clrMapOvr>
  <p:transition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/>
          <p:cNvCxnSpPr>
            <a:endCxn id="36" idx="1"/>
          </p:cNvCxnSpPr>
          <p:nvPr/>
        </p:nvCxnSpPr>
        <p:spPr>
          <a:xfrm>
            <a:off x="431371" y="344703"/>
            <a:ext cx="10256279" cy="1929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-14515" y="149948"/>
            <a:ext cx="1088572" cy="384043"/>
          </a:xfrm>
          <a:prstGeom prst="rect">
            <a:avLst/>
          </a:prstGeom>
          <a:solidFill>
            <a:srgbClr val="2CA2E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>
              <a:latin typeface="맑은 고딕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1126708" y="345453"/>
            <a:ext cx="1233624" cy="0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이등변 삼각형 28"/>
          <p:cNvSpPr/>
          <p:nvPr/>
        </p:nvSpPr>
        <p:spPr>
          <a:xfrm rot="5400000">
            <a:off x="928279" y="295729"/>
            <a:ext cx="386628" cy="95087"/>
          </a:xfrm>
          <a:prstGeom prst="triangle">
            <a:avLst>
              <a:gd name="adj" fmla="val 50000"/>
            </a:avLst>
          </a:prstGeom>
          <a:solidFill>
            <a:srgbClr val="2CA2E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>
              <a:latin typeface="맑은 고딕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-14527" y="137251"/>
            <a:ext cx="1088572" cy="417600"/>
          </a:xfrm>
          <a:prstGeom prst="rect">
            <a:avLst/>
          </a:prstGeom>
          <a:solidFill>
            <a:srgbClr val="2CA2E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>
              <a:latin typeface="맑은 고딕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086925" y="70699"/>
            <a:ext cx="352371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0070C0"/>
                </a:solidFill>
                <a:latin typeface="맑은 고딕"/>
                <a:ea typeface="맑은 고딕"/>
              </a:rPr>
              <a:t>TERALEADER </a:t>
            </a:r>
            <a:r>
              <a:rPr lang="en-US" altLang="ko-KR" sz="1051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/>
                <a:ea typeface="맑은 고딕"/>
              </a:rPr>
              <a:t>World Best R&amp;D Technology!</a:t>
            </a:r>
            <a:endParaRPr lang="ko-KR" altLang="en-US" sz="1200" b="1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맑은 고딕"/>
              <a:ea typeface="맑은 고딕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0824300" y="6186902"/>
            <a:ext cx="1225484" cy="584463"/>
          </a:xfrm>
          <a:prstGeom prst="rect">
            <a:avLst/>
          </a:prstGeom>
          <a:solidFill>
            <a:schemeClr val="bg1"/>
          </a:solidFill>
          <a:ln w="19050" cap="flat" cmpd="sng" algn="ctr">
            <a:noFill/>
            <a:prstDash val="solid"/>
            <a:round/>
            <a:headEnd w="med" len="med"/>
            <a:tailEnd w="med" len="med"/>
          </a:ln>
          <a:effectLst/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defTabSz="914332">
              <a:spcBef>
                <a:spcPct val="0"/>
              </a:spcBef>
              <a:spcAft>
                <a:spcPct val="0"/>
              </a:spcAft>
              <a:defRPr/>
            </a:pPr>
            <a:endParaRPr lang="ko-KR" altLang="en-US">
              <a:latin typeface="맑은 고딕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1008056" y="593415"/>
            <a:ext cx="378000" cy="50400"/>
          </a:xfrm>
          <a:prstGeom prst="rect">
            <a:avLst/>
          </a:prstGeom>
          <a:solidFill>
            <a:srgbClr val="0070C0"/>
          </a:solidFill>
          <a:ln w="19050" cap="flat" cmpd="sng" algn="ctr">
            <a:noFill/>
            <a:prstDash val="solid"/>
            <a:round/>
            <a:headEnd w="med" len="med"/>
            <a:tailEnd w="med" len="med"/>
          </a:ln>
          <a:effectLst>
            <a:outerShdw blurRad="19050" dist="1524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defTabSz="914332">
              <a:spcBef>
                <a:spcPct val="0"/>
              </a:spcBef>
              <a:spcAft>
                <a:spcPct val="0"/>
              </a:spcAft>
              <a:defRPr/>
            </a:pPr>
            <a:endParaRPr lang="ko-KR" altLang="en-US">
              <a:latin typeface="맑은 고딕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10687650" y="183541"/>
            <a:ext cx="60959" cy="36090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>
              <a:latin typeface="맑은 고딕"/>
            </a:endParaRPr>
          </a:p>
        </p:txBody>
      </p:sp>
      <p:cxnSp>
        <p:nvCxnSpPr>
          <p:cNvPr id="120" name="직선 연결선 26"/>
          <p:cNvCxnSpPr/>
          <p:nvPr/>
        </p:nvCxnSpPr>
        <p:spPr>
          <a:xfrm rot="10800000" flipV="1">
            <a:off x="1477737" y="1008591"/>
            <a:ext cx="1051969" cy="5679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itle 15"/>
          <p:cNvSpPr txBox="1"/>
          <p:nvPr/>
        </p:nvSpPr>
        <p:spPr>
          <a:xfrm>
            <a:off x="926568" y="565133"/>
            <a:ext cx="11357112" cy="562527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marR="0" lvl="0" indent="0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2800" b="1" spc="-15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맑은 고딕"/>
                <a:ea typeface="맑은 고딕"/>
              </a:rPr>
              <a:t>02</a:t>
            </a:r>
            <a:r>
              <a:rPr lang="en-US" altLang="ko-KR" sz="2000" b="1" spc="-150" dirty="0">
                <a:solidFill>
                  <a:srgbClr val="0070C0"/>
                </a:solidFill>
                <a:latin typeface="맑은 고딕"/>
                <a:ea typeface="맑은 고딕"/>
              </a:rPr>
              <a:t>   XG5000</a:t>
            </a:r>
            <a:endParaRPr lang="en-US" altLang="ko-KR" sz="1400" spc="-150" dirty="0">
              <a:solidFill>
                <a:srgbClr val="858585"/>
              </a:solidFill>
              <a:latin typeface="맑은 고딕"/>
              <a:ea typeface="맑은 고딕"/>
            </a:endParaRPr>
          </a:p>
        </p:txBody>
      </p:sp>
      <p:sp>
        <p:nvSpPr>
          <p:cNvPr id="122" name="TextBox 121"/>
          <p:cNvSpPr txBox="1"/>
          <p:nvPr/>
        </p:nvSpPr>
        <p:spPr>
          <a:xfrm>
            <a:off x="1271010" y="1080964"/>
            <a:ext cx="2319546" cy="371192"/>
          </a:xfrm>
          <a:prstGeom prst="rect">
            <a:avLst/>
          </a:prstGeom>
        </p:spPr>
        <p:txBody>
          <a:bodyPr vert="horz" wrap="none" lIns="91440" tIns="45720" rIns="91440" bIns="45720" anchor="t">
            <a:spAutoFit/>
          </a:bodyPr>
          <a:lstStyle/>
          <a:p>
            <a:pPr marL="285750" indent="-285750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altLang="ko-KR" dirty="0"/>
              <a:t>Sputter</a:t>
            </a:r>
            <a:r>
              <a:rPr lang="ko-KR" altLang="en-US" dirty="0"/>
              <a:t> 예제 설명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19D8C0A-B67E-4720-BA05-83493AE6E700}"/>
              </a:ext>
            </a:extLst>
          </p:cNvPr>
          <p:cNvSpPr txBox="1"/>
          <p:nvPr/>
        </p:nvSpPr>
        <p:spPr>
          <a:xfrm>
            <a:off x="10863109" y="263135"/>
            <a:ext cx="114962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900" dirty="0">
                <a:ln w="9525">
                  <a:solidFill>
                    <a:prstClr val="white">
                      <a:alpha val="0"/>
                    </a:prstClr>
                  </a:solidFill>
                </a:ln>
                <a:solidFill>
                  <a:srgbClr val="56565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맑은 고딕"/>
              </a:rPr>
              <a:t>PLC</a:t>
            </a:r>
            <a:endParaRPr kumimoji="0" lang="ko-KR" altLang="en-US" sz="900" b="0" i="0" u="none" strike="noStrike" kern="1200" cap="none" spc="0" normalizeH="0" baseline="0" dirty="0">
              <a:ln w="9525">
                <a:solidFill>
                  <a:prstClr val="white">
                    <a:alpha val="0"/>
                  </a:prstClr>
                </a:solidFill>
              </a:ln>
              <a:solidFill>
                <a:srgbClr val="565656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uLnTx/>
              <a:uFillTx/>
              <a:ea typeface="맑은 고딕"/>
            </a:endParaRPr>
          </a:p>
        </p:txBody>
      </p:sp>
      <p:sp>
        <p:nvSpPr>
          <p:cNvPr id="22" name="직사각형 43">
            <a:extLst>
              <a:ext uri="{FF2B5EF4-FFF2-40B4-BE49-F238E27FC236}">
                <a16:creationId xmlns:a16="http://schemas.microsoft.com/office/drawing/2014/main" id="{C5E59A21-EE3A-4741-9652-8F6717590B86}"/>
              </a:ext>
            </a:extLst>
          </p:cNvPr>
          <p:cNvSpPr/>
          <p:nvPr/>
        </p:nvSpPr>
        <p:spPr>
          <a:xfrm>
            <a:off x="1271010" y="1392816"/>
            <a:ext cx="5092083" cy="3123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ko-KR" sz="13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/>
                <a:ea typeface="나눔고딕"/>
              </a:rPr>
              <a:t>- High/Low vacuum sector</a:t>
            </a:r>
            <a:endParaRPr lang="en-US" altLang="ko-KR" sz="1300" dirty="0">
              <a:solidFill>
                <a:schemeClr val="tx1">
                  <a:lumMod val="65000"/>
                  <a:lumOff val="35000"/>
                </a:schemeClr>
              </a:solidFill>
              <a:latin typeface="나눔고딕"/>
              <a:ea typeface="나눔고딕"/>
            </a:endParaRPr>
          </a:p>
        </p:txBody>
      </p:sp>
      <p:pic>
        <p:nvPicPr>
          <p:cNvPr id="24" name="그림 23">
            <a:hlinkClick r:id="rId3" action="ppaction://hlinksldjump"/>
            <a:extLst>
              <a:ext uri="{FF2B5EF4-FFF2-40B4-BE49-F238E27FC236}">
                <a16:creationId xmlns:a16="http://schemas.microsoft.com/office/drawing/2014/main" id="{2609563C-F6F6-451F-9A05-83D74C99D94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0863109" y="6285911"/>
            <a:ext cx="1225195" cy="493735"/>
          </a:xfrm>
          <a:prstGeom prst="rect">
            <a:avLst/>
          </a:prstGeom>
        </p:spPr>
      </p:pic>
      <p:sp>
        <p:nvSpPr>
          <p:cNvPr id="27" name="직사각형 38">
            <a:extLst>
              <a:ext uri="{FF2B5EF4-FFF2-40B4-BE49-F238E27FC236}">
                <a16:creationId xmlns:a16="http://schemas.microsoft.com/office/drawing/2014/main" id="{A4CB3CEB-471A-4108-BC7D-D33341032853}"/>
              </a:ext>
            </a:extLst>
          </p:cNvPr>
          <p:cNvSpPr/>
          <p:nvPr/>
        </p:nvSpPr>
        <p:spPr>
          <a:xfrm>
            <a:off x="926568" y="4639277"/>
            <a:ext cx="10269214" cy="1547625"/>
          </a:xfrm>
          <a:prstGeom prst="rect">
            <a:avLst/>
          </a:prstGeom>
          <a:solidFill>
            <a:srgbClr val="DCE5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lvl="0" algn="ctr">
              <a:defRPr/>
            </a:pPr>
            <a:endParaRPr lang="en-US" altLang="ko-KR" sz="700" kern="0" dirty="0">
              <a:solidFill>
                <a:schemeClr val="tx1"/>
              </a:solidFill>
              <a:latin typeface="Noto Sans KR"/>
              <a:ea typeface="Noto Sans KR"/>
            </a:endParaRPr>
          </a:p>
          <a:p>
            <a:pPr marL="342900" lvl="0" indent="-342900" algn="ctr">
              <a:lnSpc>
                <a:spcPct val="150000"/>
              </a:lnSpc>
              <a:buAutoNum type="arabicPeriod"/>
              <a:defRPr/>
            </a:pPr>
            <a:r>
              <a:rPr lang="ko-KR" altLang="en-US" sz="1700" kern="0" dirty="0">
                <a:solidFill>
                  <a:schemeClr val="tx1"/>
                </a:solidFill>
                <a:latin typeface="Noto Sans KR"/>
                <a:ea typeface="Noto Sans KR"/>
              </a:rPr>
              <a:t>아날로그입력 모듈 채널</a:t>
            </a:r>
            <a:r>
              <a:rPr lang="en-US" altLang="ko-KR" sz="1700" kern="0" dirty="0">
                <a:solidFill>
                  <a:schemeClr val="tx1"/>
                </a:solidFill>
                <a:latin typeface="Noto Sans KR"/>
                <a:ea typeface="Noto Sans KR"/>
              </a:rPr>
              <a:t>2(High vacuum), </a:t>
            </a:r>
            <a:r>
              <a:rPr lang="ko-KR" altLang="en-US" sz="1700" kern="0" dirty="0">
                <a:solidFill>
                  <a:schemeClr val="tx1"/>
                </a:solidFill>
                <a:latin typeface="Noto Sans KR"/>
                <a:ea typeface="Noto Sans KR"/>
              </a:rPr>
              <a:t>채널</a:t>
            </a:r>
            <a:r>
              <a:rPr lang="en-US" altLang="ko-KR" sz="1700" kern="0" dirty="0">
                <a:solidFill>
                  <a:schemeClr val="tx1"/>
                </a:solidFill>
                <a:latin typeface="Noto Sans KR"/>
                <a:ea typeface="Noto Sans KR"/>
              </a:rPr>
              <a:t>3(Low vacuum)</a:t>
            </a:r>
            <a:r>
              <a:rPr lang="ko-KR" altLang="en-US" sz="1700" kern="0" dirty="0">
                <a:solidFill>
                  <a:schemeClr val="tx1"/>
                </a:solidFill>
                <a:latin typeface="Noto Sans KR"/>
                <a:ea typeface="Noto Sans KR"/>
              </a:rPr>
              <a:t>의 입력상태 설정을 허용</a:t>
            </a:r>
            <a:r>
              <a:rPr lang="en-US" altLang="ko-KR" sz="1700" kern="0" dirty="0">
                <a:solidFill>
                  <a:schemeClr val="tx1"/>
                </a:solidFill>
                <a:latin typeface="Noto Sans KR"/>
                <a:ea typeface="Noto Sans KR"/>
              </a:rPr>
              <a:t>.</a:t>
            </a:r>
          </a:p>
          <a:p>
            <a:pPr marL="342900" lvl="0" indent="-342900" algn="ctr">
              <a:lnSpc>
                <a:spcPct val="150000"/>
              </a:lnSpc>
              <a:buAutoNum type="arabicPeriod"/>
              <a:defRPr/>
            </a:pPr>
            <a:r>
              <a:rPr lang="ko-KR" altLang="en-US" sz="1700" kern="0" dirty="0">
                <a:solidFill>
                  <a:schemeClr val="tx1"/>
                </a:solidFill>
                <a:latin typeface="Noto Sans KR"/>
                <a:ea typeface="Noto Sans KR"/>
              </a:rPr>
              <a:t>채널</a:t>
            </a:r>
            <a:r>
              <a:rPr lang="en-US" altLang="ko-KR" sz="1700" kern="0" dirty="0">
                <a:solidFill>
                  <a:schemeClr val="tx1"/>
                </a:solidFill>
                <a:latin typeface="Noto Sans KR"/>
                <a:ea typeface="Noto Sans KR"/>
              </a:rPr>
              <a:t>2</a:t>
            </a:r>
            <a:r>
              <a:rPr lang="ko-KR" altLang="en-US" sz="1700" kern="0" dirty="0">
                <a:solidFill>
                  <a:schemeClr val="tx1"/>
                </a:solidFill>
                <a:latin typeface="Noto Sans KR"/>
                <a:ea typeface="Noto Sans KR"/>
              </a:rPr>
              <a:t>와 </a:t>
            </a:r>
            <a:r>
              <a:rPr lang="en-US" altLang="ko-KR" sz="1700" kern="0" dirty="0">
                <a:solidFill>
                  <a:schemeClr val="tx1"/>
                </a:solidFill>
                <a:latin typeface="Noto Sans KR"/>
                <a:ea typeface="Noto Sans KR"/>
              </a:rPr>
              <a:t>3</a:t>
            </a:r>
            <a:r>
              <a:rPr lang="ko-KR" altLang="en-US" sz="1700" kern="0" dirty="0">
                <a:solidFill>
                  <a:schemeClr val="tx1"/>
                </a:solidFill>
                <a:latin typeface="Noto Sans KR"/>
                <a:ea typeface="Noto Sans KR"/>
              </a:rPr>
              <a:t>의 분해능은 </a:t>
            </a:r>
            <a:r>
              <a:rPr lang="en-US" altLang="ko-KR" sz="1700" kern="0" dirty="0">
                <a:solidFill>
                  <a:schemeClr val="tx1"/>
                </a:solidFill>
                <a:latin typeface="Noto Sans KR"/>
                <a:ea typeface="Noto Sans KR"/>
              </a:rPr>
              <a:t>0</a:t>
            </a:r>
            <a:r>
              <a:rPr lang="ko-KR" altLang="en-US" sz="1700" kern="0" dirty="0">
                <a:solidFill>
                  <a:schemeClr val="tx1"/>
                </a:solidFill>
                <a:latin typeface="Noto Sans KR"/>
                <a:ea typeface="Noto Sans KR"/>
              </a:rPr>
              <a:t> </a:t>
            </a:r>
            <a:r>
              <a:rPr lang="en-US" altLang="ko-KR" sz="1700" kern="0" dirty="0">
                <a:solidFill>
                  <a:schemeClr val="tx1"/>
                </a:solidFill>
                <a:latin typeface="Noto Sans KR"/>
                <a:ea typeface="Noto Sans KR"/>
              </a:rPr>
              <a:t>~</a:t>
            </a:r>
            <a:r>
              <a:rPr lang="ko-KR" altLang="en-US" sz="1700" kern="0" dirty="0">
                <a:solidFill>
                  <a:schemeClr val="tx1"/>
                </a:solidFill>
                <a:latin typeface="Noto Sans KR"/>
                <a:ea typeface="Noto Sans KR"/>
              </a:rPr>
              <a:t> </a:t>
            </a:r>
            <a:r>
              <a:rPr lang="en-US" altLang="ko-KR" sz="1700" kern="0" dirty="0">
                <a:solidFill>
                  <a:schemeClr val="tx1"/>
                </a:solidFill>
                <a:latin typeface="Noto Sans KR"/>
                <a:ea typeface="Noto Sans KR"/>
              </a:rPr>
              <a:t>16000</a:t>
            </a:r>
            <a:r>
              <a:rPr lang="ko-KR" altLang="en-US" sz="1700" kern="0" dirty="0">
                <a:solidFill>
                  <a:schemeClr val="tx1"/>
                </a:solidFill>
                <a:latin typeface="Noto Sans KR"/>
                <a:ea typeface="Noto Sans KR"/>
              </a:rPr>
              <a:t>이기 때문에 </a:t>
            </a:r>
            <a:r>
              <a:rPr lang="en-US" altLang="ko-KR" sz="1700" kern="0" dirty="0">
                <a:solidFill>
                  <a:schemeClr val="tx1"/>
                </a:solidFill>
                <a:latin typeface="Noto Sans KR"/>
                <a:ea typeface="Noto Sans KR"/>
              </a:rPr>
              <a:t>0 ~ 16000 </a:t>
            </a:r>
            <a:r>
              <a:rPr lang="ko-KR" altLang="en-US" sz="1700" kern="0" dirty="0">
                <a:solidFill>
                  <a:schemeClr val="tx1"/>
                </a:solidFill>
                <a:latin typeface="Noto Sans KR"/>
                <a:ea typeface="Noto Sans KR"/>
              </a:rPr>
              <a:t>사이일때만 </a:t>
            </a:r>
            <a:r>
              <a:rPr lang="en-US" altLang="ko-KR" sz="1700" kern="0" dirty="0">
                <a:solidFill>
                  <a:schemeClr val="tx1"/>
                </a:solidFill>
                <a:latin typeface="Noto Sans KR"/>
                <a:ea typeface="Noto Sans KR"/>
              </a:rPr>
              <a:t>m</a:t>
            </a:r>
            <a:r>
              <a:rPr lang="ko-KR" altLang="en-US" sz="1700" kern="0" dirty="0" err="1">
                <a:solidFill>
                  <a:schemeClr val="tx1"/>
                </a:solidFill>
                <a:latin typeface="Noto Sans KR"/>
                <a:ea typeface="Noto Sans KR"/>
              </a:rPr>
              <a:t>번방</a:t>
            </a:r>
            <a:r>
              <a:rPr lang="ko-KR" altLang="en-US" sz="1700" kern="0" dirty="0">
                <a:solidFill>
                  <a:schemeClr val="tx1"/>
                </a:solidFill>
                <a:latin typeface="Noto Sans KR"/>
                <a:ea typeface="Noto Sans KR"/>
              </a:rPr>
              <a:t> 주소에 변환 값을 보내는 것을 허용</a:t>
            </a:r>
            <a:r>
              <a:rPr lang="en-US" altLang="ko-KR" sz="1700" kern="0" dirty="0">
                <a:solidFill>
                  <a:schemeClr val="tx1"/>
                </a:solidFill>
                <a:latin typeface="Noto Sans KR"/>
                <a:ea typeface="Noto Sans KR"/>
              </a:rPr>
              <a:t>.</a:t>
            </a:r>
          </a:p>
          <a:p>
            <a:pPr marL="342900" lvl="0" indent="-342900" algn="ctr">
              <a:lnSpc>
                <a:spcPct val="150000"/>
              </a:lnSpc>
              <a:buAutoNum type="arabicPeriod"/>
              <a:defRPr/>
            </a:pPr>
            <a:r>
              <a:rPr lang="ko-KR" altLang="en-US" sz="1700" kern="0" dirty="0">
                <a:solidFill>
                  <a:schemeClr val="tx1"/>
                </a:solidFill>
                <a:latin typeface="Noto Sans KR"/>
                <a:ea typeface="Noto Sans KR"/>
              </a:rPr>
              <a:t>채널</a:t>
            </a:r>
            <a:r>
              <a:rPr lang="en-US" altLang="ko-KR" sz="1700" kern="0" dirty="0">
                <a:solidFill>
                  <a:schemeClr val="tx1"/>
                </a:solidFill>
                <a:latin typeface="Noto Sans KR"/>
                <a:ea typeface="Noto Sans KR"/>
              </a:rPr>
              <a:t>2</a:t>
            </a:r>
            <a:r>
              <a:rPr lang="ko-KR" altLang="en-US" sz="1700" kern="0" dirty="0">
                <a:solidFill>
                  <a:schemeClr val="tx1"/>
                </a:solidFill>
                <a:latin typeface="Noto Sans KR"/>
                <a:ea typeface="Noto Sans KR"/>
              </a:rPr>
              <a:t>의 값은 </a:t>
            </a:r>
            <a:r>
              <a:rPr lang="en-US" altLang="ko-KR" sz="1700" kern="0" dirty="0">
                <a:solidFill>
                  <a:schemeClr val="tx1"/>
                </a:solidFill>
                <a:latin typeface="Noto Sans KR"/>
                <a:ea typeface="Noto Sans KR"/>
              </a:rPr>
              <a:t>m209</a:t>
            </a:r>
            <a:r>
              <a:rPr lang="ko-KR" altLang="en-US" sz="1700" kern="0" dirty="0">
                <a:solidFill>
                  <a:schemeClr val="tx1"/>
                </a:solidFill>
                <a:latin typeface="Noto Sans KR"/>
                <a:ea typeface="Noto Sans KR"/>
              </a:rPr>
              <a:t>주소로</a:t>
            </a:r>
            <a:r>
              <a:rPr lang="en-US" altLang="ko-KR" sz="1700" kern="0" dirty="0">
                <a:solidFill>
                  <a:schemeClr val="tx1"/>
                </a:solidFill>
                <a:latin typeface="Noto Sans KR"/>
                <a:ea typeface="Noto Sans KR"/>
              </a:rPr>
              <a:t>, </a:t>
            </a:r>
            <a:r>
              <a:rPr lang="ko-KR" altLang="en-US" sz="1700" kern="0" dirty="0">
                <a:solidFill>
                  <a:schemeClr val="tx1"/>
                </a:solidFill>
                <a:latin typeface="Noto Sans KR"/>
                <a:ea typeface="Noto Sans KR"/>
              </a:rPr>
              <a:t>채널</a:t>
            </a:r>
            <a:r>
              <a:rPr lang="en-US" altLang="ko-KR" sz="1700" kern="0" dirty="0">
                <a:solidFill>
                  <a:schemeClr val="tx1"/>
                </a:solidFill>
                <a:latin typeface="Noto Sans KR"/>
                <a:ea typeface="Noto Sans KR"/>
              </a:rPr>
              <a:t>3</a:t>
            </a:r>
            <a:r>
              <a:rPr lang="ko-KR" altLang="en-US" sz="1700" kern="0" dirty="0">
                <a:solidFill>
                  <a:schemeClr val="tx1"/>
                </a:solidFill>
                <a:latin typeface="Noto Sans KR"/>
                <a:ea typeface="Noto Sans KR"/>
              </a:rPr>
              <a:t>의 값은 </a:t>
            </a:r>
            <a:r>
              <a:rPr lang="en-US" altLang="ko-KR" sz="1700" kern="0" dirty="0">
                <a:solidFill>
                  <a:schemeClr val="tx1"/>
                </a:solidFill>
                <a:latin typeface="Noto Sans KR"/>
                <a:ea typeface="Noto Sans KR"/>
              </a:rPr>
              <a:t>m210</a:t>
            </a:r>
            <a:r>
              <a:rPr lang="ko-KR" altLang="en-US" sz="1700" kern="0" dirty="0">
                <a:solidFill>
                  <a:schemeClr val="tx1"/>
                </a:solidFill>
                <a:latin typeface="Noto Sans KR"/>
                <a:ea typeface="Noto Sans KR"/>
              </a:rPr>
              <a:t>의 주소로 보내주어 </a:t>
            </a:r>
            <a:r>
              <a:rPr lang="ko-KR" altLang="en-US" sz="1700" kern="0" dirty="0" err="1">
                <a:solidFill>
                  <a:schemeClr val="tx1"/>
                </a:solidFill>
                <a:latin typeface="Noto Sans KR"/>
                <a:ea typeface="Noto Sans KR"/>
              </a:rPr>
              <a:t>파이썬에서</a:t>
            </a:r>
            <a:r>
              <a:rPr lang="ko-KR" altLang="en-US" sz="1700" kern="0" dirty="0">
                <a:solidFill>
                  <a:schemeClr val="tx1"/>
                </a:solidFill>
                <a:latin typeface="Noto Sans KR"/>
                <a:ea typeface="Noto Sans KR"/>
              </a:rPr>
              <a:t> 값을 </a:t>
            </a:r>
            <a:r>
              <a:rPr lang="ko-KR" altLang="en-US" sz="1700" kern="0" dirty="0" err="1">
                <a:solidFill>
                  <a:schemeClr val="tx1"/>
                </a:solidFill>
                <a:latin typeface="Noto Sans KR"/>
                <a:ea typeface="Noto Sans KR"/>
              </a:rPr>
              <a:t>읽어옴</a:t>
            </a:r>
            <a:r>
              <a:rPr lang="en-US" altLang="ko-KR" sz="1700" kern="0" dirty="0">
                <a:solidFill>
                  <a:schemeClr val="tx1"/>
                </a:solidFill>
                <a:latin typeface="Noto Sans KR"/>
                <a:ea typeface="Noto Sans KR"/>
              </a:rPr>
              <a:t>.</a:t>
            </a:r>
          </a:p>
        </p:txBody>
      </p:sp>
      <p:sp>
        <p:nvSpPr>
          <p:cNvPr id="39" name="TextBox 57">
            <a:extLst>
              <a:ext uri="{FF2B5EF4-FFF2-40B4-BE49-F238E27FC236}">
                <a16:creationId xmlns:a16="http://schemas.microsoft.com/office/drawing/2014/main" id="{1CAB5B7C-FADF-476B-82DF-A6BF4A3A7EB5}"/>
              </a:ext>
            </a:extLst>
          </p:cNvPr>
          <p:cNvSpPr txBox="1"/>
          <p:nvPr/>
        </p:nvSpPr>
        <p:spPr>
          <a:xfrm>
            <a:off x="939771" y="4423605"/>
            <a:ext cx="1184439" cy="353943"/>
          </a:xfrm>
          <a:prstGeom prst="rect">
            <a:avLst/>
          </a:prstGeom>
          <a:solidFill>
            <a:schemeClr val="accent1">
              <a:lumMod val="75000"/>
            </a:schemeClr>
          </a:solidFill>
          <a:ln w="254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ko-KR" altLang="en-US" sz="1700" dirty="0">
                <a:solidFill>
                  <a:schemeClr val="bg1"/>
                </a:solidFill>
                <a:latin typeface="Noto Sans KR"/>
                <a:ea typeface="Noto Sans KR"/>
              </a:rPr>
              <a:t>설명</a:t>
            </a:r>
            <a:endParaRPr lang="en-US" altLang="ko-KR" sz="1700" dirty="0">
              <a:solidFill>
                <a:schemeClr val="bg1"/>
              </a:solidFill>
              <a:latin typeface="Noto Sans KR"/>
              <a:ea typeface="Noto Sans KR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5BF3F09-B7D8-4CC5-9BD4-0792E5E8777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0000"/>
          <a:stretch/>
        </p:blipFill>
        <p:spPr>
          <a:xfrm>
            <a:off x="3201766" y="3077646"/>
            <a:ext cx="5788468" cy="140494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6B34D4E-D2A7-4D3C-B697-CCF620E915B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9839"/>
          <a:stretch/>
        </p:blipFill>
        <p:spPr>
          <a:xfrm>
            <a:off x="3201765" y="1667828"/>
            <a:ext cx="5788468" cy="1409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351922"/>
      </p:ext>
    </p:extLst>
  </p:cSld>
  <p:clrMapOvr>
    <a:masterClrMapping/>
  </p:clrMapOvr>
  <p:transition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/>
          <p:cNvCxnSpPr>
            <a:endCxn id="36" idx="1"/>
          </p:cNvCxnSpPr>
          <p:nvPr/>
        </p:nvCxnSpPr>
        <p:spPr>
          <a:xfrm>
            <a:off x="431371" y="344703"/>
            <a:ext cx="10256279" cy="1929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-14515" y="149948"/>
            <a:ext cx="1088572" cy="384043"/>
          </a:xfrm>
          <a:prstGeom prst="rect">
            <a:avLst/>
          </a:prstGeom>
          <a:solidFill>
            <a:srgbClr val="2CA2E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>
              <a:latin typeface="맑은 고딕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1126708" y="345453"/>
            <a:ext cx="1233624" cy="0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이등변 삼각형 28"/>
          <p:cNvSpPr/>
          <p:nvPr/>
        </p:nvSpPr>
        <p:spPr>
          <a:xfrm rot="5400000">
            <a:off x="928279" y="295729"/>
            <a:ext cx="386628" cy="95087"/>
          </a:xfrm>
          <a:prstGeom prst="triangle">
            <a:avLst>
              <a:gd name="adj" fmla="val 50000"/>
            </a:avLst>
          </a:prstGeom>
          <a:solidFill>
            <a:srgbClr val="2CA2E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>
              <a:latin typeface="맑은 고딕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-14527" y="137251"/>
            <a:ext cx="1088572" cy="417600"/>
          </a:xfrm>
          <a:prstGeom prst="rect">
            <a:avLst/>
          </a:prstGeom>
          <a:solidFill>
            <a:srgbClr val="2CA2E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>
              <a:latin typeface="맑은 고딕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086925" y="70699"/>
            <a:ext cx="352371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0070C0"/>
                </a:solidFill>
                <a:latin typeface="맑은 고딕"/>
                <a:ea typeface="맑은 고딕"/>
              </a:rPr>
              <a:t>TERALEADER </a:t>
            </a:r>
            <a:r>
              <a:rPr lang="en-US" altLang="ko-KR" sz="1051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/>
                <a:ea typeface="맑은 고딕"/>
              </a:rPr>
              <a:t>World Best R&amp;D Technology!</a:t>
            </a:r>
            <a:endParaRPr lang="ko-KR" altLang="en-US" sz="1200" b="1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맑은 고딕"/>
              <a:ea typeface="맑은 고딕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0824300" y="6186902"/>
            <a:ext cx="1225484" cy="584463"/>
          </a:xfrm>
          <a:prstGeom prst="rect">
            <a:avLst/>
          </a:prstGeom>
          <a:solidFill>
            <a:schemeClr val="bg1"/>
          </a:solidFill>
          <a:ln w="19050" cap="flat" cmpd="sng" algn="ctr">
            <a:noFill/>
            <a:prstDash val="solid"/>
            <a:round/>
            <a:headEnd w="med" len="med"/>
            <a:tailEnd w="med" len="med"/>
          </a:ln>
          <a:effectLst/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defTabSz="914332">
              <a:spcBef>
                <a:spcPct val="0"/>
              </a:spcBef>
              <a:spcAft>
                <a:spcPct val="0"/>
              </a:spcAft>
              <a:defRPr/>
            </a:pPr>
            <a:endParaRPr lang="ko-KR" altLang="en-US">
              <a:latin typeface="맑은 고딕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1008056" y="593415"/>
            <a:ext cx="378000" cy="50400"/>
          </a:xfrm>
          <a:prstGeom prst="rect">
            <a:avLst/>
          </a:prstGeom>
          <a:solidFill>
            <a:srgbClr val="0070C0"/>
          </a:solidFill>
          <a:ln w="19050" cap="flat" cmpd="sng" algn="ctr">
            <a:noFill/>
            <a:prstDash val="solid"/>
            <a:round/>
            <a:headEnd w="med" len="med"/>
            <a:tailEnd w="med" len="med"/>
          </a:ln>
          <a:effectLst>
            <a:outerShdw blurRad="19050" dist="1524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defTabSz="914332">
              <a:spcBef>
                <a:spcPct val="0"/>
              </a:spcBef>
              <a:spcAft>
                <a:spcPct val="0"/>
              </a:spcAft>
              <a:defRPr/>
            </a:pPr>
            <a:endParaRPr lang="ko-KR" altLang="en-US">
              <a:latin typeface="맑은 고딕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10687650" y="183541"/>
            <a:ext cx="60959" cy="36090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>
              <a:latin typeface="맑은 고딕"/>
            </a:endParaRPr>
          </a:p>
        </p:txBody>
      </p:sp>
      <p:cxnSp>
        <p:nvCxnSpPr>
          <p:cNvPr id="120" name="직선 연결선 26"/>
          <p:cNvCxnSpPr/>
          <p:nvPr/>
        </p:nvCxnSpPr>
        <p:spPr>
          <a:xfrm rot="10800000" flipV="1">
            <a:off x="1477737" y="1008591"/>
            <a:ext cx="1051969" cy="5679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itle 15"/>
          <p:cNvSpPr txBox="1"/>
          <p:nvPr/>
        </p:nvSpPr>
        <p:spPr>
          <a:xfrm>
            <a:off x="926568" y="565133"/>
            <a:ext cx="11357112" cy="562527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marR="0" lvl="0" indent="0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2800" b="1" spc="-15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맑은 고딕"/>
                <a:ea typeface="맑은 고딕"/>
              </a:rPr>
              <a:t>02</a:t>
            </a:r>
            <a:r>
              <a:rPr lang="en-US" altLang="ko-KR" sz="2000" b="1" spc="-150" dirty="0">
                <a:solidFill>
                  <a:srgbClr val="0070C0"/>
                </a:solidFill>
                <a:latin typeface="맑은 고딕"/>
                <a:ea typeface="맑은 고딕"/>
              </a:rPr>
              <a:t>   XG5000</a:t>
            </a:r>
            <a:endParaRPr lang="en-US" altLang="ko-KR" sz="1400" spc="-150" dirty="0">
              <a:solidFill>
                <a:srgbClr val="858585"/>
              </a:solidFill>
              <a:latin typeface="맑은 고딕"/>
              <a:ea typeface="맑은 고딕"/>
            </a:endParaRPr>
          </a:p>
        </p:txBody>
      </p:sp>
      <p:sp>
        <p:nvSpPr>
          <p:cNvPr id="122" name="TextBox 121"/>
          <p:cNvSpPr txBox="1"/>
          <p:nvPr/>
        </p:nvSpPr>
        <p:spPr>
          <a:xfrm>
            <a:off x="1271010" y="1080964"/>
            <a:ext cx="2319546" cy="371192"/>
          </a:xfrm>
          <a:prstGeom prst="rect">
            <a:avLst/>
          </a:prstGeom>
        </p:spPr>
        <p:txBody>
          <a:bodyPr vert="horz" wrap="none" lIns="91440" tIns="45720" rIns="91440" bIns="45720" anchor="t">
            <a:spAutoFit/>
          </a:bodyPr>
          <a:lstStyle/>
          <a:p>
            <a:pPr marL="285750" indent="-285750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altLang="ko-KR" dirty="0"/>
              <a:t>Sputter</a:t>
            </a:r>
            <a:r>
              <a:rPr lang="ko-KR" altLang="en-US" dirty="0"/>
              <a:t> 예제 설명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19D8C0A-B67E-4720-BA05-83493AE6E700}"/>
              </a:ext>
            </a:extLst>
          </p:cNvPr>
          <p:cNvSpPr txBox="1"/>
          <p:nvPr/>
        </p:nvSpPr>
        <p:spPr>
          <a:xfrm>
            <a:off x="10863109" y="263135"/>
            <a:ext cx="114962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900" dirty="0">
                <a:ln w="9525">
                  <a:solidFill>
                    <a:prstClr val="white">
                      <a:alpha val="0"/>
                    </a:prstClr>
                  </a:solidFill>
                </a:ln>
                <a:solidFill>
                  <a:srgbClr val="56565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맑은 고딕"/>
              </a:rPr>
              <a:t>PLC</a:t>
            </a:r>
            <a:endParaRPr kumimoji="0" lang="ko-KR" altLang="en-US" sz="900" b="0" i="0" u="none" strike="noStrike" kern="1200" cap="none" spc="0" normalizeH="0" baseline="0" dirty="0">
              <a:ln w="9525">
                <a:solidFill>
                  <a:prstClr val="white">
                    <a:alpha val="0"/>
                  </a:prstClr>
                </a:solidFill>
              </a:ln>
              <a:solidFill>
                <a:srgbClr val="565656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uLnTx/>
              <a:uFillTx/>
              <a:ea typeface="맑은 고딕"/>
            </a:endParaRPr>
          </a:p>
        </p:txBody>
      </p:sp>
      <p:sp>
        <p:nvSpPr>
          <p:cNvPr id="22" name="직사각형 43">
            <a:extLst>
              <a:ext uri="{FF2B5EF4-FFF2-40B4-BE49-F238E27FC236}">
                <a16:creationId xmlns:a16="http://schemas.microsoft.com/office/drawing/2014/main" id="{C5E59A21-EE3A-4741-9652-8F6717590B86}"/>
              </a:ext>
            </a:extLst>
          </p:cNvPr>
          <p:cNvSpPr/>
          <p:nvPr/>
        </p:nvSpPr>
        <p:spPr>
          <a:xfrm>
            <a:off x="1271010" y="1392816"/>
            <a:ext cx="5092083" cy="3123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ko-KR" sz="13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/>
                <a:ea typeface="나눔고딕"/>
              </a:rPr>
              <a:t>- ROTARY/TMP PUMP sector</a:t>
            </a:r>
            <a:endParaRPr lang="en-US" altLang="ko-KR" sz="1300" dirty="0">
              <a:solidFill>
                <a:schemeClr val="tx1">
                  <a:lumMod val="65000"/>
                  <a:lumOff val="35000"/>
                </a:schemeClr>
              </a:solidFill>
              <a:latin typeface="나눔고딕"/>
              <a:ea typeface="나눔고딕"/>
            </a:endParaRPr>
          </a:p>
        </p:txBody>
      </p:sp>
      <p:pic>
        <p:nvPicPr>
          <p:cNvPr id="24" name="그림 23">
            <a:hlinkClick r:id="rId3" action="ppaction://hlinksldjump"/>
            <a:extLst>
              <a:ext uri="{FF2B5EF4-FFF2-40B4-BE49-F238E27FC236}">
                <a16:creationId xmlns:a16="http://schemas.microsoft.com/office/drawing/2014/main" id="{2609563C-F6F6-451F-9A05-83D74C99D94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0863109" y="6285911"/>
            <a:ext cx="1225195" cy="493735"/>
          </a:xfrm>
          <a:prstGeom prst="rect">
            <a:avLst/>
          </a:prstGeom>
        </p:spPr>
      </p:pic>
      <p:sp>
        <p:nvSpPr>
          <p:cNvPr id="27" name="직사각형 38">
            <a:extLst>
              <a:ext uri="{FF2B5EF4-FFF2-40B4-BE49-F238E27FC236}">
                <a16:creationId xmlns:a16="http://schemas.microsoft.com/office/drawing/2014/main" id="{A4CB3CEB-471A-4108-BC7D-D33341032853}"/>
              </a:ext>
            </a:extLst>
          </p:cNvPr>
          <p:cNvSpPr/>
          <p:nvPr/>
        </p:nvSpPr>
        <p:spPr>
          <a:xfrm>
            <a:off x="1008056" y="4486139"/>
            <a:ext cx="10030558" cy="1539220"/>
          </a:xfrm>
          <a:prstGeom prst="rect">
            <a:avLst/>
          </a:prstGeom>
          <a:solidFill>
            <a:srgbClr val="DCE5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marL="342900" lvl="0" indent="-342900" algn="ctr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altLang="ko-KR" sz="1700" kern="0" dirty="0">
                <a:solidFill>
                  <a:schemeClr val="tx1"/>
                </a:solidFill>
                <a:latin typeface="Noto Sans KR"/>
                <a:ea typeface="Noto Sans KR"/>
              </a:rPr>
              <a:t>P160</a:t>
            </a:r>
            <a:r>
              <a:rPr lang="ko-KR" altLang="en-US" sz="1700" kern="0" dirty="0">
                <a:solidFill>
                  <a:schemeClr val="tx1"/>
                </a:solidFill>
                <a:latin typeface="Noto Sans KR"/>
                <a:ea typeface="Noto Sans KR"/>
              </a:rPr>
              <a:t>에 신호가 들어온 경우 로터리 펌프를 실행</a:t>
            </a:r>
            <a:r>
              <a:rPr lang="en-US" altLang="ko-KR" sz="1700" kern="0" dirty="0">
                <a:solidFill>
                  <a:schemeClr val="tx1"/>
                </a:solidFill>
                <a:latin typeface="Noto Sans KR"/>
                <a:ea typeface="Noto Sans KR"/>
              </a:rPr>
              <a:t>.</a:t>
            </a:r>
          </a:p>
          <a:p>
            <a:pPr marL="342900" lvl="0" indent="-342900" algn="ctr">
              <a:lnSpc>
                <a:spcPct val="150000"/>
              </a:lnSpc>
              <a:buAutoNum type="arabicPeriod"/>
              <a:defRPr/>
            </a:pPr>
            <a:r>
              <a:rPr lang="en-US" altLang="ko-KR" sz="1700" kern="0" dirty="0">
                <a:solidFill>
                  <a:schemeClr val="tx1"/>
                </a:solidFill>
                <a:latin typeface="Noto Sans KR"/>
                <a:ea typeface="Noto Sans KR"/>
              </a:rPr>
              <a:t>P161</a:t>
            </a:r>
            <a:r>
              <a:rPr lang="ko-KR" altLang="en-US" sz="1700" kern="0" dirty="0">
                <a:solidFill>
                  <a:schemeClr val="tx1"/>
                </a:solidFill>
                <a:latin typeface="Noto Sans KR"/>
                <a:ea typeface="Noto Sans KR"/>
              </a:rPr>
              <a:t>에 신호가 들어오고 채널</a:t>
            </a:r>
            <a:r>
              <a:rPr lang="en-US" altLang="ko-KR" sz="1700" kern="0" dirty="0">
                <a:solidFill>
                  <a:schemeClr val="tx1"/>
                </a:solidFill>
                <a:latin typeface="Noto Sans KR"/>
                <a:ea typeface="Noto Sans KR"/>
              </a:rPr>
              <a:t>2(High vacuum)</a:t>
            </a:r>
            <a:r>
              <a:rPr lang="ko-KR" altLang="en-US" sz="1700" kern="0" dirty="0">
                <a:solidFill>
                  <a:schemeClr val="tx1"/>
                </a:solidFill>
                <a:latin typeface="Noto Sans KR"/>
                <a:ea typeface="Noto Sans KR"/>
              </a:rPr>
              <a:t>의 값이 일정부분 이상일 때 </a:t>
            </a:r>
            <a:r>
              <a:rPr lang="en-US" altLang="ko-KR" sz="1700" kern="0" dirty="0">
                <a:solidFill>
                  <a:schemeClr val="tx1"/>
                </a:solidFill>
                <a:latin typeface="Noto Sans KR"/>
                <a:ea typeface="Noto Sans KR"/>
              </a:rPr>
              <a:t>TMP </a:t>
            </a:r>
            <a:r>
              <a:rPr lang="ko-KR" altLang="en-US" sz="1700" kern="0" dirty="0">
                <a:solidFill>
                  <a:schemeClr val="tx1"/>
                </a:solidFill>
                <a:latin typeface="Noto Sans KR"/>
                <a:ea typeface="Noto Sans KR"/>
              </a:rPr>
              <a:t>펌프를 실행</a:t>
            </a:r>
            <a:r>
              <a:rPr lang="en-US" altLang="ko-KR" sz="1700" kern="0" dirty="0">
                <a:solidFill>
                  <a:schemeClr val="tx1"/>
                </a:solidFill>
                <a:latin typeface="Noto Sans KR"/>
                <a:ea typeface="Noto Sans KR"/>
              </a:rPr>
              <a:t>.</a:t>
            </a:r>
          </a:p>
        </p:txBody>
      </p:sp>
      <p:sp>
        <p:nvSpPr>
          <p:cNvPr id="39" name="TextBox 57">
            <a:extLst>
              <a:ext uri="{FF2B5EF4-FFF2-40B4-BE49-F238E27FC236}">
                <a16:creationId xmlns:a16="http://schemas.microsoft.com/office/drawing/2014/main" id="{1CAB5B7C-FADF-476B-82DF-A6BF4A3A7EB5}"/>
              </a:ext>
            </a:extLst>
          </p:cNvPr>
          <p:cNvSpPr txBox="1"/>
          <p:nvPr/>
        </p:nvSpPr>
        <p:spPr>
          <a:xfrm>
            <a:off x="1021259" y="4262062"/>
            <a:ext cx="1184439" cy="353943"/>
          </a:xfrm>
          <a:prstGeom prst="rect">
            <a:avLst/>
          </a:prstGeom>
          <a:solidFill>
            <a:schemeClr val="accent1">
              <a:lumMod val="75000"/>
            </a:schemeClr>
          </a:solidFill>
          <a:ln w="254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ko-KR" altLang="en-US" sz="1700" dirty="0">
                <a:solidFill>
                  <a:schemeClr val="bg1"/>
                </a:solidFill>
                <a:latin typeface="Noto Sans KR"/>
                <a:ea typeface="Noto Sans KR"/>
              </a:rPr>
              <a:t>설명</a:t>
            </a:r>
            <a:endParaRPr lang="en-US" altLang="ko-KR" sz="1700" dirty="0">
              <a:solidFill>
                <a:schemeClr val="bg1"/>
              </a:solidFill>
              <a:latin typeface="Noto Sans KR"/>
              <a:ea typeface="Noto Sans KR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78D92E6-C036-4148-9061-FC58A1B75B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64790" y="1727782"/>
            <a:ext cx="7589440" cy="2430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103528"/>
      </p:ext>
    </p:extLst>
  </p:cSld>
  <p:clrMapOvr>
    <a:masterClrMapping/>
  </p:clrMapOvr>
  <p:transition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/>
          <p:cNvCxnSpPr>
            <a:endCxn id="36" idx="1"/>
          </p:cNvCxnSpPr>
          <p:nvPr/>
        </p:nvCxnSpPr>
        <p:spPr>
          <a:xfrm>
            <a:off x="431371" y="344703"/>
            <a:ext cx="10256279" cy="1929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-14515" y="149948"/>
            <a:ext cx="1088572" cy="384043"/>
          </a:xfrm>
          <a:prstGeom prst="rect">
            <a:avLst/>
          </a:prstGeom>
          <a:solidFill>
            <a:srgbClr val="2CA2E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>
              <a:latin typeface="맑은 고딕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1126708" y="345453"/>
            <a:ext cx="1233624" cy="0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이등변 삼각형 28"/>
          <p:cNvSpPr/>
          <p:nvPr/>
        </p:nvSpPr>
        <p:spPr>
          <a:xfrm rot="5400000">
            <a:off x="928279" y="295729"/>
            <a:ext cx="386628" cy="95087"/>
          </a:xfrm>
          <a:prstGeom prst="triangle">
            <a:avLst>
              <a:gd name="adj" fmla="val 50000"/>
            </a:avLst>
          </a:prstGeom>
          <a:solidFill>
            <a:srgbClr val="2CA2E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>
              <a:latin typeface="맑은 고딕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-14527" y="137251"/>
            <a:ext cx="1088572" cy="417600"/>
          </a:xfrm>
          <a:prstGeom prst="rect">
            <a:avLst/>
          </a:prstGeom>
          <a:solidFill>
            <a:srgbClr val="2CA2E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>
              <a:latin typeface="맑은 고딕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086925" y="70699"/>
            <a:ext cx="352371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0070C0"/>
                </a:solidFill>
                <a:latin typeface="맑은 고딕"/>
                <a:ea typeface="맑은 고딕"/>
              </a:rPr>
              <a:t>TERALEADER </a:t>
            </a:r>
            <a:r>
              <a:rPr lang="en-US" altLang="ko-KR" sz="1051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/>
                <a:ea typeface="맑은 고딕"/>
              </a:rPr>
              <a:t>World Best R&amp;D Technology!</a:t>
            </a:r>
            <a:endParaRPr lang="ko-KR" altLang="en-US" sz="1200" b="1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맑은 고딕"/>
              <a:ea typeface="맑은 고딕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0824300" y="6186902"/>
            <a:ext cx="1225484" cy="584463"/>
          </a:xfrm>
          <a:prstGeom prst="rect">
            <a:avLst/>
          </a:prstGeom>
          <a:solidFill>
            <a:schemeClr val="bg1"/>
          </a:solidFill>
          <a:ln w="19050" cap="flat" cmpd="sng" algn="ctr">
            <a:noFill/>
            <a:prstDash val="solid"/>
            <a:round/>
            <a:headEnd w="med" len="med"/>
            <a:tailEnd w="med" len="med"/>
          </a:ln>
          <a:effectLst/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defTabSz="914332">
              <a:spcBef>
                <a:spcPct val="0"/>
              </a:spcBef>
              <a:spcAft>
                <a:spcPct val="0"/>
              </a:spcAft>
              <a:defRPr/>
            </a:pPr>
            <a:endParaRPr lang="ko-KR" altLang="en-US">
              <a:latin typeface="맑은 고딕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1008056" y="593415"/>
            <a:ext cx="378000" cy="50400"/>
          </a:xfrm>
          <a:prstGeom prst="rect">
            <a:avLst/>
          </a:prstGeom>
          <a:solidFill>
            <a:srgbClr val="0070C0"/>
          </a:solidFill>
          <a:ln w="19050" cap="flat" cmpd="sng" algn="ctr">
            <a:noFill/>
            <a:prstDash val="solid"/>
            <a:round/>
            <a:headEnd w="med" len="med"/>
            <a:tailEnd w="med" len="med"/>
          </a:ln>
          <a:effectLst>
            <a:outerShdw blurRad="19050" dist="1524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defTabSz="914332">
              <a:spcBef>
                <a:spcPct val="0"/>
              </a:spcBef>
              <a:spcAft>
                <a:spcPct val="0"/>
              </a:spcAft>
              <a:defRPr/>
            </a:pPr>
            <a:endParaRPr lang="ko-KR" altLang="en-US">
              <a:latin typeface="맑은 고딕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10687650" y="183541"/>
            <a:ext cx="60959" cy="36090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>
              <a:latin typeface="맑은 고딕"/>
            </a:endParaRPr>
          </a:p>
        </p:txBody>
      </p:sp>
      <p:cxnSp>
        <p:nvCxnSpPr>
          <p:cNvPr id="120" name="직선 연결선 26"/>
          <p:cNvCxnSpPr/>
          <p:nvPr/>
        </p:nvCxnSpPr>
        <p:spPr>
          <a:xfrm rot="10800000" flipV="1">
            <a:off x="1477737" y="1008591"/>
            <a:ext cx="1051969" cy="5679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itle 15"/>
          <p:cNvSpPr txBox="1"/>
          <p:nvPr/>
        </p:nvSpPr>
        <p:spPr>
          <a:xfrm>
            <a:off x="926568" y="565133"/>
            <a:ext cx="11357112" cy="562527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marR="0" lvl="0" indent="0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2800" b="1" spc="-15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맑은 고딕"/>
                <a:ea typeface="맑은 고딕"/>
              </a:rPr>
              <a:t>02</a:t>
            </a:r>
            <a:r>
              <a:rPr lang="en-US" altLang="ko-KR" sz="2000" b="1" spc="-150" dirty="0">
                <a:solidFill>
                  <a:srgbClr val="0070C0"/>
                </a:solidFill>
                <a:latin typeface="맑은 고딕"/>
                <a:ea typeface="맑은 고딕"/>
              </a:rPr>
              <a:t>   XG5000</a:t>
            </a:r>
            <a:endParaRPr lang="en-US" altLang="ko-KR" sz="1400" spc="-150" dirty="0">
              <a:solidFill>
                <a:srgbClr val="858585"/>
              </a:solidFill>
              <a:latin typeface="맑은 고딕"/>
              <a:ea typeface="맑은 고딕"/>
            </a:endParaRPr>
          </a:p>
        </p:txBody>
      </p:sp>
      <p:sp>
        <p:nvSpPr>
          <p:cNvPr id="122" name="TextBox 121"/>
          <p:cNvSpPr txBox="1"/>
          <p:nvPr/>
        </p:nvSpPr>
        <p:spPr>
          <a:xfrm>
            <a:off x="1271010" y="1080964"/>
            <a:ext cx="2319546" cy="371192"/>
          </a:xfrm>
          <a:prstGeom prst="rect">
            <a:avLst/>
          </a:prstGeom>
        </p:spPr>
        <p:txBody>
          <a:bodyPr vert="horz" wrap="none" lIns="91440" tIns="45720" rIns="91440" bIns="45720" anchor="t">
            <a:spAutoFit/>
          </a:bodyPr>
          <a:lstStyle/>
          <a:p>
            <a:pPr marL="285750" indent="-285750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altLang="ko-KR" dirty="0"/>
              <a:t>Sputter</a:t>
            </a:r>
            <a:r>
              <a:rPr lang="ko-KR" altLang="en-US" dirty="0"/>
              <a:t> 예제 설명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19D8C0A-B67E-4720-BA05-83493AE6E700}"/>
              </a:ext>
            </a:extLst>
          </p:cNvPr>
          <p:cNvSpPr txBox="1"/>
          <p:nvPr/>
        </p:nvSpPr>
        <p:spPr>
          <a:xfrm>
            <a:off x="10863109" y="263135"/>
            <a:ext cx="114962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900" dirty="0">
                <a:ln w="9525">
                  <a:solidFill>
                    <a:prstClr val="white">
                      <a:alpha val="0"/>
                    </a:prstClr>
                  </a:solidFill>
                </a:ln>
                <a:solidFill>
                  <a:srgbClr val="56565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맑은 고딕"/>
              </a:rPr>
              <a:t>PLC</a:t>
            </a:r>
            <a:endParaRPr kumimoji="0" lang="ko-KR" altLang="en-US" sz="900" b="0" i="0" u="none" strike="noStrike" kern="1200" cap="none" spc="0" normalizeH="0" baseline="0" dirty="0">
              <a:ln w="9525">
                <a:solidFill>
                  <a:prstClr val="white">
                    <a:alpha val="0"/>
                  </a:prstClr>
                </a:solidFill>
              </a:ln>
              <a:solidFill>
                <a:srgbClr val="565656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uLnTx/>
              <a:uFillTx/>
              <a:ea typeface="맑은 고딕"/>
            </a:endParaRPr>
          </a:p>
        </p:txBody>
      </p:sp>
      <p:sp>
        <p:nvSpPr>
          <p:cNvPr id="22" name="직사각형 43">
            <a:extLst>
              <a:ext uri="{FF2B5EF4-FFF2-40B4-BE49-F238E27FC236}">
                <a16:creationId xmlns:a16="http://schemas.microsoft.com/office/drawing/2014/main" id="{C5E59A21-EE3A-4741-9652-8F6717590B86}"/>
              </a:ext>
            </a:extLst>
          </p:cNvPr>
          <p:cNvSpPr/>
          <p:nvPr/>
        </p:nvSpPr>
        <p:spPr>
          <a:xfrm>
            <a:off x="1271010" y="1392816"/>
            <a:ext cx="5092083" cy="3123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ko-KR" sz="13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/>
                <a:ea typeface="나눔고딕"/>
              </a:rPr>
              <a:t>- F/V, R/V sector</a:t>
            </a:r>
            <a:endParaRPr lang="en-US" altLang="ko-KR" sz="1300" dirty="0">
              <a:solidFill>
                <a:schemeClr val="tx1">
                  <a:lumMod val="65000"/>
                  <a:lumOff val="35000"/>
                </a:schemeClr>
              </a:solidFill>
              <a:latin typeface="나눔고딕"/>
              <a:ea typeface="나눔고딕"/>
            </a:endParaRPr>
          </a:p>
        </p:txBody>
      </p:sp>
      <p:pic>
        <p:nvPicPr>
          <p:cNvPr id="24" name="그림 23">
            <a:hlinkClick r:id="rId3" action="ppaction://hlinksldjump"/>
            <a:extLst>
              <a:ext uri="{FF2B5EF4-FFF2-40B4-BE49-F238E27FC236}">
                <a16:creationId xmlns:a16="http://schemas.microsoft.com/office/drawing/2014/main" id="{2609563C-F6F6-451F-9A05-83D74C99D94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0863109" y="6285911"/>
            <a:ext cx="1225195" cy="493735"/>
          </a:xfrm>
          <a:prstGeom prst="rect">
            <a:avLst/>
          </a:prstGeom>
        </p:spPr>
      </p:pic>
      <p:sp>
        <p:nvSpPr>
          <p:cNvPr id="27" name="직사각형 38">
            <a:extLst>
              <a:ext uri="{FF2B5EF4-FFF2-40B4-BE49-F238E27FC236}">
                <a16:creationId xmlns:a16="http://schemas.microsoft.com/office/drawing/2014/main" id="{A4CB3CEB-471A-4108-BC7D-D33341032853}"/>
              </a:ext>
            </a:extLst>
          </p:cNvPr>
          <p:cNvSpPr/>
          <p:nvPr/>
        </p:nvSpPr>
        <p:spPr>
          <a:xfrm>
            <a:off x="1008056" y="4486139"/>
            <a:ext cx="10030558" cy="1539220"/>
          </a:xfrm>
          <a:prstGeom prst="rect">
            <a:avLst/>
          </a:prstGeom>
          <a:solidFill>
            <a:srgbClr val="DCE5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marL="342900" lvl="0" indent="-342900" algn="ctr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altLang="ko-KR" sz="1700" kern="0" dirty="0">
                <a:solidFill>
                  <a:schemeClr val="tx1"/>
                </a:solidFill>
                <a:latin typeface="Noto Sans KR"/>
                <a:ea typeface="Noto Sans KR"/>
              </a:rPr>
              <a:t>P161(TMP </a:t>
            </a:r>
            <a:r>
              <a:rPr lang="ko-KR" altLang="en-US" sz="1700" kern="0" dirty="0">
                <a:solidFill>
                  <a:schemeClr val="tx1"/>
                </a:solidFill>
                <a:latin typeface="Noto Sans KR"/>
                <a:ea typeface="Noto Sans KR"/>
              </a:rPr>
              <a:t>펌프</a:t>
            </a:r>
            <a:r>
              <a:rPr lang="en-US" altLang="ko-KR" sz="1700" kern="0" dirty="0">
                <a:solidFill>
                  <a:schemeClr val="tx1"/>
                </a:solidFill>
                <a:latin typeface="Noto Sans KR"/>
                <a:ea typeface="Noto Sans KR"/>
              </a:rPr>
              <a:t>), p163(FORLINE VALVE)</a:t>
            </a:r>
            <a:r>
              <a:rPr lang="ko-KR" altLang="en-US" sz="1700" kern="0" dirty="0">
                <a:solidFill>
                  <a:schemeClr val="tx1"/>
                </a:solidFill>
                <a:latin typeface="Noto Sans KR"/>
                <a:ea typeface="Noto Sans KR"/>
              </a:rPr>
              <a:t>이 실행이 안되어 있으면 </a:t>
            </a:r>
            <a:r>
              <a:rPr lang="en-US" altLang="ko-KR" sz="1700" kern="0" dirty="0">
                <a:solidFill>
                  <a:schemeClr val="tx1"/>
                </a:solidFill>
                <a:latin typeface="Noto Sans KR"/>
                <a:ea typeface="Noto Sans KR"/>
              </a:rPr>
              <a:t>P162(ROTARY ROUGH VALVE) </a:t>
            </a:r>
            <a:r>
              <a:rPr lang="ko-KR" altLang="en-US" sz="1700" kern="0" dirty="0">
                <a:solidFill>
                  <a:schemeClr val="tx1"/>
                </a:solidFill>
                <a:latin typeface="Noto Sans KR"/>
                <a:ea typeface="Noto Sans KR"/>
              </a:rPr>
              <a:t>실행</a:t>
            </a:r>
            <a:r>
              <a:rPr lang="en-US" altLang="ko-KR" sz="1700" kern="0" dirty="0">
                <a:solidFill>
                  <a:schemeClr val="tx1"/>
                </a:solidFill>
                <a:latin typeface="Noto Sans KR"/>
                <a:ea typeface="Noto Sans KR"/>
              </a:rPr>
              <a:t>.</a:t>
            </a:r>
          </a:p>
          <a:p>
            <a:pPr marL="342900" lvl="0" indent="-342900" algn="ctr">
              <a:lnSpc>
                <a:spcPct val="150000"/>
              </a:lnSpc>
              <a:buAutoNum type="arabicPeriod"/>
              <a:defRPr/>
            </a:pPr>
            <a:r>
              <a:rPr lang="en-US" altLang="ko-KR" sz="1700" kern="0" dirty="0">
                <a:solidFill>
                  <a:schemeClr val="tx1"/>
                </a:solidFill>
                <a:latin typeface="Noto Sans KR"/>
                <a:ea typeface="Noto Sans KR"/>
              </a:rPr>
              <a:t>P162(ROTARY ROUGH VALVE)</a:t>
            </a:r>
            <a:r>
              <a:rPr lang="ko-KR" altLang="en-US" sz="1700" kern="0" dirty="0">
                <a:solidFill>
                  <a:schemeClr val="tx1"/>
                </a:solidFill>
                <a:latin typeface="Noto Sans KR"/>
                <a:ea typeface="Noto Sans KR"/>
              </a:rPr>
              <a:t>가 실행이 안되어 있으면 </a:t>
            </a:r>
            <a:r>
              <a:rPr lang="en-US" altLang="ko-KR" sz="1700" kern="0" dirty="0">
                <a:solidFill>
                  <a:schemeClr val="tx1"/>
                </a:solidFill>
                <a:latin typeface="Noto Sans KR"/>
                <a:ea typeface="Noto Sans KR"/>
              </a:rPr>
              <a:t>P163(FORLINE VALVE) </a:t>
            </a:r>
            <a:r>
              <a:rPr lang="ko-KR" altLang="en-US" sz="1700" kern="0" dirty="0">
                <a:solidFill>
                  <a:schemeClr val="tx1"/>
                </a:solidFill>
                <a:latin typeface="Noto Sans KR"/>
                <a:ea typeface="Noto Sans KR"/>
              </a:rPr>
              <a:t>실행</a:t>
            </a:r>
            <a:r>
              <a:rPr lang="en-US" altLang="ko-KR" sz="1700" kern="0" dirty="0">
                <a:solidFill>
                  <a:schemeClr val="tx1"/>
                </a:solidFill>
                <a:latin typeface="Noto Sans KR"/>
                <a:ea typeface="Noto Sans KR"/>
              </a:rPr>
              <a:t>.</a:t>
            </a:r>
          </a:p>
        </p:txBody>
      </p:sp>
      <p:sp>
        <p:nvSpPr>
          <p:cNvPr id="39" name="TextBox 57">
            <a:extLst>
              <a:ext uri="{FF2B5EF4-FFF2-40B4-BE49-F238E27FC236}">
                <a16:creationId xmlns:a16="http://schemas.microsoft.com/office/drawing/2014/main" id="{1CAB5B7C-FADF-476B-82DF-A6BF4A3A7EB5}"/>
              </a:ext>
            </a:extLst>
          </p:cNvPr>
          <p:cNvSpPr txBox="1"/>
          <p:nvPr/>
        </p:nvSpPr>
        <p:spPr>
          <a:xfrm>
            <a:off x="1021259" y="4262062"/>
            <a:ext cx="1184439" cy="353943"/>
          </a:xfrm>
          <a:prstGeom prst="rect">
            <a:avLst/>
          </a:prstGeom>
          <a:solidFill>
            <a:schemeClr val="accent1">
              <a:lumMod val="75000"/>
            </a:schemeClr>
          </a:solidFill>
          <a:ln w="254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ko-KR" altLang="en-US" sz="1700" dirty="0">
                <a:solidFill>
                  <a:schemeClr val="bg1"/>
                </a:solidFill>
                <a:latin typeface="Noto Sans KR"/>
                <a:ea typeface="Noto Sans KR"/>
              </a:rPr>
              <a:t>설명</a:t>
            </a:r>
            <a:endParaRPr lang="en-US" altLang="ko-KR" sz="1700" dirty="0">
              <a:solidFill>
                <a:schemeClr val="bg1"/>
              </a:solidFill>
              <a:latin typeface="Noto Sans KR"/>
              <a:ea typeface="Noto Sans KR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7A11943-6C74-4D0E-856C-4322C6DAB5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52205" y="1862014"/>
            <a:ext cx="7087589" cy="2467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547311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/>
        </p:nvCxnSpPr>
        <p:spPr>
          <a:xfrm>
            <a:off x="5327916" y="3225476"/>
            <a:ext cx="2408625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4655841" y="2940156"/>
            <a:ext cx="672075" cy="539485"/>
          </a:xfrm>
          <a:prstGeom prst="rect">
            <a:avLst/>
          </a:prstGeom>
          <a:solidFill>
            <a:srgbClr val="2CA2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24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695787" y="2974023"/>
            <a:ext cx="632128" cy="461665"/>
          </a:xfrm>
          <a:prstGeom prst="rect">
            <a:avLst/>
          </a:prstGeom>
          <a:solidFill>
            <a:srgbClr val="2CA2EC"/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400" b="1" i="0" u="none" strike="noStrike" kern="1200" cap="none" spc="0" normalizeH="0" baseline="0" dirty="0">
                <a:ln w="9525"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02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66015" y="3268565"/>
            <a:ext cx="2552061" cy="3871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2000">
                <a:ln w="9525">
                  <a:solidFill>
                    <a:prstClr val="white">
                      <a:alpha val="0"/>
                    </a:prstClr>
                  </a:solidFill>
                </a:ln>
                <a:solidFill>
                  <a:srgbClr val="56565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맑은 고딕"/>
              </a:rPr>
              <a:t>XG5000</a:t>
            </a:r>
          </a:p>
        </p:txBody>
      </p:sp>
      <p:pic>
        <p:nvPicPr>
          <p:cNvPr id="6" name="그림 5">
            <a:hlinkClick r:id="rId3" action="ppaction://hlinksldjump"/>
            <a:extLst>
              <a:ext uri="{FF2B5EF4-FFF2-40B4-BE49-F238E27FC236}">
                <a16:creationId xmlns:a16="http://schemas.microsoft.com/office/drawing/2014/main" id="{F3757F4A-8AF9-4E7F-AC45-C2157B8B45C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0863109" y="6285911"/>
            <a:ext cx="1225195" cy="493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680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/>
          <p:cNvCxnSpPr>
            <a:endCxn id="36" idx="1"/>
          </p:cNvCxnSpPr>
          <p:nvPr/>
        </p:nvCxnSpPr>
        <p:spPr>
          <a:xfrm>
            <a:off x="431371" y="344703"/>
            <a:ext cx="10256279" cy="1929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-14515" y="149948"/>
            <a:ext cx="1088572" cy="384043"/>
          </a:xfrm>
          <a:prstGeom prst="rect">
            <a:avLst/>
          </a:prstGeom>
          <a:solidFill>
            <a:srgbClr val="2CA2E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>
              <a:latin typeface="맑은 고딕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1126708" y="345453"/>
            <a:ext cx="1233624" cy="0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이등변 삼각형 28"/>
          <p:cNvSpPr/>
          <p:nvPr/>
        </p:nvSpPr>
        <p:spPr>
          <a:xfrm rot="5400000">
            <a:off x="928279" y="295729"/>
            <a:ext cx="386628" cy="95087"/>
          </a:xfrm>
          <a:prstGeom prst="triangle">
            <a:avLst>
              <a:gd name="adj" fmla="val 50000"/>
            </a:avLst>
          </a:prstGeom>
          <a:solidFill>
            <a:srgbClr val="2CA2E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>
              <a:latin typeface="맑은 고딕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-14527" y="137251"/>
            <a:ext cx="1088572" cy="417600"/>
          </a:xfrm>
          <a:prstGeom prst="rect">
            <a:avLst/>
          </a:prstGeom>
          <a:solidFill>
            <a:srgbClr val="2CA2E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>
              <a:latin typeface="맑은 고딕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086925" y="70699"/>
            <a:ext cx="352371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0070C0"/>
                </a:solidFill>
                <a:latin typeface="맑은 고딕"/>
                <a:ea typeface="맑은 고딕"/>
              </a:rPr>
              <a:t>TERALEADER </a:t>
            </a:r>
            <a:r>
              <a:rPr lang="en-US" altLang="ko-KR" sz="1051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/>
                <a:ea typeface="맑은 고딕"/>
              </a:rPr>
              <a:t>World Best R&amp;D Technology!</a:t>
            </a:r>
            <a:endParaRPr lang="ko-KR" altLang="en-US" sz="1200" b="1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맑은 고딕"/>
              <a:ea typeface="맑은 고딕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0824300" y="6186902"/>
            <a:ext cx="1225484" cy="584463"/>
          </a:xfrm>
          <a:prstGeom prst="rect">
            <a:avLst/>
          </a:prstGeom>
          <a:solidFill>
            <a:schemeClr val="bg1"/>
          </a:solidFill>
          <a:ln w="19050" cap="flat" cmpd="sng" algn="ctr">
            <a:noFill/>
            <a:prstDash val="solid"/>
            <a:round/>
            <a:headEnd w="med" len="med"/>
            <a:tailEnd w="med" len="med"/>
          </a:ln>
          <a:effectLst/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defTabSz="914332">
              <a:spcBef>
                <a:spcPct val="0"/>
              </a:spcBef>
              <a:spcAft>
                <a:spcPct val="0"/>
              </a:spcAft>
              <a:defRPr/>
            </a:pPr>
            <a:endParaRPr lang="ko-KR" altLang="en-US">
              <a:latin typeface="맑은 고딕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1008056" y="593415"/>
            <a:ext cx="378000" cy="50400"/>
          </a:xfrm>
          <a:prstGeom prst="rect">
            <a:avLst/>
          </a:prstGeom>
          <a:solidFill>
            <a:srgbClr val="0070C0"/>
          </a:solidFill>
          <a:ln w="19050" cap="flat" cmpd="sng" algn="ctr">
            <a:noFill/>
            <a:prstDash val="solid"/>
            <a:round/>
            <a:headEnd w="med" len="med"/>
            <a:tailEnd w="med" len="med"/>
          </a:ln>
          <a:effectLst>
            <a:outerShdw blurRad="19050" dist="1524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defTabSz="914332">
              <a:spcBef>
                <a:spcPct val="0"/>
              </a:spcBef>
              <a:spcAft>
                <a:spcPct val="0"/>
              </a:spcAft>
              <a:defRPr/>
            </a:pPr>
            <a:endParaRPr lang="ko-KR" altLang="en-US">
              <a:latin typeface="맑은 고딕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10687650" y="183541"/>
            <a:ext cx="60959" cy="36090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>
              <a:latin typeface="맑은 고딕"/>
            </a:endParaRPr>
          </a:p>
        </p:txBody>
      </p:sp>
      <p:cxnSp>
        <p:nvCxnSpPr>
          <p:cNvPr id="120" name="직선 연결선 26"/>
          <p:cNvCxnSpPr/>
          <p:nvPr/>
        </p:nvCxnSpPr>
        <p:spPr>
          <a:xfrm rot="10800000" flipV="1">
            <a:off x="1477737" y="1008591"/>
            <a:ext cx="1051969" cy="5679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itle 15"/>
          <p:cNvSpPr txBox="1"/>
          <p:nvPr/>
        </p:nvSpPr>
        <p:spPr>
          <a:xfrm>
            <a:off x="926568" y="565133"/>
            <a:ext cx="11357112" cy="562527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marR="0" lvl="0" indent="0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2800" b="1" spc="-15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맑은 고딕"/>
                <a:ea typeface="맑은 고딕"/>
              </a:rPr>
              <a:t>02</a:t>
            </a:r>
            <a:r>
              <a:rPr lang="en-US" altLang="ko-KR" sz="2000" b="1" spc="-150" dirty="0">
                <a:solidFill>
                  <a:srgbClr val="0070C0"/>
                </a:solidFill>
                <a:latin typeface="맑은 고딕"/>
                <a:ea typeface="맑은 고딕"/>
              </a:rPr>
              <a:t>   XG5000</a:t>
            </a:r>
            <a:endParaRPr lang="en-US" altLang="ko-KR" sz="1400" spc="-150" dirty="0">
              <a:solidFill>
                <a:srgbClr val="858585"/>
              </a:solidFill>
              <a:latin typeface="맑은 고딕"/>
              <a:ea typeface="맑은 고딕"/>
            </a:endParaRPr>
          </a:p>
        </p:txBody>
      </p:sp>
      <p:sp>
        <p:nvSpPr>
          <p:cNvPr id="122" name="TextBox 121"/>
          <p:cNvSpPr txBox="1"/>
          <p:nvPr/>
        </p:nvSpPr>
        <p:spPr>
          <a:xfrm>
            <a:off x="1271010" y="1080964"/>
            <a:ext cx="2319546" cy="371192"/>
          </a:xfrm>
          <a:prstGeom prst="rect">
            <a:avLst/>
          </a:prstGeom>
        </p:spPr>
        <p:txBody>
          <a:bodyPr vert="horz" wrap="none" lIns="91440" tIns="45720" rIns="91440" bIns="45720" anchor="t">
            <a:spAutoFit/>
          </a:bodyPr>
          <a:lstStyle/>
          <a:p>
            <a:pPr marL="285750" indent="-285750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altLang="ko-KR" dirty="0"/>
              <a:t>Sputter</a:t>
            </a:r>
            <a:r>
              <a:rPr lang="ko-KR" altLang="en-US" dirty="0"/>
              <a:t> 예제 설명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19D8C0A-B67E-4720-BA05-83493AE6E700}"/>
              </a:ext>
            </a:extLst>
          </p:cNvPr>
          <p:cNvSpPr txBox="1"/>
          <p:nvPr/>
        </p:nvSpPr>
        <p:spPr>
          <a:xfrm>
            <a:off x="10863109" y="263135"/>
            <a:ext cx="114962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900" dirty="0">
                <a:ln w="9525">
                  <a:solidFill>
                    <a:prstClr val="white">
                      <a:alpha val="0"/>
                    </a:prstClr>
                  </a:solidFill>
                </a:ln>
                <a:solidFill>
                  <a:srgbClr val="56565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맑은 고딕"/>
              </a:rPr>
              <a:t>PLC</a:t>
            </a:r>
            <a:endParaRPr kumimoji="0" lang="ko-KR" altLang="en-US" sz="900" b="0" i="0" u="none" strike="noStrike" kern="1200" cap="none" spc="0" normalizeH="0" baseline="0" dirty="0">
              <a:ln w="9525">
                <a:solidFill>
                  <a:prstClr val="white">
                    <a:alpha val="0"/>
                  </a:prstClr>
                </a:solidFill>
              </a:ln>
              <a:solidFill>
                <a:srgbClr val="565656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uLnTx/>
              <a:uFillTx/>
              <a:ea typeface="맑은 고딕"/>
            </a:endParaRPr>
          </a:p>
        </p:txBody>
      </p:sp>
      <p:sp>
        <p:nvSpPr>
          <p:cNvPr id="22" name="직사각형 43">
            <a:extLst>
              <a:ext uri="{FF2B5EF4-FFF2-40B4-BE49-F238E27FC236}">
                <a16:creationId xmlns:a16="http://schemas.microsoft.com/office/drawing/2014/main" id="{C5E59A21-EE3A-4741-9652-8F6717590B86}"/>
              </a:ext>
            </a:extLst>
          </p:cNvPr>
          <p:cNvSpPr/>
          <p:nvPr/>
        </p:nvSpPr>
        <p:spPr>
          <a:xfrm>
            <a:off x="1271010" y="1392816"/>
            <a:ext cx="5092083" cy="3123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ko-KR" sz="13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/>
                <a:ea typeface="나눔고딕"/>
              </a:rPr>
              <a:t>- G/V, L/V sector</a:t>
            </a:r>
            <a:endParaRPr lang="en-US" altLang="ko-KR" sz="1300" dirty="0">
              <a:solidFill>
                <a:schemeClr val="tx1">
                  <a:lumMod val="65000"/>
                  <a:lumOff val="35000"/>
                </a:schemeClr>
              </a:solidFill>
              <a:latin typeface="나눔고딕"/>
              <a:ea typeface="나눔고딕"/>
            </a:endParaRPr>
          </a:p>
        </p:txBody>
      </p:sp>
      <p:pic>
        <p:nvPicPr>
          <p:cNvPr id="24" name="그림 23">
            <a:hlinkClick r:id="rId3" action="ppaction://hlinksldjump"/>
            <a:extLst>
              <a:ext uri="{FF2B5EF4-FFF2-40B4-BE49-F238E27FC236}">
                <a16:creationId xmlns:a16="http://schemas.microsoft.com/office/drawing/2014/main" id="{2609563C-F6F6-451F-9A05-83D74C99D94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0863109" y="6285911"/>
            <a:ext cx="1225195" cy="493735"/>
          </a:xfrm>
          <a:prstGeom prst="rect">
            <a:avLst/>
          </a:prstGeom>
        </p:spPr>
      </p:pic>
      <p:sp>
        <p:nvSpPr>
          <p:cNvPr id="27" name="직사각형 38">
            <a:extLst>
              <a:ext uri="{FF2B5EF4-FFF2-40B4-BE49-F238E27FC236}">
                <a16:creationId xmlns:a16="http://schemas.microsoft.com/office/drawing/2014/main" id="{A4CB3CEB-471A-4108-BC7D-D33341032853}"/>
              </a:ext>
            </a:extLst>
          </p:cNvPr>
          <p:cNvSpPr/>
          <p:nvPr/>
        </p:nvSpPr>
        <p:spPr>
          <a:xfrm>
            <a:off x="1008056" y="4486139"/>
            <a:ext cx="10030558" cy="1539220"/>
          </a:xfrm>
          <a:prstGeom prst="rect">
            <a:avLst/>
          </a:prstGeom>
          <a:solidFill>
            <a:srgbClr val="DCE5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marL="342900" lvl="0" indent="-342900" algn="ctr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altLang="ko-KR" sz="1700" kern="0" dirty="0">
                <a:solidFill>
                  <a:schemeClr val="tx1"/>
                </a:solidFill>
                <a:latin typeface="Noto Sans KR"/>
                <a:ea typeface="Noto Sans KR"/>
              </a:rPr>
              <a:t>P164</a:t>
            </a:r>
            <a:r>
              <a:rPr lang="ko-KR" altLang="en-US" sz="1700" kern="0" dirty="0">
                <a:solidFill>
                  <a:schemeClr val="tx1"/>
                </a:solidFill>
                <a:latin typeface="Noto Sans KR"/>
                <a:ea typeface="Noto Sans KR"/>
              </a:rPr>
              <a:t>에 신호가 들어온 경우 </a:t>
            </a:r>
            <a:r>
              <a:rPr lang="en-US" altLang="ko-KR" sz="1700" kern="0" dirty="0">
                <a:solidFill>
                  <a:schemeClr val="tx1"/>
                </a:solidFill>
                <a:latin typeface="Noto Sans KR"/>
                <a:ea typeface="Noto Sans KR"/>
              </a:rPr>
              <a:t>GATE VALVE </a:t>
            </a:r>
            <a:r>
              <a:rPr lang="ko-KR" altLang="en-US" sz="1700" kern="0" dirty="0">
                <a:solidFill>
                  <a:schemeClr val="tx1"/>
                </a:solidFill>
                <a:latin typeface="Noto Sans KR"/>
                <a:ea typeface="Noto Sans KR"/>
              </a:rPr>
              <a:t>실행</a:t>
            </a:r>
            <a:r>
              <a:rPr lang="en-US" altLang="ko-KR" sz="1700" kern="0" dirty="0">
                <a:solidFill>
                  <a:schemeClr val="tx1"/>
                </a:solidFill>
                <a:latin typeface="Noto Sans KR"/>
                <a:ea typeface="Noto Sans KR"/>
              </a:rPr>
              <a:t>.</a:t>
            </a:r>
          </a:p>
          <a:p>
            <a:pPr marL="342900" lvl="0" indent="-342900" algn="ctr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altLang="ko-KR" sz="1700" kern="0" dirty="0">
                <a:solidFill>
                  <a:schemeClr val="tx1"/>
                </a:solidFill>
                <a:latin typeface="Noto Sans KR"/>
                <a:ea typeface="Noto Sans KR"/>
              </a:rPr>
              <a:t>P165</a:t>
            </a:r>
            <a:r>
              <a:rPr lang="ko-KR" altLang="en-US" sz="1700" kern="0" dirty="0">
                <a:solidFill>
                  <a:schemeClr val="tx1"/>
                </a:solidFill>
                <a:latin typeface="Noto Sans KR"/>
                <a:ea typeface="Noto Sans KR"/>
              </a:rPr>
              <a:t>에 신호가 들어온 경우 </a:t>
            </a:r>
            <a:r>
              <a:rPr lang="en-US" altLang="ko-KR" sz="1700" kern="0" dirty="0">
                <a:solidFill>
                  <a:schemeClr val="tx1"/>
                </a:solidFill>
                <a:latin typeface="Noto Sans KR"/>
                <a:ea typeface="Noto Sans KR"/>
              </a:rPr>
              <a:t>LOAD LOCK ROUGHT VALVE</a:t>
            </a:r>
            <a:r>
              <a:rPr lang="ko-KR" altLang="en-US" sz="1700" kern="0" dirty="0">
                <a:solidFill>
                  <a:schemeClr val="tx1"/>
                </a:solidFill>
                <a:latin typeface="Noto Sans KR"/>
                <a:ea typeface="Noto Sans KR"/>
              </a:rPr>
              <a:t>실행</a:t>
            </a:r>
            <a:r>
              <a:rPr lang="en-US" altLang="ko-KR" sz="1700" kern="0" dirty="0">
                <a:solidFill>
                  <a:schemeClr val="tx1"/>
                </a:solidFill>
                <a:latin typeface="Noto Sans KR"/>
                <a:ea typeface="Noto Sans KR"/>
              </a:rPr>
              <a:t>.</a:t>
            </a:r>
          </a:p>
        </p:txBody>
      </p:sp>
      <p:sp>
        <p:nvSpPr>
          <p:cNvPr id="39" name="TextBox 57">
            <a:extLst>
              <a:ext uri="{FF2B5EF4-FFF2-40B4-BE49-F238E27FC236}">
                <a16:creationId xmlns:a16="http://schemas.microsoft.com/office/drawing/2014/main" id="{1CAB5B7C-FADF-476B-82DF-A6BF4A3A7EB5}"/>
              </a:ext>
            </a:extLst>
          </p:cNvPr>
          <p:cNvSpPr txBox="1"/>
          <p:nvPr/>
        </p:nvSpPr>
        <p:spPr>
          <a:xfrm>
            <a:off x="1021259" y="4262062"/>
            <a:ext cx="1184439" cy="353943"/>
          </a:xfrm>
          <a:prstGeom prst="rect">
            <a:avLst/>
          </a:prstGeom>
          <a:solidFill>
            <a:schemeClr val="accent1">
              <a:lumMod val="75000"/>
            </a:schemeClr>
          </a:solidFill>
          <a:ln w="254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ko-KR" altLang="en-US" sz="1700" dirty="0">
                <a:solidFill>
                  <a:schemeClr val="bg1"/>
                </a:solidFill>
                <a:latin typeface="Noto Sans KR"/>
                <a:ea typeface="Noto Sans KR"/>
              </a:rPr>
              <a:t>설명</a:t>
            </a:r>
            <a:endParaRPr lang="en-US" altLang="ko-KR" sz="1700" dirty="0">
              <a:solidFill>
                <a:schemeClr val="bg1"/>
              </a:solidFill>
              <a:latin typeface="Noto Sans KR"/>
              <a:ea typeface="Noto Sans KR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441682B-7201-4DCD-8951-BABE59386A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50512" y="1747710"/>
            <a:ext cx="7690975" cy="2291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089090"/>
      </p:ext>
    </p:extLst>
  </p:cSld>
  <p:clrMapOvr>
    <a:masterClrMapping/>
  </p:clrMapOvr>
  <p:transition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/>
          <p:cNvCxnSpPr>
            <a:endCxn id="36" idx="1"/>
          </p:cNvCxnSpPr>
          <p:nvPr/>
        </p:nvCxnSpPr>
        <p:spPr>
          <a:xfrm>
            <a:off x="431371" y="344703"/>
            <a:ext cx="10256279" cy="1929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-14515" y="149948"/>
            <a:ext cx="1088572" cy="384043"/>
          </a:xfrm>
          <a:prstGeom prst="rect">
            <a:avLst/>
          </a:prstGeom>
          <a:solidFill>
            <a:srgbClr val="2CA2E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>
              <a:latin typeface="맑은 고딕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1126708" y="345453"/>
            <a:ext cx="1233624" cy="0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이등변 삼각형 28"/>
          <p:cNvSpPr/>
          <p:nvPr/>
        </p:nvSpPr>
        <p:spPr>
          <a:xfrm rot="5400000">
            <a:off x="928279" y="295729"/>
            <a:ext cx="386628" cy="95087"/>
          </a:xfrm>
          <a:prstGeom prst="triangle">
            <a:avLst>
              <a:gd name="adj" fmla="val 50000"/>
            </a:avLst>
          </a:prstGeom>
          <a:solidFill>
            <a:srgbClr val="2CA2E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>
              <a:latin typeface="맑은 고딕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-14527" y="137251"/>
            <a:ext cx="1088572" cy="417600"/>
          </a:xfrm>
          <a:prstGeom prst="rect">
            <a:avLst/>
          </a:prstGeom>
          <a:solidFill>
            <a:srgbClr val="2CA2E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>
              <a:latin typeface="맑은 고딕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086925" y="70699"/>
            <a:ext cx="352371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0070C0"/>
                </a:solidFill>
                <a:latin typeface="맑은 고딕"/>
                <a:ea typeface="맑은 고딕"/>
              </a:rPr>
              <a:t>TERALEADER </a:t>
            </a:r>
            <a:r>
              <a:rPr lang="en-US" altLang="ko-KR" sz="1051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/>
                <a:ea typeface="맑은 고딕"/>
              </a:rPr>
              <a:t>World Best R&amp;D Technology!</a:t>
            </a:r>
            <a:endParaRPr lang="ko-KR" altLang="en-US" sz="1200" b="1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맑은 고딕"/>
              <a:ea typeface="맑은 고딕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0824300" y="6186902"/>
            <a:ext cx="1225484" cy="584463"/>
          </a:xfrm>
          <a:prstGeom prst="rect">
            <a:avLst/>
          </a:prstGeom>
          <a:solidFill>
            <a:schemeClr val="bg1"/>
          </a:solidFill>
          <a:ln w="19050" cap="flat" cmpd="sng" algn="ctr">
            <a:noFill/>
            <a:prstDash val="solid"/>
            <a:round/>
            <a:headEnd w="med" len="med"/>
            <a:tailEnd w="med" len="med"/>
          </a:ln>
          <a:effectLst/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defTabSz="914332">
              <a:spcBef>
                <a:spcPct val="0"/>
              </a:spcBef>
              <a:spcAft>
                <a:spcPct val="0"/>
              </a:spcAft>
              <a:defRPr/>
            </a:pPr>
            <a:endParaRPr lang="ko-KR" altLang="en-US">
              <a:latin typeface="맑은 고딕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1008056" y="593415"/>
            <a:ext cx="378000" cy="50400"/>
          </a:xfrm>
          <a:prstGeom prst="rect">
            <a:avLst/>
          </a:prstGeom>
          <a:solidFill>
            <a:srgbClr val="0070C0"/>
          </a:solidFill>
          <a:ln w="19050" cap="flat" cmpd="sng" algn="ctr">
            <a:noFill/>
            <a:prstDash val="solid"/>
            <a:round/>
            <a:headEnd w="med" len="med"/>
            <a:tailEnd w="med" len="med"/>
          </a:ln>
          <a:effectLst>
            <a:outerShdw blurRad="19050" dist="1524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defTabSz="914332">
              <a:spcBef>
                <a:spcPct val="0"/>
              </a:spcBef>
              <a:spcAft>
                <a:spcPct val="0"/>
              </a:spcAft>
              <a:defRPr/>
            </a:pPr>
            <a:endParaRPr lang="ko-KR" altLang="en-US">
              <a:latin typeface="맑은 고딕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10687650" y="183541"/>
            <a:ext cx="60959" cy="36090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>
              <a:latin typeface="맑은 고딕"/>
            </a:endParaRPr>
          </a:p>
        </p:txBody>
      </p:sp>
      <p:cxnSp>
        <p:nvCxnSpPr>
          <p:cNvPr id="120" name="직선 연결선 26"/>
          <p:cNvCxnSpPr/>
          <p:nvPr/>
        </p:nvCxnSpPr>
        <p:spPr>
          <a:xfrm rot="10800000" flipV="1">
            <a:off x="1477737" y="1008591"/>
            <a:ext cx="1051969" cy="5679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itle 15"/>
          <p:cNvSpPr txBox="1"/>
          <p:nvPr/>
        </p:nvSpPr>
        <p:spPr>
          <a:xfrm>
            <a:off x="926568" y="565133"/>
            <a:ext cx="11357112" cy="562527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marR="0" lvl="0" indent="0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2800" b="1" spc="-15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맑은 고딕"/>
                <a:ea typeface="맑은 고딕"/>
              </a:rPr>
              <a:t>02</a:t>
            </a:r>
            <a:r>
              <a:rPr lang="en-US" altLang="ko-KR" sz="2000" b="1" spc="-150" dirty="0">
                <a:solidFill>
                  <a:srgbClr val="0070C0"/>
                </a:solidFill>
                <a:latin typeface="맑은 고딕"/>
                <a:ea typeface="맑은 고딕"/>
              </a:rPr>
              <a:t>   XG5000</a:t>
            </a:r>
            <a:endParaRPr lang="en-US" altLang="ko-KR" sz="1400" spc="-150" dirty="0">
              <a:solidFill>
                <a:srgbClr val="858585"/>
              </a:solidFill>
              <a:latin typeface="맑은 고딕"/>
              <a:ea typeface="맑은 고딕"/>
            </a:endParaRPr>
          </a:p>
        </p:txBody>
      </p:sp>
      <p:sp>
        <p:nvSpPr>
          <p:cNvPr id="122" name="TextBox 121"/>
          <p:cNvSpPr txBox="1"/>
          <p:nvPr/>
        </p:nvSpPr>
        <p:spPr>
          <a:xfrm>
            <a:off x="1271010" y="1080964"/>
            <a:ext cx="2319546" cy="371192"/>
          </a:xfrm>
          <a:prstGeom prst="rect">
            <a:avLst/>
          </a:prstGeom>
        </p:spPr>
        <p:txBody>
          <a:bodyPr vert="horz" wrap="none" lIns="91440" tIns="45720" rIns="91440" bIns="45720" anchor="t">
            <a:spAutoFit/>
          </a:bodyPr>
          <a:lstStyle/>
          <a:p>
            <a:pPr marL="285750" indent="-285750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altLang="ko-KR" dirty="0"/>
              <a:t>Sputter</a:t>
            </a:r>
            <a:r>
              <a:rPr lang="ko-KR" altLang="en-US" dirty="0"/>
              <a:t> 예제 설명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19D8C0A-B67E-4720-BA05-83493AE6E700}"/>
              </a:ext>
            </a:extLst>
          </p:cNvPr>
          <p:cNvSpPr txBox="1"/>
          <p:nvPr/>
        </p:nvSpPr>
        <p:spPr>
          <a:xfrm>
            <a:off x="10863109" y="263135"/>
            <a:ext cx="114962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900" dirty="0">
                <a:ln w="9525">
                  <a:solidFill>
                    <a:prstClr val="white">
                      <a:alpha val="0"/>
                    </a:prstClr>
                  </a:solidFill>
                </a:ln>
                <a:solidFill>
                  <a:srgbClr val="56565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맑은 고딕"/>
              </a:rPr>
              <a:t>PLC</a:t>
            </a:r>
            <a:endParaRPr kumimoji="0" lang="ko-KR" altLang="en-US" sz="900" b="0" i="0" u="none" strike="noStrike" kern="1200" cap="none" spc="0" normalizeH="0" baseline="0" dirty="0">
              <a:ln w="9525">
                <a:solidFill>
                  <a:prstClr val="white">
                    <a:alpha val="0"/>
                  </a:prstClr>
                </a:solidFill>
              </a:ln>
              <a:solidFill>
                <a:srgbClr val="565656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uLnTx/>
              <a:uFillTx/>
              <a:ea typeface="맑은 고딕"/>
            </a:endParaRPr>
          </a:p>
        </p:txBody>
      </p:sp>
      <p:sp>
        <p:nvSpPr>
          <p:cNvPr id="22" name="직사각형 43">
            <a:extLst>
              <a:ext uri="{FF2B5EF4-FFF2-40B4-BE49-F238E27FC236}">
                <a16:creationId xmlns:a16="http://schemas.microsoft.com/office/drawing/2014/main" id="{C5E59A21-EE3A-4741-9652-8F6717590B86}"/>
              </a:ext>
            </a:extLst>
          </p:cNvPr>
          <p:cNvSpPr/>
          <p:nvPr/>
        </p:nvSpPr>
        <p:spPr>
          <a:xfrm>
            <a:off x="1271010" y="1392816"/>
            <a:ext cx="5092083" cy="3123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ko-KR" sz="13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/>
                <a:ea typeface="나눔고딕"/>
              </a:rPr>
              <a:t>- CHAMBER VENT, LOADLOCK VENT sector</a:t>
            </a:r>
            <a:endParaRPr lang="en-US" altLang="ko-KR" sz="1300" dirty="0">
              <a:solidFill>
                <a:schemeClr val="tx1">
                  <a:lumMod val="65000"/>
                  <a:lumOff val="35000"/>
                </a:schemeClr>
              </a:solidFill>
              <a:latin typeface="나눔고딕"/>
              <a:ea typeface="나눔고딕"/>
            </a:endParaRPr>
          </a:p>
        </p:txBody>
      </p:sp>
      <p:pic>
        <p:nvPicPr>
          <p:cNvPr id="24" name="그림 23">
            <a:hlinkClick r:id="rId3" action="ppaction://hlinksldjump"/>
            <a:extLst>
              <a:ext uri="{FF2B5EF4-FFF2-40B4-BE49-F238E27FC236}">
                <a16:creationId xmlns:a16="http://schemas.microsoft.com/office/drawing/2014/main" id="{2609563C-F6F6-451F-9A05-83D74C99D94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0863109" y="6285911"/>
            <a:ext cx="1225195" cy="493735"/>
          </a:xfrm>
          <a:prstGeom prst="rect">
            <a:avLst/>
          </a:prstGeom>
        </p:spPr>
      </p:pic>
      <p:sp>
        <p:nvSpPr>
          <p:cNvPr id="27" name="직사각형 38">
            <a:extLst>
              <a:ext uri="{FF2B5EF4-FFF2-40B4-BE49-F238E27FC236}">
                <a16:creationId xmlns:a16="http://schemas.microsoft.com/office/drawing/2014/main" id="{A4CB3CEB-471A-4108-BC7D-D33341032853}"/>
              </a:ext>
            </a:extLst>
          </p:cNvPr>
          <p:cNvSpPr/>
          <p:nvPr/>
        </p:nvSpPr>
        <p:spPr>
          <a:xfrm>
            <a:off x="236935" y="4534293"/>
            <a:ext cx="11718130" cy="1539220"/>
          </a:xfrm>
          <a:prstGeom prst="rect">
            <a:avLst/>
          </a:prstGeom>
          <a:solidFill>
            <a:srgbClr val="DCE5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marL="342900" lvl="0" indent="-342900" algn="ctr">
              <a:lnSpc>
                <a:spcPct val="150000"/>
              </a:lnSpc>
              <a:buFont typeface="+mj-lt"/>
              <a:buAutoNum type="arabicPeriod"/>
              <a:defRPr/>
            </a:pPr>
            <a:r>
              <a:rPr lang="ko-KR" altLang="en-US" sz="1700" kern="0" dirty="0" err="1">
                <a:solidFill>
                  <a:schemeClr val="tx1"/>
                </a:solidFill>
                <a:latin typeface="Noto Sans KR"/>
                <a:ea typeface="Noto Sans KR"/>
              </a:rPr>
              <a:t>쓰로틀</a:t>
            </a:r>
            <a:r>
              <a:rPr lang="ko-KR" altLang="en-US" sz="1700" kern="0" dirty="0">
                <a:solidFill>
                  <a:schemeClr val="tx1"/>
                </a:solidFill>
                <a:latin typeface="Noto Sans KR"/>
                <a:ea typeface="Noto Sans KR"/>
              </a:rPr>
              <a:t> </a:t>
            </a:r>
            <a:r>
              <a:rPr lang="ko-KR" altLang="en-US" sz="1700" kern="0" dirty="0" err="1">
                <a:solidFill>
                  <a:schemeClr val="tx1"/>
                </a:solidFill>
                <a:latin typeface="Noto Sans KR"/>
                <a:ea typeface="Noto Sans KR"/>
              </a:rPr>
              <a:t>벨브를</a:t>
            </a:r>
            <a:r>
              <a:rPr lang="ko-KR" altLang="en-US" sz="1700" kern="0" dirty="0">
                <a:solidFill>
                  <a:schemeClr val="tx1"/>
                </a:solidFill>
                <a:latin typeface="Noto Sans KR"/>
                <a:ea typeface="Noto Sans KR"/>
              </a:rPr>
              <a:t> 컨트롤 하는 </a:t>
            </a:r>
            <a:r>
              <a:rPr lang="en-US" altLang="ko-KR" sz="1700" kern="0" dirty="0">
                <a:solidFill>
                  <a:schemeClr val="tx1"/>
                </a:solidFill>
                <a:latin typeface="Noto Sans KR"/>
                <a:ea typeface="Noto Sans KR"/>
              </a:rPr>
              <a:t>m203</a:t>
            </a:r>
            <a:r>
              <a:rPr lang="ko-KR" altLang="en-US" sz="1700" kern="0" dirty="0">
                <a:solidFill>
                  <a:schemeClr val="tx1"/>
                </a:solidFill>
                <a:latin typeface="Noto Sans KR"/>
                <a:ea typeface="Noto Sans KR"/>
              </a:rPr>
              <a:t>주소가 </a:t>
            </a:r>
            <a:r>
              <a:rPr lang="en-US" altLang="ko-KR" sz="1700" kern="0" dirty="0">
                <a:solidFill>
                  <a:schemeClr val="tx1"/>
                </a:solidFill>
                <a:latin typeface="Noto Sans KR"/>
                <a:ea typeface="Noto Sans KR"/>
              </a:rPr>
              <a:t>0</a:t>
            </a:r>
            <a:r>
              <a:rPr lang="ko-KR" altLang="en-US" sz="1700" kern="0" dirty="0">
                <a:solidFill>
                  <a:schemeClr val="tx1"/>
                </a:solidFill>
                <a:latin typeface="Noto Sans KR"/>
                <a:ea typeface="Noto Sans KR"/>
              </a:rPr>
              <a:t>이고</a:t>
            </a:r>
            <a:r>
              <a:rPr lang="en-US" altLang="ko-KR" sz="1700" kern="0" dirty="0">
                <a:solidFill>
                  <a:schemeClr val="tx1"/>
                </a:solidFill>
                <a:latin typeface="Noto Sans KR"/>
                <a:ea typeface="Noto Sans KR"/>
              </a:rPr>
              <a:t>, P163(R/V), P164(G/V)</a:t>
            </a:r>
            <a:r>
              <a:rPr lang="ko-KR" altLang="en-US" sz="1700" kern="0" dirty="0">
                <a:solidFill>
                  <a:schemeClr val="tx1"/>
                </a:solidFill>
                <a:latin typeface="Noto Sans KR"/>
                <a:ea typeface="Noto Sans KR"/>
              </a:rPr>
              <a:t>가 실행이 안되어 있으면 </a:t>
            </a:r>
            <a:r>
              <a:rPr lang="en-US" altLang="ko-KR" sz="1700" kern="0" dirty="0">
                <a:solidFill>
                  <a:schemeClr val="tx1"/>
                </a:solidFill>
                <a:latin typeface="Noto Sans KR"/>
                <a:ea typeface="Noto Sans KR"/>
              </a:rPr>
              <a:t>P166(CHMVER VENT) </a:t>
            </a:r>
            <a:r>
              <a:rPr lang="ko-KR" altLang="en-US" sz="1700" kern="0" dirty="0">
                <a:solidFill>
                  <a:schemeClr val="tx1"/>
                </a:solidFill>
                <a:latin typeface="Noto Sans KR"/>
                <a:ea typeface="Noto Sans KR"/>
              </a:rPr>
              <a:t>실행</a:t>
            </a:r>
            <a:r>
              <a:rPr lang="en-US" altLang="ko-KR" sz="1700" kern="0" dirty="0">
                <a:solidFill>
                  <a:schemeClr val="tx1"/>
                </a:solidFill>
                <a:latin typeface="Noto Sans KR"/>
                <a:ea typeface="Noto Sans KR"/>
              </a:rPr>
              <a:t>.</a:t>
            </a:r>
          </a:p>
          <a:p>
            <a:pPr marL="342900" lvl="0" indent="-342900" algn="ctr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altLang="ko-KR" sz="1700" kern="0" dirty="0">
                <a:solidFill>
                  <a:schemeClr val="tx1"/>
                </a:solidFill>
                <a:latin typeface="Noto Sans KR"/>
                <a:ea typeface="Noto Sans KR"/>
              </a:rPr>
              <a:t>P164(G/V),</a:t>
            </a:r>
            <a:r>
              <a:rPr lang="ko-KR" altLang="en-US" sz="1700" kern="0" dirty="0">
                <a:solidFill>
                  <a:schemeClr val="tx1"/>
                </a:solidFill>
                <a:latin typeface="Noto Sans KR"/>
                <a:ea typeface="Noto Sans KR"/>
              </a:rPr>
              <a:t> </a:t>
            </a:r>
            <a:r>
              <a:rPr lang="en-US" altLang="ko-KR" sz="1700" kern="0" dirty="0">
                <a:solidFill>
                  <a:schemeClr val="tx1"/>
                </a:solidFill>
                <a:latin typeface="Noto Sans KR"/>
                <a:ea typeface="Noto Sans KR"/>
              </a:rPr>
              <a:t>P165(L/V)</a:t>
            </a:r>
            <a:r>
              <a:rPr lang="ko-KR" altLang="en-US" sz="1700" kern="0" dirty="0">
                <a:solidFill>
                  <a:schemeClr val="tx1"/>
                </a:solidFill>
                <a:latin typeface="Noto Sans KR"/>
                <a:ea typeface="Noto Sans KR"/>
              </a:rPr>
              <a:t>가 실행이 안되어 있으면 </a:t>
            </a:r>
            <a:r>
              <a:rPr lang="en-US" altLang="ko-KR" sz="1700" kern="0" dirty="0">
                <a:solidFill>
                  <a:schemeClr val="tx1"/>
                </a:solidFill>
                <a:latin typeface="Noto Sans KR"/>
                <a:ea typeface="Noto Sans KR"/>
              </a:rPr>
              <a:t>P167(LOAD LOCK VAENT) </a:t>
            </a:r>
            <a:r>
              <a:rPr lang="ko-KR" altLang="en-US" sz="1700" kern="0" dirty="0">
                <a:solidFill>
                  <a:schemeClr val="tx1"/>
                </a:solidFill>
                <a:latin typeface="Noto Sans KR"/>
                <a:ea typeface="Noto Sans KR"/>
              </a:rPr>
              <a:t>실행</a:t>
            </a:r>
            <a:r>
              <a:rPr lang="en-US" altLang="ko-KR" sz="1700" kern="0" dirty="0">
                <a:solidFill>
                  <a:schemeClr val="tx1"/>
                </a:solidFill>
                <a:latin typeface="Noto Sans KR"/>
                <a:ea typeface="Noto Sans KR"/>
              </a:rPr>
              <a:t>.</a:t>
            </a:r>
          </a:p>
        </p:txBody>
      </p:sp>
      <p:sp>
        <p:nvSpPr>
          <p:cNvPr id="39" name="TextBox 57">
            <a:extLst>
              <a:ext uri="{FF2B5EF4-FFF2-40B4-BE49-F238E27FC236}">
                <a16:creationId xmlns:a16="http://schemas.microsoft.com/office/drawing/2014/main" id="{1CAB5B7C-FADF-476B-82DF-A6BF4A3A7EB5}"/>
              </a:ext>
            </a:extLst>
          </p:cNvPr>
          <p:cNvSpPr txBox="1"/>
          <p:nvPr/>
        </p:nvSpPr>
        <p:spPr>
          <a:xfrm>
            <a:off x="250138" y="4310216"/>
            <a:ext cx="1184439" cy="353943"/>
          </a:xfrm>
          <a:prstGeom prst="rect">
            <a:avLst/>
          </a:prstGeom>
          <a:solidFill>
            <a:schemeClr val="accent1">
              <a:lumMod val="75000"/>
            </a:schemeClr>
          </a:solidFill>
          <a:ln w="254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ko-KR" altLang="en-US" sz="1700" dirty="0">
                <a:solidFill>
                  <a:schemeClr val="bg1"/>
                </a:solidFill>
                <a:latin typeface="Noto Sans KR"/>
                <a:ea typeface="Noto Sans KR"/>
              </a:rPr>
              <a:t>설명</a:t>
            </a:r>
            <a:endParaRPr lang="en-US" altLang="ko-KR" sz="1700" dirty="0">
              <a:solidFill>
                <a:schemeClr val="bg1"/>
              </a:solidFill>
              <a:latin typeface="Noto Sans KR"/>
              <a:ea typeface="Noto Sans KR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87C472D-AA07-469A-BA93-C3A5CA2532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55936" y="1732393"/>
            <a:ext cx="7680128" cy="2676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689120"/>
      </p:ext>
    </p:extLst>
  </p:cSld>
  <p:clrMapOvr>
    <a:masterClrMapping/>
  </p:clrMapOvr>
  <p:transition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/>
          <p:cNvCxnSpPr>
            <a:endCxn id="36" idx="1"/>
          </p:cNvCxnSpPr>
          <p:nvPr/>
        </p:nvCxnSpPr>
        <p:spPr>
          <a:xfrm>
            <a:off x="431371" y="344703"/>
            <a:ext cx="10256279" cy="1929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-14515" y="149948"/>
            <a:ext cx="1088572" cy="384043"/>
          </a:xfrm>
          <a:prstGeom prst="rect">
            <a:avLst/>
          </a:prstGeom>
          <a:solidFill>
            <a:srgbClr val="2CA2E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>
              <a:latin typeface="맑은 고딕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1126708" y="345453"/>
            <a:ext cx="1233624" cy="0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이등변 삼각형 28"/>
          <p:cNvSpPr/>
          <p:nvPr/>
        </p:nvSpPr>
        <p:spPr>
          <a:xfrm rot="5400000">
            <a:off x="928279" y="295729"/>
            <a:ext cx="386628" cy="95087"/>
          </a:xfrm>
          <a:prstGeom prst="triangle">
            <a:avLst>
              <a:gd name="adj" fmla="val 50000"/>
            </a:avLst>
          </a:prstGeom>
          <a:solidFill>
            <a:srgbClr val="2CA2E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>
              <a:latin typeface="맑은 고딕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-14527" y="137251"/>
            <a:ext cx="1088572" cy="417600"/>
          </a:xfrm>
          <a:prstGeom prst="rect">
            <a:avLst/>
          </a:prstGeom>
          <a:solidFill>
            <a:srgbClr val="2CA2E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>
              <a:latin typeface="맑은 고딕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086925" y="70699"/>
            <a:ext cx="352371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0070C0"/>
                </a:solidFill>
                <a:latin typeface="맑은 고딕"/>
                <a:ea typeface="맑은 고딕"/>
              </a:rPr>
              <a:t>TERALEADER </a:t>
            </a:r>
            <a:r>
              <a:rPr lang="en-US" altLang="ko-KR" sz="1051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/>
                <a:ea typeface="맑은 고딕"/>
              </a:rPr>
              <a:t>World Best R&amp;D Technology!</a:t>
            </a:r>
            <a:endParaRPr lang="ko-KR" altLang="en-US" sz="1200" b="1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맑은 고딕"/>
              <a:ea typeface="맑은 고딕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0824300" y="6186902"/>
            <a:ext cx="1225484" cy="584463"/>
          </a:xfrm>
          <a:prstGeom prst="rect">
            <a:avLst/>
          </a:prstGeom>
          <a:solidFill>
            <a:schemeClr val="bg1"/>
          </a:solidFill>
          <a:ln w="19050" cap="flat" cmpd="sng" algn="ctr">
            <a:noFill/>
            <a:prstDash val="solid"/>
            <a:round/>
            <a:headEnd w="med" len="med"/>
            <a:tailEnd w="med" len="med"/>
          </a:ln>
          <a:effectLst/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defTabSz="914332">
              <a:spcBef>
                <a:spcPct val="0"/>
              </a:spcBef>
              <a:spcAft>
                <a:spcPct val="0"/>
              </a:spcAft>
              <a:defRPr/>
            </a:pPr>
            <a:endParaRPr lang="ko-KR" altLang="en-US">
              <a:latin typeface="맑은 고딕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1008056" y="593415"/>
            <a:ext cx="378000" cy="50400"/>
          </a:xfrm>
          <a:prstGeom prst="rect">
            <a:avLst/>
          </a:prstGeom>
          <a:solidFill>
            <a:srgbClr val="0070C0"/>
          </a:solidFill>
          <a:ln w="19050" cap="flat" cmpd="sng" algn="ctr">
            <a:noFill/>
            <a:prstDash val="solid"/>
            <a:round/>
            <a:headEnd w="med" len="med"/>
            <a:tailEnd w="med" len="med"/>
          </a:ln>
          <a:effectLst>
            <a:outerShdw blurRad="19050" dist="1524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defTabSz="914332">
              <a:spcBef>
                <a:spcPct val="0"/>
              </a:spcBef>
              <a:spcAft>
                <a:spcPct val="0"/>
              </a:spcAft>
              <a:defRPr/>
            </a:pPr>
            <a:endParaRPr lang="ko-KR" altLang="en-US">
              <a:latin typeface="맑은 고딕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10687650" y="183541"/>
            <a:ext cx="60959" cy="36090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>
              <a:latin typeface="맑은 고딕"/>
            </a:endParaRPr>
          </a:p>
        </p:txBody>
      </p:sp>
      <p:cxnSp>
        <p:nvCxnSpPr>
          <p:cNvPr id="120" name="직선 연결선 26"/>
          <p:cNvCxnSpPr/>
          <p:nvPr/>
        </p:nvCxnSpPr>
        <p:spPr>
          <a:xfrm rot="10800000" flipV="1">
            <a:off x="1477737" y="1008591"/>
            <a:ext cx="1051969" cy="5679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itle 15"/>
          <p:cNvSpPr txBox="1"/>
          <p:nvPr/>
        </p:nvSpPr>
        <p:spPr>
          <a:xfrm>
            <a:off x="926568" y="565133"/>
            <a:ext cx="11357112" cy="562527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marR="0" lvl="0" indent="0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2800" b="1" spc="-15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맑은 고딕"/>
                <a:ea typeface="맑은 고딕"/>
              </a:rPr>
              <a:t>02</a:t>
            </a:r>
            <a:r>
              <a:rPr lang="en-US" altLang="ko-KR" sz="2000" b="1" spc="-150" dirty="0">
                <a:solidFill>
                  <a:srgbClr val="0070C0"/>
                </a:solidFill>
                <a:latin typeface="맑은 고딕"/>
                <a:ea typeface="맑은 고딕"/>
              </a:rPr>
              <a:t>   XG5000</a:t>
            </a:r>
            <a:endParaRPr lang="en-US" altLang="ko-KR" sz="1400" spc="-150" dirty="0">
              <a:solidFill>
                <a:srgbClr val="858585"/>
              </a:solidFill>
              <a:latin typeface="맑은 고딕"/>
              <a:ea typeface="맑은 고딕"/>
            </a:endParaRPr>
          </a:p>
        </p:txBody>
      </p:sp>
      <p:sp>
        <p:nvSpPr>
          <p:cNvPr id="122" name="TextBox 121"/>
          <p:cNvSpPr txBox="1"/>
          <p:nvPr/>
        </p:nvSpPr>
        <p:spPr>
          <a:xfrm>
            <a:off x="1271010" y="1080964"/>
            <a:ext cx="2319546" cy="371192"/>
          </a:xfrm>
          <a:prstGeom prst="rect">
            <a:avLst/>
          </a:prstGeom>
        </p:spPr>
        <p:txBody>
          <a:bodyPr vert="horz" wrap="none" lIns="91440" tIns="45720" rIns="91440" bIns="45720" anchor="t">
            <a:spAutoFit/>
          </a:bodyPr>
          <a:lstStyle/>
          <a:p>
            <a:pPr marL="285750" indent="-285750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altLang="ko-KR" dirty="0"/>
              <a:t>Sputter</a:t>
            </a:r>
            <a:r>
              <a:rPr lang="ko-KR" altLang="en-US" dirty="0"/>
              <a:t> 예제 설명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19D8C0A-B67E-4720-BA05-83493AE6E700}"/>
              </a:ext>
            </a:extLst>
          </p:cNvPr>
          <p:cNvSpPr txBox="1"/>
          <p:nvPr/>
        </p:nvSpPr>
        <p:spPr>
          <a:xfrm>
            <a:off x="10863109" y="263135"/>
            <a:ext cx="114962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900" dirty="0">
                <a:ln w="9525">
                  <a:solidFill>
                    <a:prstClr val="white">
                      <a:alpha val="0"/>
                    </a:prstClr>
                  </a:solidFill>
                </a:ln>
                <a:solidFill>
                  <a:srgbClr val="56565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맑은 고딕"/>
              </a:rPr>
              <a:t>PLC</a:t>
            </a:r>
            <a:endParaRPr kumimoji="0" lang="ko-KR" altLang="en-US" sz="900" b="0" i="0" u="none" strike="noStrike" kern="1200" cap="none" spc="0" normalizeH="0" baseline="0" dirty="0">
              <a:ln w="9525">
                <a:solidFill>
                  <a:prstClr val="white">
                    <a:alpha val="0"/>
                  </a:prstClr>
                </a:solidFill>
              </a:ln>
              <a:solidFill>
                <a:srgbClr val="565656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uLnTx/>
              <a:uFillTx/>
              <a:ea typeface="맑은 고딕"/>
            </a:endParaRPr>
          </a:p>
        </p:txBody>
      </p:sp>
      <p:sp>
        <p:nvSpPr>
          <p:cNvPr id="22" name="직사각형 43">
            <a:extLst>
              <a:ext uri="{FF2B5EF4-FFF2-40B4-BE49-F238E27FC236}">
                <a16:creationId xmlns:a16="http://schemas.microsoft.com/office/drawing/2014/main" id="{C5E59A21-EE3A-4741-9652-8F6717590B86}"/>
              </a:ext>
            </a:extLst>
          </p:cNvPr>
          <p:cNvSpPr/>
          <p:nvPr/>
        </p:nvSpPr>
        <p:spPr>
          <a:xfrm>
            <a:off x="1271010" y="1392816"/>
            <a:ext cx="5092083" cy="3123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ko-KR" sz="13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/>
                <a:ea typeface="나눔고딕"/>
              </a:rPr>
              <a:t>- Colling, Shutter sector</a:t>
            </a:r>
            <a:endParaRPr lang="en-US" altLang="ko-KR" sz="1300" dirty="0">
              <a:solidFill>
                <a:schemeClr val="tx1">
                  <a:lumMod val="65000"/>
                  <a:lumOff val="35000"/>
                </a:schemeClr>
              </a:solidFill>
              <a:latin typeface="나눔고딕"/>
              <a:ea typeface="나눔고딕"/>
            </a:endParaRPr>
          </a:p>
        </p:txBody>
      </p:sp>
      <p:pic>
        <p:nvPicPr>
          <p:cNvPr id="24" name="그림 23">
            <a:hlinkClick r:id="rId3" action="ppaction://hlinksldjump"/>
            <a:extLst>
              <a:ext uri="{FF2B5EF4-FFF2-40B4-BE49-F238E27FC236}">
                <a16:creationId xmlns:a16="http://schemas.microsoft.com/office/drawing/2014/main" id="{2609563C-F6F6-451F-9A05-83D74C99D94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0863109" y="6285911"/>
            <a:ext cx="1225195" cy="493735"/>
          </a:xfrm>
          <a:prstGeom prst="rect">
            <a:avLst/>
          </a:prstGeom>
        </p:spPr>
      </p:pic>
      <p:sp>
        <p:nvSpPr>
          <p:cNvPr id="27" name="직사각형 38">
            <a:extLst>
              <a:ext uri="{FF2B5EF4-FFF2-40B4-BE49-F238E27FC236}">
                <a16:creationId xmlns:a16="http://schemas.microsoft.com/office/drawing/2014/main" id="{A4CB3CEB-471A-4108-BC7D-D33341032853}"/>
              </a:ext>
            </a:extLst>
          </p:cNvPr>
          <p:cNvSpPr/>
          <p:nvPr/>
        </p:nvSpPr>
        <p:spPr>
          <a:xfrm>
            <a:off x="1008056" y="4486139"/>
            <a:ext cx="10030558" cy="1127954"/>
          </a:xfrm>
          <a:prstGeom prst="rect">
            <a:avLst/>
          </a:prstGeom>
          <a:solidFill>
            <a:srgbClr val="DCE5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marL="342900" lvl="0" indent="-342900" algn="ctr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altLang="ko-KR" sz="1700" kern="0" dirty="0">
                <a:solidFill>
                  <a:schemeClr val="tx1"/>
                </a:solidFill>
                <a:latin typeface="Noto Sans KR"/>
                <a:ea typeface="Noto Sans KR"/>
              </a:rPr>
              <a:t>P168</a:t>
            </a:r>
            <a:r>
              <a:rPr lang="ko-KR" altLang="en-US" sz="1700" kern="0" dirty="0">
                <a:solidFill>
                  <a:schemeClr val="tx1"/>
                </a:solidFill>
                <a:latin typeface="Noto Sans KR"/>
                <a:ea typeface="Noto Sans KR"/>
              </a:rPr>
              <a:t>에 신호가 들어온 경우 쿨링 시작</a:t>
            </a:r>
            <a:r>
              <a:rPr lang="en-US" altLang="ko-KR" sz="1700" kern="0" dirty="0">
                <a:solidFill>
                  <a:schemeClr val="tx1"/>
                </a:solidFill>
                <a:latin typeface="Noto Sans KR"/>
                <a:ea typeface="Noto Sans KR"/>
              </a:rPr>
              <a:t>.</a:t>
            </a:r>
          </a:p>
          <a:p>
            <a:pPr marL="342900" lvl="0" indent="-342900" algn="ctr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altLang="ko-KR" sz="1700" kern="0" dirty="0">
                <a:solidFill>
                  <a:schemeClr val="tx1"/>
                </a:solidFill>
                <a:latin typeface="Noto Sans KR"/>
                <a:ea typeface="Noto Sans KR"/>
              </a:rPr>
              <a:t>P169</a:t>
            </a:r>
            <a:r>
              <a:rPr lang="ko-KR" altLang="en-US" sz="1700" kern="0" dirty="0">
                <a:solidFill>
                  <a:schemeClr val="tx1"/>
                </a:solidFill>
                <a:latin typeface="Noto Sans KR"/>
                <a:ea typeface="Noto Sans KR"/>
              </a:rPr>
              <a:t>에 신호가 들어온 경우 셔터 기능 시작</a:t>
            </a:r>
            <a:r>
              <a:rPr lang="en-US" altLang="ko-KR" sz="1700" kern="0" dirty="0">
                <a:solidFill>
                  <a:schemeClr val="tx1"/>
                </a:solidFill>
                <a:latin typeface="Noto Sans KR"/>
                <a:ea typeface="Noto Sans KR"/>
              </a:rPr>
              <a:t>.</a:t>
            </a:r>
          </a:p>
        </p:txBody>
      </p:sp>
      <p:sp>
        <p:nvSpPr>
          <p:cNvPr id="39" name="TextBox 57">
            <a:extLst>
              <a:ext uri="{FF2B5EF4-FFF2-40B4-BE49-F238E27FC236}">
                <a16:creationId xmlns:a16="http://schemas.microsoft.com/office/drawing/2014/main" id="{1CAB5B7C-FADF-476B-82DF-A6BF4A3A7EB5}"/>
              </a:ext>
            </a:extLst>
          </p:cNvPr>
          <p:cNvSpPr txBox="1"/>
          <p:nvPr/>
        </p:nvSpPr>
        <p:spPr>
          <a:xfrm>
            <a:off x="1021259" y="4262062"/>
            <a:ext cx="1184439" cy="353943"/>
          </a:xfrm>
          <a:prstGeom prst="rect">
            <a:avLst/>
          </a:prstGeom>
          <a:solidFill>
            <a:schemeClr val="accent1">
              <a:lumMod val="75000"/>
            </a:schemeClr>
          </a:solidFill>
          <a:ln w="254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ko-KR" altLang="en-US" sz="1700" dirty="0">
                <a:solidFill>
                  <a:schemeClr val="bg1"/>
                </a:solidFill>
                <a:latin typeface="Noto Sans KR"/>
                <a:ea typeface="Noto Sans KR"/>
              </a:rPr>
              <a:t>설명</a:t>
            </a:r>
            <a:endParaRPr lang="en-US" altLang="ko-KR" sz="1700" dirty="0">
              <a:solidFill>
                <a:schemeClr val="bg1"/>
              </a:solidFill>
              <a:latin typeface="Noto Sans KR"/>
              <a:ea typeface="Noto Sans KR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9909766-AA60-4AEC-8F2A-F796A3C00A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77292" y="1810608"/>
            <a:ext cx="7637416" cy="2268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517499"/>
      </p:ext>
    </p:extLst>
  </p:cSld>
  <p:clrMapOvr>
    <a:masterClrMapping/>
  </p:clrMapOvr>
  <p:transition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/>
          <p:cNvCxnSpPr>
            <a:endCxn id="36" idx="1"/>
          </p:cNvCxnSpPr>
          <p:nvPr/>
        </p:nvCxnSpPr>
        <p:spPr>
          <a:xfrm>
            <a:off x="431371" y="344703"/>
            <a:ext cx="10256279" cy="1929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-14515" y="149948"/>
            <a:ext cx="1088572" cy="384043"/>
          </a:xfrm>
          <a:prstGeom prst="rect">
            <a:avLst/>
          </a:prstGeom>
          <a:solidFill>
            <a:srgbClr val="2CA2E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>
              <a:latin typeface="맑은 고딕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1126708" y="345453"/>
            <a:ext cx="1233624" cy="0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이등변 삼각형 28"/>
          <p:cNvSpPr/>
          <p:nvPr/>
        </p:nvSpPr>
        <p:spPr>
          <a:xfrm rot="5400000">
            <a:off x="928279" y="295729"/>
            <a:ext cx="386628" cy="95087"/>
          </a:xfrm>
          <a:prstGeom prst="triangle">
            <a:avLst>
              <a:gd name="adj" fmla="val 50000"/>
            </a:avLst>
          </a:prstGeom>
          <a:solidFill>
            <a:srgbClr val="2CA2E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>
              <a:latin typeface="맑은 고딕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-14527" y="137251"/>
            <a:ext cx="1088572" cy="417600"/>
          </a:xfrm>
          <a:prstGeom prst="rect">
            <a:avLst/>
          </a:prstGeom>
          <a:solidFill>
            <a:srgbClr val="2CA2E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>
              <a:latin typeface="맑은 고딕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086925" y="70699"/>
            <a:ext cx="352371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0070C0"/>
                </a:solidFill>
                <a:latin typeface="맑은 고딕"/>
                <a:ea typeface="맑은 고딕"/>
              </a:rPr>
              <a:t>TERALEADER </a:t>
            </a:r>
            <a:r>
              <a:rPr lang="en-US" altLang="ko-KR" sz="1051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/>
                <a:ea typeface="맑은 고딕"/>
              </a:rPr>
              <a:t>World Best R&amp;D Technology!</a:t>
            </a:r>
            <a:endParaRPr lang="ko-KR" altLang="en-US" sz="1200" b="1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맑은 고딕"/>
              <a:ea typeface="맑은 고딕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0824300" y="6186902"/>
            <a:ext cx="1225484" cy="584463"/>
          </a:xfrm>
          <a:prstGeom prst="rect">
            <a:avLst/>
          </a:prstGeom>
          <a:solidFill>
            <a:schemeClr val="bg1"/>
          </a:solidFill>
          <a:ln w="19050" cap="flat" cmpd="sng" algn="ctr">
            <a:noFill/>
            <a:prstDash val="solid"/>
            <a:round/>
            <a:headEnd w="med" len="med"/>
            <a:tailEnd w="med" len="med"/>
          </a:ln>
          <a:effectLst/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defTabSz="914332">
              <a:spcBef>
                <a:spcPct val="0"/>
              </a:spcBef>
              <a:spcAft>
                <a:spcPct val="0"/>
              </a:spcAft>
              <a:defRPr/>
            </a:pPr>
            <a:endParaRPr lang="ko-KR" altLang="en-US">
              <a:latin typeface="맑은 고딕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1008056" y="593415"/>
            <a:ext cx="378000" cy="50400"/>
          </a:xfrm>
          <a:prstGeom prst="rect">
            <a:avLst/>
          </a:prstGeom>
          <a:solidFill>
            <a:srgbClr val="0070C0"/>
          </a:solidFill>
          <a:ln w="19050" cap="flat" cmpd="sng" algn="ctr">
            <a:noFill/>
            <a:prstDash val="solid"/>
            <a:round/>
            <a:headEnd w="med" len="med"/>
            <a:tailEnd w="med" len="med"/>
          </a:ln>
          <a:effectLst>
            <a:outerShdw blurRad="19050" dist="1524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defTabSz="914332">
              <a:spcBef>
                <a:spcPct val="0"/>
              </a:spcBef>
              <a:spcAft>
                <a:spcPct val="0"/>
              </a:spcAft>
              <a:defRPr/>
            </a:pPr>
            <a:endParaRPr lang="ko-KR" altLang="en-US">
              <a:latin typeface="맑은 고딕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10687650" y="183541"/>
            <a:ext cx="60959" cy="36090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>
              <a:latin typeface="맑은 고딕"/>
            </a:endParaRPr>
          </a:p>
        </p:txBody>
      </p:sp>
      <p:cxnSp>
        <p:nvCxnSpPr>
          <p:cNvPr id="120" name="직선 연결선 26"/>
          <p:cNvCxnSpPr/>
          <p:nvPr/>
        </p:nvCxnSpPr>
        <p:spPr>
          <a:xfrm rot="10800000" flipV="1">
            <a:off x="1477737" y="1008591"/>
            <a:ext cx="1051969" cy="5679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itle 15"/>
          <p:cNvSpPr txBox="1"/>
          <p:nvPr/>
        </p:nvSpPr>
        <p:spPr>
          <a:xfrm>
            <a:off x="926568" y="565133"/>
            <a:ext cx="11357112" cy="562527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marR="0" lvl="0" indent="0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2800" b="1" spc="-15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맑은 고딕"/>
                <a:ea typeface="맑은 고딕"/>
              </a:rPr>
              <a:t>02</a:t>
            </a:r>
            <a:r>
              <a:rPr lang="en-US" altLang="ko-KR" sz="2000" b="1" spc="-150" dirty="0">
                <a:solidFill>
                  <a:srgbClr val="0070C0"/>
                </a:solidFill>
                <a:latin typeface="맑은 고딕"/>
                <a:ea typeface="맑은 고딕"/>
              </a:rPr>
              <a:t>   XG5000</a:t>
            </a:r>
            <a:endParaRPr lang="en-US" altLang="ko-KR" sz="1400" spc="-150" dirty="0">
              <a:solidFill>
                <a:srgbClr val="858585"/>
              </a:solidFill>
              <a:latin typeface="맑은 고딕"/>
              <a:ea typeface="맑은 고딕"/>
            </a:endParaRPr>
          </a:p>
        </p:txBody>
      </p:sp>
      <p:sp>
        <p:nvSpPr>
          <p:cNvPr id="122" name="TextBox 121"/>
          <p:cNvSpPr txBox="1"/>
          <p:nvPr/>
        </p:nvSpPr>
        <p:spPr>
          <a:xfrm>
            <a:off x="1271010" y="1080964"/>
            <a:ext cx="2319546" cy="371192"/>
          </a:xfrm>
          <a:prstGeom prst="rect">
            <a:avLst/>
          </a:prstGeom>
        </p:spPr>
        <p:txBody>
          <a:bodyPr vert="horz" wrap="none" lIns="91440" tIns="45720" rIns="91440" bIns="45720" anchor="t">
            <a:spAutoFit/>
          </a:bodyPr>
          <a:lstStyle/>
          <a:p>
            <a:pPr marL="285750" indent="-285750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altLang="ko-KR" dirty="0"/>
              <a:t>Sputter</a:t>
            </a:r>
            <a:r>
              <a:rPr lang="ko-KR" altLang="en-US" dirty="0"/>
              <a:t> 예제 설명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19D8C0A-B67E-4720-BA05-83493AE6E700}"/>
              </a:ext>
            </a:extLst>
          </p:cNvPr>
          <p:cNvSpPr txBox="1"/>
          <p:nvPr/>
        </p:nvSpPr>
        <p:spPr>
          <a:xfrm>
            <a:off x="10863109" y="263135"/>
            <a:ext cx="114962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900" dirty="0">
                <a:ln w="9525">
                  <a:solidFill>
                    <a:prstClr val="white">
                      <a:alpha val="0"/>
                    </a:prstClr>
                  </a:solidFill>
                </a:ln>
                <a:solidFill>
                  <a:srgbClr val="56565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맑은 고딕"/>
              </a:rPr>
              <a:t>PLC</a:t>
            </a:r>
            <a:endParaRPr kumimoji="0" lang="ko-KR" altLang="en-US" sz="900" b="0" i="0" u="none" strike="noStrike" kern="1200" cap="none" spc="0" normalizeH="0" baseline="0" dirty="0">
              <a:ln w="9525">
                <a:solidFill>
                  <a:prstClr val="white">
                    <a:alpha val="0"/>
                  </a:prstClr>
                </a:solidFill>
              </a:ln>
              <a:solidFill>
                <a:srgbClr val="565656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uLnTx/>
              <a:uFillTx/>
              <a:ea typeface="맑은 고딕"/>
            </a:endParaRPr>
          </a:p>
        </p:txBody>
      </p:sp>
      <p:sp>
        <p:nvSpPr>
          <p:cNvPr id="22" name="직사각형 43">
            <a:extLst>
              <a:ext uri="{FF2B5EF4-FFF2-40B4-BE49-F238E27FC236}">
                <a16:creationId xmlns:a16="http://schemas.microsoft.com/office/drawing/2014/main" id="{C5E59A21-EE3A-4741-9652-8F6717590B86}"/>
              </a:ext>
            </a:extLst>
          </p:cNvPr>
          <p:cNvSpPr/>
          <p:nvPr/>
        </p:nvSpPr>
        <p:spPr>
          <a:xfrm>
            <a:off x="1271010" y="1392816"/>
            <a:ext cx="5092083" cy="3123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ko-KR" sz="13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/>
                <a:ea typeface="나눔고딕"/>
              </a:rPr>
              <a:t>- TURN, T/V, LINEAR, LIFT MOTOR sector</a:t>
            </a:r>
            <a:endParaRPr lang="en-US" altLang="ko-KR" sz="1300" dirty="0">
              <a:solidFill>
                <a:schemeClr val="tx1">
                  <a:lumMod val="65000"/>
                  <a:lumOff val="35000"/>
                </a:schemeClr>
              </a:solidFill>
              <a:latin typeface="나눔고딕"/>
              <a:ea typeface="나눔고딕"/>
            </a:endParaRPr>
          </a:p>
        </p:txBody>
      </p:sp>
      <p:pic>
        <p:nvPicPr>
          <p:cNvPr id="24" name="그림 23">
            <a:hlinkClick r:id="rId3" action="ppaction://hlinksldjump"/>
            <a:extLst>
              <a:ext uri="{FF2B5EF4-FFF2-40B4-BE49-F238E27FC236}">
                <a16:creationId xmlns:a16="http://schemas.microsoft.com/office/drawing/2014/main" id="{2609563C-F6F6-451F-9A05-83D74C99D94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0863109" y="6285911"/>
            <a:ext cx="1225195" cy="493735"/>
          </a:xfrm>
          <a:prstGeom prst="rect">
            <a:avLst/>
          </a:prstGeom>
        </p:spPr>
      </p:pic>
      <p:sp>
        <p:nvSpPr>
          <p:cNvPr id="27" name="직사각형 38">
            <a:extLst>
              <a:ext uri="{FF2B5EF4-FFF2-40B4-BE49-F238E27FC236}">
                <a16:creationId xmlns:a16="http://schemas.microsoft.com/office/drawing/2014/main" id="{A4CB3CEB-471A-4108-BC7D-D33341032853}"/>
              </a:ext>
            </a:extLst>
          </p:cNvPr>
          <p:cNvSpPr/>
          <p:nvPr/>
        </p:nvSpPr>
        <p:spPr>
          <a:xfrm>
            <a:off x="1008056" y="4608689"/>
            <a:ext cx="10030558" cy="1539220"/>
          </a:xfrm>
          <a:prstGeom prst="rect">
            <a:avLst/>
          </a:prstGeom>
          <a:solidFill>
            <a:srgbClr val="DCE5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marL="342900" lvl="0" indent="-342900" algn="ctr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altLang="ko-KR" sz="1700" kern="0" dirty="0">
                <a:solidFill>
                  <a:schemeClr val="tx1"/>
                </a:solidFill>
                <a:latin typeface="Noto Sans KR"/>
                <a:ea typeface="Noto Sans KR"/>
              </a:rPr>
              <a:t>M202</a:t>
            </a:r>
            <a:r>
              <a:rPr lang="ko-KR" altLang="en-US" sz="1700" kern="0" dirty="0">
                <a:solidFill>
                  <a:schemeClr val="tx1"/>
                </a:solidFill>
                <a:latin typeface="Noto Sans KR"/>
                <a:ea typeface="Noto Sans KR"/>
              </a:rPr>
              <a:t>주소 값이 </a:t>
            </a:r>
            <a:r>
              <a:rPr lang="en-US" altLang="ko-KR" sz="1700" kern="0" dirty="0">
                <a:solidFill>
                  <a:schemeClr val="tx1"/>
                </a:solidFill>
                <a:latin typeface="Noto Sans KR"/>
                <a:ea typeface="Noto Sans KR"/>
              </a:rPr>
              <a:t>0</a:t>
            </a:r>
            <a:r>
              <a:rPr lang="ko-KR" altLang="en-US" sz="1700" kern="0" dirty="0">
                <a:solidFill>
                  <a:schemeClr val="tx1"/>
                </a:solidFill>
                <a:latin typeface="Noto Sans KR"/>
                <a:ea typeface="Noto Sans KR"/>
              </a:rPr>
              <a:t>일 경우 </a:t>
            </a:r>
            <a:r>
              <a:rPr lang="ko-KR" altLang="en-US" sz="1700" kern="0" dirty="0" err="1">
                <a:solidFill>
                  <a:schemeClr val="tx1"/>
                </a:solidFill>
                <a:latin typeface="Noto Sans KR"/>
                <a:ea typeface="Noto Sans KR"/>
              </a:rPr>
              <a:t>위치모듈의</a:t>
            </a:r>
            <a:r>
              <a:rPr lang="ko-KR" altLang="en-US" sz="1700" kern="0" dirty="0">
                <a:solidFill>
                  <a:schemeClr val="tx1"/>
                </a:solidFill>
                <a:latin typeface="Noto Sans KR"/>
                <a:ea typeface="Noto Sans KR"/>
              </a:rPr>
              <a:t> </a:t>
            </a:r>
            <a:r>
              <a:rPr lang="en-US" altLang="ko-KR" sz="1700" kern="0" dirty="0">
                <a:solidFill>
                  <a:schemeClr val="tx1"/>
                </a:solidFill>
                <a:latin typeface="Noto Sans KR"/>
                <a:ea typeface="Noto Sans KR"/>
              </a:rPr>
              <a:t>x</a:t>
            </a:r>
            <a:r>
              <a:rPr lang="ko-KR" altLang="en-US" sz="1700" kern="0" dirty="0">
                <a:solidFill>
                  <a:schemeClr val="tx1"/>
                </a:solidFill>
                <a:latin typeface="Noto Sans KR"/>
                <a:ea typeface="Noto Sans KR"/>
              </a:rPr>
              <a:t>축 부동원점 설정</a:t>
            </a:r>
            <a:r>
              <a:rPr lang="en-US" altLang="ko-KR" sz="1700" kern="0" dirty="0">
                <a:solidFill>
                  <a:schemeClr val="tx1"/>
                </a:solidFill>
                <a:latin typeface="Noto Sans KR"/>
                <a:ea typeface="Noto Sans KR"/>
              </a:rPr>
              <a:t>.</a:t>
            </a:r>
          </a:p>
          <a:p>
            <a:pPr marL="342900" lvl="0" indent="-342900" algn="ctr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altLang="ko-KR" sz="1700" kern="0" dirty="0">
                <a:solidFill>
                  <a:schemeClr val="tx1"/>
                </a:solidFill>
                <a:latin typeface="Noto Sans KR"/>
                <a:ea typeface="Noto Sans KR"/>
              </a:rPr>
              <a:t>M202</a:t>
            </a:r>
            <a:r>
              <a:rPr lang="ko-KR" altLang="en-US" sz="1700" kern="0" dirty="0">
                <a:solidFill>
                  <a:schemeClr val="tx1"/>
                </a:solidFill>
                <a:latin typeface="Noto Sans KR"/>
                <a:ea typeface="Noto Sans KR"/>
              </a:rPr>
              <a:t>주소 값이 </a:t>
            </a:r>
            <a:r>
              <a:rPr lang="en-US" altLang="ko-KR" sz="1700" kern="0" dirty="0">
                <a:solidFill>
                  <a:schemeClr val="tx1"/>
                </a:solidFill>
                <a:latin typeface="Noto Sans KR"/>
                <a:ea typeface="Noto Sans KR"/>
              </a:rPr>
              <a:t>1</a:t>
            </a:r>
            <a:r>
              <a:rPr lang="ko-KR" altLang="en-US" sz="1700" kern="0" dirty="0">
                <a:solidFill>
                  <a:schemeClr val="tx1"/>
                </a:solidFill>
                <a:latin typeface="Noto Sans KR"/>
                <a:ea typeface="Noto Sans KR"/>
              </a:rPr>
              <a:t>일 경우 </a:t>
            </a:r>
            <a:r>
              <a:rPr lang="ko-KR" altLang="en-US" sz="1700" kern="0" dirty="0" err="1">
                <a:solidFill>
                  <a:schemeClr val="tx1"/>
                </a:solidFill>
                <a:latin typeface="Noto Sans KR"/>
                <a:ea typeface="Noto Sans KR"/>
              </a:rPr>
              <a:t>위치모듈</a:t>
            </a:r>
            <a:r>
              <a:rPr lang="ko-KR" altLang="en-US" sz="1700" kern="0" dirty="0">
                <a:solidFill>
                  <a:schemeClr val="tx1"/>
                </a:solidFill>
                <a:latin typeface="Noto Sans KR"/>
                <a:ea typeface="Noto Sans KR"/>
              </a:rPr>
              <a:t> </a:t>
            </a:r>
            <a:r>
              <a:rPr lang="en-US" altLang="ko-KR" sz="1700" kern="0" dirty="0">
                <a:solidFill>
                  <a:schemeClr val="tx1"/>
                </a:solidFill>
                <a:latin typeface="Noto Sans KR"/>
                <a:ea typeface="Noto Sans KR"/>
              </a:rPr>
              <a:t>x</a:t>
            </a:r>
            <a:r>
              <a:rPr lang="ko-KR" altLang="en-US" sz="1700" kern="0" dirty="0">
                <a:solidFill>
                  <a:schemeClr val="tx1"/>
                </a:solidFill>
                <a:latin typeface="Noto Sans KR"/>
                <a:ea typeface="Noto Sans KR"/>
              </a:rPr>
              <a:t>축 해당하는 모터가 </a:t>
            </a:r>
            <a:r>
              <a:rPr lang="en-US" altLang="ko-KR" sz="1700" kern="0" dirty="0">
                <a:solidFill>
                  <a:schemeClr val="tx1"/>
                </a:solidFill>
                <a:latin typeface="Noto Sans KR"/>
                <a:ea typeface="Noto Sans KR"/>
              </a:rPr>
              <a:t>800</a:t>
            </a:r>
            <a:r>
              <a:rPr lang="ko-KR" altLang="en-US" sz="1700" kern="0" dirty="0">
                <a:solidFill>
                  <a:schemeClr val="tx1"/>
                </a:solidFill>
                <a:latin typeface="Noto Sans KR"/>
                <a:ea typeface="Noto Sans KR"/>
              </a:rPr>
              <a:t>의 위치로 초당 </a:t>
            </a:r>
            <a:r>
              <a:rPr lang="en-US" altLang="ko-KR" sz="1700" kern="0" dirty="0">
                <a:solidFill>
                  <a:schemeClr val="tx1"/>
                </a:solidFill>
                <a:latin typeface="Noto Sans KR"/>
                <a:ea typeface="Noto Sans KR"/>
              </a:rPr>
              <a:t>200</a:t>
            </a:r>
            <a:r>
              <a:rPr lang="ko-KR" altLang="en-US" sz="1700" kern="0" dirty="0">
                <a:solidFill>
                  <a:schemeClr val="tx1"/>
                </a:solidFill>
                <a:latin typeface="Noto Sans KR"/>
                <a:ea typeface="Noto Sans KR"/>
              </a:rPr>
              <a:t>펄스의 속도로 이동</a:t>
            </a:r>
            <a:r>
              <a:rPr lang="en-US" altLang="ko-KR" sz="1700" kern="0" dirty="0">
                <a:solidFill>
                  <a:schemeClr val="tx1"/>
                </a:solidFill>
                <a:latin typeface="Noto Sans KR"/>
                <a:ea typeface="Noto Sans KR"/>
              </a:rPr>
              <a:t>.</a:t>
            </a:r>
          </a:p>
          <a:p>
            <a:pPr marL="342900" lvl="0" indent="-342900" algn="ctr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altLang="ko-KR" sz="1700" kern="0" dirty="0">
                <a:solidFill>
                  <a:schemeClr val="tx1"/>
                </a:solidFill>
                <a:latin typeface="Noto Sans KR"/>
                <a:ea typeface="Noto Sans KR"/>
              </a:rPr>
              <a:t>M202</a:t>
            </a:r>
            <a:r>
              <a:rPr lang="ko-KR" altLang="en-US" sz="1700" kern="0" dirty="0">
                <a:solidFill>
                  <a:schemeClr val="tx1"/>
                </a:solidFill>
                <a:latin typeface="Noto Sans KR"/>
                <a:ea typeface="Noto Sans KR"/>
              </a:rPr>
              <a:t>주소 값이 </a:t>
            </a:r>
            <a:r>
              <a:rPr lang="en-US" altLang="ko-KR" sz="1700" kern="0" dirty="0">
                <a:solidFill>
                  <a:schemeClr val="tx1"/>
                </a:solidFill>
                <a:latin typeface="Noto Sans KR"/>
                <a:ea typeface="Noto Sans KR"/>
              </a:rPr>
              <a:t>3</a:t>
            </a:r>
            <a:r>
              <a:rPr lang="ko-KR" altLang="en-US" sz="1700" kern="0" dirty="0">
                <a:solidFill>
                  <a:schemeClr val="tx1"/>
                </a:solidFill>
                <a:latin typeface="Noto Sans KR"/>
                <a:ea typeface="Noto Sans KR"/>
              </a:rPr>
              <a:t>일 경우 </a:t>
            </a:r>
            <a:r>
              <a:rPr lang="en-US" altLang="ko-KR" sz="1700" kern="0" dirty="0">
                <a:solidFill>
                  <a:schemeClr val="tx1"/>
                </a:solidFill>
                <a:latin typeface="Noto Sans KR"/>
                <a:ea typeface="Noto Sans KR"/>
              </a:rPr>
              <a:t>x</a:t>
            </a:r>
            <a:r>
              <a:rPr lang="ko-KR" altLang="en-US" sz="1700" kern="0" dirty="0">
                <a:solidFill>
                  <a:schemeClr val="tx1"/>
                </a:solidFill>
                <a:latin typeface="Noto Sans KR"/>
                <a:ea typeface="Noto Sans KR"/>
              </a:rPr>
              <a:t>축에 해당하는 모터가 </a:t>
            </a:r>
            <a:r>
              <a:rPr lang="en-US" altLang="ko-KR" sz="1700" kern="0" dirty="0">
                <a:solidFill>
                  <a:schemeClr val="tx1"/>
                </a:solidFill>
                <a:latin typeface="Noto Sans KR"/>
                <a:ea typeface="Noto Sans KR"/>
              </a:rPr>
              <a:t>0</a:t>
            </a:r>
            <a:r>
              <a:rPr lang="ko-KR" altLang="en-US" sz="1700" kern="0" dirty="0">
                <a:solidFill>
                  <a:schemeClr val="tx1"/>
                </a:solidFill>
                <a:latin typeface="Noto Sans KR"/>
                <a:ea typeface="Noto Sans KR"/>
              </a:rPr>
              <a:t>의 위치로 초당 </a:t>
            </a:r>
            <a:r>
              <a:rPr lang="en-US" altLang="ko-KR" sz="1700" kern="0" dirty="0">
                <a:solidFill>
                  <a:schemeClr val="tx1"/>
                </a:solidFill>
                <a:latin typeface="Noto Sans KR"/>
                <a:ea typeface="Noto Sans KR"/>
              </a:rPr>
              <a:t>200</a:t>
            </a:r>
            <a:r>
              <a:rPr lang="ko-KR" altLang="en-US" sz="1700" kern="0" dirty="0">
                <a:solidFill>
                  <a:schemeClr val="tx1"/>
                </a:solidFill>
                <a:latin typeface="Noto Sans KR"/>
                <a:ea typeface="Noto Sans KR"/>
              </a:rPr>
              <a:t>펄스의 속도로 이동</a:t>
            </a:r>
            <a:r>
              <a:rPr lang="en-US" altLang="ko-KR" sz="1700" kern="0" dirty="0">
                <a:solidFill>
                  <a:schemeClr val="tx1"/>
                </a:solidFill>
                <a:latin typeface="Noto Sans KR"/>
                <a:ea typeface="Noto Sans KR"/>
              </a:rPr>
              <a:t>.</a:t>
            </a:r>
          </a:p>
        </p:txBody>
      </p:sp>
      <p:sp>
        <p:nvSpPr>
          <p:cNvPr id="39" name="TextBox 57">
            <a:extLst>
              <a:ext uri="{FF2B5EF4-FFF2-40B4-BE49-F238E27FC236}">
                <a16:creationId xmlns:a16="http://schemas.microsoft.com/office/drawing/2014/main" id="{1CAB5B7C-FADF-476B-82DF-A6BF4A3A7EB5}"/>
              </a:ext>
            </a:extLst>
          </p:cNvPr>
          <p:cNvSpPr txBox="1"/>
          <p:nvPr/>
        </p:nvSpPr>
        <p:spPr>
          <a:xfrm>
            <a:off x="1021259" y="4384612"/>
            <a:ext cx="1184439" cy="353943"/>
          </a:xfrm>
          <a:prstGeom prst="rect">
            <a:avLst/>
          </a:prstGeom>
          <a:solidFill>
            <a:schemeClr val="accent1">
              <a:lumMod val="75000"/>
            </a:schemeClr>
          </a:solidFill>
          <a:ln w="254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ko-KR" altLang="en-US" sz="1700" dirty="0">
                <a:solidFill>
                  <a:schemeClr val="bg1"/>
                </a:solidFill>
                <a:latin typeface="Noto Sans KR"/>
                <a:ea typeface="Noto Sans KR"/>
              </a:rPr>
              <a:t>설명</a:t>
            </a:r>
            <a:endParaRPr lang="en-US" altLang="ko-KR" sz="1700" dirty="0">
              <a:solidFill>
                <a:schemeClr val="bg1"/>
              </a:solidFill>
              <a:latin typeface="Noto Sans KR"/>
              <a:ea typeface="Noto Sans KR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877A53C-61E1-4935-B53F-BF2CEC3F737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9481"/>
          <a:stretch/>
        </p:blipFill>
        <p:spPr>
          <a:xfrm>
            <a:off x="2627094" y="1889305"/>
            <a:ext cx="6937812" cy="2522439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D701923F-40D3-46EA-B559-63D09B34141F}"/>
              </a:ext>
            </a:extLst>
          </p:cNvPr>
          <p:cNvSpPr/>
          <p:nvPr/>
        </p:nvSpPr>
        <p:spPr>
          <a:xfrm>
            <a:off x="7672007" y="1937995"/>
            <a:ext cx="588073" cy="18341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568E220-54CF-4379-97D1-976691CD326E}"/>
              </a:ext>
            </a:extLst>
          </p:cNvPr>
          <p:cNvSpPr txBox="1"/>
          <p:nvPr/>
        </p:nvSpPr>
        <p:spPr>
          <a:xfrm>
            <a:off x="6436480" y="1158985"/>
            <a:ext cx="3059125" cy="461665"/>
          </a:xfrm>
          <a:prstGeom prst="rect">
            <a:avLst/>
          </a:prstGeom>
          <a:noFill/>
          <a:ln w="2222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부동원점 설정</a:t>
            </a:r>
            <a:r>
              <a:rPr lang="en-US" altLang="ko-KR" sz="1200" dirty="0"/>
              <a:t>: </a:t>
            </a:r>
            <a:r>
              <a:rPr lang="ko-KR" altLang="en-US" sz="1200" dirty="0"/>
              <a:t>현재 위치해 있는 모터의 위치를 </a:t>
            </a:r>
            <a:r>
              <a:rPr lang="en-US" altLang="ko-KR" sz="1200" dirty="0"/>
              <a:t>0</a:t>
            </a:r>
            <a:r>
              <a:rPr lang="ko-KR" altLang="en-US" sz="1200" dirty="0"/>
              <a:t>으로 잡아주는 역할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E259C6E9-CA58-4199-8274-DE1683295D45}"/>
              </a:ext>
            </a:extLst>
          </p:cNvPr>
          <p:cNvCxnSpPr>
            <a:cxnSpLocks/>
          </p:cNvCxnSpPr>
          <p:nvPr/>
        </p:nvCxnSpPr>
        <p:spPr>
          <a:xfrm flipV="1">
            <a:off x="7966043" y="1606709"/>
            <a:ext cx="0" cy="34324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87FFE49-51FE-4BAC-A42D-DF02FE385959}"/>
              </a:ext>
            </a:extLst>
          </p:cNvPr>
          <p:cNvSpPr/>
          <p:nvPr/>
        </p:nvSpPr>
        <p:spPr>
          <a:xfrm>
            <a:off x="8387440" y="1937254"/>
            <a:ext cx="396240" cy="18341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26804DBF-4A08-457B-9E35-B857557DF83E}"/>
              </a:ext>
            </a:extLst>
          </p:cNvPr>
          <p:cNvCxnSpPr>
            <a:cxnSpLocks/>
            <a:stCxn id="34" idx="2"/>
          </p:cNvCxnSpPr>
          <p:nvPr/>
        </p:nvCxnSpPr>
        <p:spPr>
          <a:xfrm>
            <a:off x="8585560" y="2120667"/>
            <a:ext cx="0" cy="13912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326D8F68-04F1-431F-948F-5C4A934EC9DE}"/>
              </a:ext>
            </a:extLst>
          </p:cNvPr>
          <p:cNvSpPr txBox="1"/>
          <p:nvPr/>
        </p:nvSpPr>
        <p:spPr>
          <a:xfrm>
            <a:off x="8309006" y="2265857"/>
            <a:ext cx="555592" cy="200055"/>
          </a:xfrm>
          <a:prstGeom prst="rect">
            <a:avLst/>
          </a:prstGeom>
          <a:noFill/>
          <a:ln w="2222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700" dirty="0"/>
              <a:t>슬롯번호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34614E83-0079-46FC-991D-B196E7A702FD}"/>
              </a:ext>
            </a:extLst>
          </p:cNvPr>
          <p:cNvSpPr/>
          <p:nvPr/>
        </p:nvSpPr>
        <p:spPr>
          <a:xfrm>
            <a:off x="9019706" y="1937437"/>
            <a:ext cx="396240" cy="18341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A2DA0CEE-B8E0-4E22-A6E6-6CA99CB6E181}"/>
              </a:ext>
            </a:extLst>
          </p:cNvPr>
          <p:cNvCxnSpPr>
            <a:cxnSpLocks/>
            <a:stCxn id="40" idx="3"/>
          </p:cNvCxnSpPr>
          <p:nvPr/>
        </p:nvCxnSpPr>
        <p:spPr>
          <a:xfrm>
            <a:off x="9415946" y="2029144"/>
            <a:ext cx="436605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CF57A195-A24A-4D81-BA73-BEAA06849A74}"/>
              </a:ext>
            </a:extLst>
          </p:cNvPr>
          <p:cNvSpPr txBox="1"/>
          <p:nvPr/>
        </p:nvSpPr>
        <p:spPr>
          <a:xfrm>
            <a:off x="9858943" y="1805747"/>
            <a:ext cx="616018" cy="461665"/>
          </a:xfrm>
          <a:prstGeom prst="rect">
            <a:avLst/>
          </a:prstGeom>
          <a:noFill/>
          <a:ln w="2222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0: X</a:t>
            </a:r>
            <a:r>
              <a:rPr lang="ko-KR" altLang="en-US" sz="1200" dirty="0"/>
              <a:t>축</a:t>
            </a:r>
            <a:endParaRPr lang="en-US" altLang="ko-KR" sz="1200" dirty="0"/>
          </a:p>
          <a:p>
            <a:r>
              <a:rPr lang="en-US" altLang="ko-KR" sz="1200" dirty="0"/>
              <a:t>1: Y</a:t>
            </a:r>
            <a:r>
              <a:rPr lang="ko-KR" altLang="en-US" sz="1200" dirty="0"/>
              <a:t>축</a:t>
            </a:r>
            <a:endParaRPr lang="en-US" altLang="ko-KR" sz="1200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E49A5CDA-0979-49D7-8D4F-8EF2C53FF8FE}"/>
              </a:ext>
            </a:extLst>
          </p:cNvPr>
          <p:cNvSpPr/>
          <p:nvPr/>
        </p:nvSpPr>
        <p:spPr>
          <a:xfrm>
            <a:off x="4491927" y="2773928"/>
            <a:ext cx="588073" cy="18341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EBF1282-C2D6-4595-8819-A4E3CC1C81EA}"/>
              </a:ext>
            </a:extLst>
          </p:cNvPr>
          <p:cNvSpPr txBox="1"/>
          <p:nvPr/>
        </p:nvSpPr>
        <p:spPr>
          <a:xfrm>
            <a:off x="157481" y="2545009"/>
            <a:ext cx="2258916" cy="646331"/>
          </a:xfrm>
          <a:prstGeom prst="rect">
            <a:avLst/>
          </a:prstGeom>
          <a:noFill/>
          <a:ln w="2222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직접기동</a:t>
            </a:r>
            <a:r>
              <a:rPr lang="en-US" altLang="ko-KR" sz="1200" dirty="0"/>
              <a:t>: </a:t>
            </a:r>
            <a:r>
              <a:rPr lang="ko-KR" altLang="en-US" sz="1200" dirty="0"/>
              <a:t>운전 데이터를 사용하지 않고 직접 입력하여 위치결정 제어 실행</a:t>
            </a: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5AA2CBF0-CC44-4C4F-A5C2-B905FC339E9D}"/>
              </a:ext>
            </a:extLst>
          </p:cNvPr>
          <p:cNvCxnSpPr>
            <a:cxnSpLocks/>
            <a:stCxn id="43" idx="1"/>
            <a:endCxn id="44" idx="3"/>
          </p:cNvCxnSpPr>
          <p:nvPr/>
        </p:nvCxnSpPr>
        <p:spPr>
          <a:xfrm flipH="1">
            <a:off x="2416397" y="2865635"/>
            <a:ext cx="2075530" cy="254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CDCBA399-973C-4722-AA51-5E68C50BEB5E}"/>
              </a:ext>
            </a:extLst>
          </p:cNvPr>
          <p:cNvSpPr/>
          <p:nvPr/>
        </p:nvSpPr>
        <p:spPr>
          <a:xfrm>
            <a:off x="5196600" y="2772853"/>
            <a:ext cx="396240" cy="18341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8A35F27-981E-4901-A169-302515DBD5CA}"/>
              </a:ext>
            </a:extLst>
          </p:cNvPr>
          <p:cNvSpPr txBox="1"/>
          <p:nvPr/>
        </p:nvSpPr>
        <p:spPr>
          <a:xfrm>
            <a:off x="5123210" y="3080315"/>
            <a:ext cx="543019" cy="200055"/>
          </a:xfrm>
          <a:prstGeom prst="rect">
            <a:avLst/>
          </a:prstGeom>
          <a:noFill/>
          <a:ln w="2222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700" dirty="0"/>
              <a:t>슬롯번호</a:t>
            </a: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1A13E93E-85F7-47FC-957B-76BA7611A085}"/>
              </a:ext>
            </a:extLst>
          </p:cNvPr>
          <p:cNvCxnSpPr>
            <a:cxnSpLocks/>
            <a:endCxn id="49" idx="0"/>
          </p:cNvCxnSpPr>
          <p:nvPr/>
        </p:nvCxnSpPr>
        <p:spPr>
          <a:xfrm>
            <a:off x="5394719" y="2956266"/>
            <a:ext cx="1" cy="124049"/>
          </a:xfrm>
          <a:prstGeom prst="straightConnector1">
            <a:avLst/>
          </a:prstGeom>
          <a:ln w="12700">
            <a:solidFill>
              <a:srgbClr val="FF0000"/>
            </a:solidFill>
            <a:headEnd type="none" w="sm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96793C9C-760F-4ADC-B174-9E09593F0C2F}"/>
              </a:ext>
            </a:extLst>
          </p:cNvPr>
          <p:cNvGrpSpPr/>
          <p:nvPr/>
        </p:nvGrpSpPr>
        <p:grpSpPr>
          <a:xfrm>
            <a:off x="5801932" y="2773928"/>
            <a:ext cx="429474" cy="517439"/>
            <a:chOff x="5801932" y="2773928"/>
            <a:chExt cx="429474" cy="517439"/>
          </a:xfrm>
        </p:grpSpPr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63386F8D-329F-4EFF-AD75-BA2C71FD03DA}"/>
                </a:ext>
              </a:extLst>
            </p:cNvPr>
            <p:cNvSpPr/>
            <p:nvPr/>
          </p:nvSpPr>
          <p:spPr>
            <a:xfrm>
              <a:off x="5816116" y="2773928"/>
              <a:ext cx="396240" cy="183413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123410D8-51D1-41D0-BB00-9BABD2D209B5}"/>
                </a:ext>
              </a:extLst>
            </p:cNvPr>
            <p:cNvSpPr txBox="1"/>
            <p:nvPr/>
          </p:nvSpPr>
          <p:spPr>
            <a:xfrm>
              <a:off x="5801932" y="3091312"/>
              <a:ext cx="429474" cy="200055"/>
            </a:xfrm>
            <a:prstGeom prst="rect">
              <a:avLst/>
            </a:prstGeom>
            <a:noFill/>
            <a:ln w="22225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700" dirty="0"/>
                <a:t>0: X</a:t>
              </a:r>
              <a:r>
                <a:rPr lang="ko-KR" altLang="en-US" sz="700" dirty="0"/>
                <a:t>축</a:t>
              </a:r>
            </a:p>
          </p:txBody>
        </p:sp>
        <p:cxnSp>
          <p:nvCxnSpPr>
            <p:cNvPr id="54" name="직선 화살표 연결선 53">
              <a:extLst>
                <a:ext uri="{FF2B5EF4-FFF2-40B4-BE49-F238E27FC236}">
                  <a16:creationId xmlns:a16="http://schemas.microsoft.com/office/drawing/2014/main" id="{0FFF3996-1C2F-4669-BE3D-3DBF490023F2}"/>
                </a:ext>
              </a:extLst>
            </p:cNvPr>
            <p:cNvCxnSpPr>
              <a:cxnSpLocks/>
              <a:stCxn id="52" idx="2"/>
              <a:endCxn id="53" idx="0"/>
            </p:cNvCxnSpPr>
            <p:nvPr/>
          </p:nvCxnSpPr>
          <p:spPr>
            <a:xfrm>
              <a:off x="6014236" y="2957341"/>
              <a:ext cx="2433" cy="133971"/>
            </a:xfrm>
            <a:prstGeom prst="straightConnector1">
              <a:avLst/>
            </a:prstGeom>
            <a:ln w="12700">
              <a:solidFill>
                <a:srgbClr val="FF0000"/>
              </a:solidFill>
              <a:headEnd type="none" w="sm" len="sm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CF68383C-1611-438E-BEFA-72C0C6D6BF13}"/>
              </a:ext>
            </a:extLst>
          </p:cNvPr>
          <p:cNvGrpSpPr/>
          <p:nvPr/>
        </p:nvGrpSpPr>
        <p:grpSpPr>
          <a:xfrm>
            <a:off x="6394672" y="2773928"/>
            <a:ext cx="539321" cy="517439"/>
            <a:chOff x="5744575" y="2773928"/>
            <a:chExt cx="539321" cy="517439"/>
          </a:xfrm>
        </p:grpSpPr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6DB57167-D7B8-4499-BDFD-CF7C3F13D63D}"/>
                </a:ext>
              </a:extLst>
            </p:cNvPr>
            <p:cNvSpPr/>
            <p:nvPr/>
          </p:nvSpPr>
          <p:spPr>
            <a:xfrm>
              <a:off x="5816116" y="2773928"/>
              <a:ext cx="396240" cy="183413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F484B5A6-351C-4B34-9B41-DCF4E444FC8A}"/>
                </a:ext>
              </a:extLst>
            </p:cNvPr>
            <p:cNvSpPr txBox="1"/>
            <p:nvPr/>
          </p:nvSpPr>
          <p:spPr>
            <a:xfrm>
              <a:off x="5744575" y="3091312"/>
              <a:ext cx="539321" cy="200055"/>
            </a:xfrm>
            <a:prstGeom prst="rect">
              <a:avLst/>
            </a:prstGeom>
            <a:noFill/>
            <a:ln w="22225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700" dirty="0"/>
                <a:t>목표위치</a:t>
              </a:r>
            </a:p>
          </p:txBody>
        </p:sp>
        <p:cxnSp>
          <p:nvCxnSpPr>
            <p:cNvPr id="66" name="직선 화살표 연결선 65">
              <a:extLst>
                <a:ext uri="{FF2B5EF4-FFF2-40B4-BE49-F238E27FC236}">
                  <a16:creationId xmlns:a16="http://schemas.microsoft.com/office/drawing/2014/main" id="{004F3123-9AB8-4075-8BEA-475F0F38CDBE}"/>
                </a:ext>
              </a:extLst>
            </p:cNvPr>
            <p:cNvCxnSpPr>
              <a:cxnSpLocks/>
              <a:stCxn id="64" idx="2"/>
              <a:endCxn id="65" idx="0"/>
            </p:cNvCxnSpPr>
            <p:nvPr/>
          </p:nvCxnSpPr>
          <p:spPr>
            <a:xfrm>
              <a:off x="6014236" y="2957341"/>
              <a:ext cx="0" cy="133971"/>
            </a:xfrm>
            <a:prstGeom prst="straightConnector1">
              <a:avLst/>
            </a:prstGeom>
            <a:ln w="12700">
              <a:solidFill>
                <a:srgbClr val="FF0000"/>
              </a:solidFill>
              <a:headEnd type="none" w="sm" len="sm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5C171D50-EC3F-441B-BA37-CC167A58C54A}"/>
              </a:ext>
            </a:extLst>
          </p:cNvPr>
          <p:cNvGrpSpPr/>
          <p:nvPr/>
        </p:nvGrpSpPr>
        <p:grpSpPr>
          <a:xfrm>
            <a:off x="7036795" y="2773928"/>
            <a:ext cx="539321" cy="517439"/>
            <a:chOff x="5744575" y="2773928"/>
            <a:chExt cx="539321" cy="517439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2793EBA5-39CF-4050-B221-9FBB1DEB9423}"/>
                </a:ext>
              </a:extLst>
            </p:cNvPr>
            <p:cNvSpPr/>
            <p:nvPr/>
          </p:nvSpPr>
          <p:spPr>
            <a:xfrm>
              <a:off x="5816116" y="2773928"/>
              <a:ext cx="396240" cy="183413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5451A627-D64D-49F4-AB26-A8067CF41493}"/>
                </a:ext>
              </a:extLst>
            </p:cNvPr>
            <p:cNvSpPr txBox="1"/>
            <p:nvPr/>
          </p:nvSpPr>
          <p:spPr>
            <a:xfrm>
              <a:off x="5744575" y="3091312"/>
              <a:ext cx="539321" cy="200055"/>
            </a:xfrm>
            <a:prstGeom prst="rect">
              <a:avLst/>
            </a:prstGeom>
            <a:noFill/>
            <a:ln w="22225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700" dirty="0"/>
                <a:t>초당속도</a:t>
              </a:r>
            </a:p>
          </p:txBody>
        </p:sp>
        <p:cxnSp>
          <p:nvCxnSpPr>
            <p:cNvPr id="72" name="직선 화살표 연결선 71">
              <a:extLst>
                <a:ext uri="{FF2B5EF4-FFF2-40B4-BE49-F238E27FC236}">
                  <a16:creationId xmlns:a16="http://schemas.microsoft.com/office/drawing/2014/main" id="{8A5D5190-06E0-4BB8-8C4D-11C3CB90201E}"/>
                </a:ext>
              </a:extLst>
            </p:cNvPr>
            <p:cNvCxnSpPr>
              <a:cxnSpLocks/>
              <a:stCxn id="70" idx="2"/>
              <a:endCxn id="71" idx="0"/>
            </p:cNvCxnSpPr>
            <p:nvPr/>
          </p:nvCxnSpPr>
          <p:spPr>
            <a:xfrm>
              <a:off x="6014236" y="2957341"/>
              <a:ext cx="0" cy="133971"/>
            </a:xfrm>
            <a:prstGeom prst="straightConnector1">
              <a:avLst/>
            </a:prstGeom>
            <a:ln w="12700">
              <a:solidFill>
                <a:srgbClr val="FF0000"/>
              </a:solidFill>
              <a:headEnd type="none" w="sm" len="sm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75EEF236-513C-4AEA-B5F5-4F0793184360}"/>
              </a:ext>
            </a:extLst>
          </p:cNvPr>
          <p:cNvGrpSpPr/>
          <p:nvPr/>
        </p:nvGrpSpPr>
        <p:grpSpPr>
          <a:xfrm>
            <a:off x="7678917" y="2774698"/>
            <a:ext cx="539321" cy="517439"/>
            <a:chOff x="5744575" y="2773928"/>
            <a:chExt cx="539321" cy="517439"/>
          </a:xfrm>
        </p:grpSpPr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72436804-B1EF-4D24-B739-E79D9772AB33}"/>
                </a:ext>
              </a:extLst>
            </p:cNvPr>
            <p:cNvSpPr/>
            <p:nvPr/>
          </p:nvSpPr>
          <p:spPr>
            <a:xfrm>
              <a:off x="5816116" y="2773928"/>
              <a:ext cx="396240" cy="183413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77EE3289-BE64-4338-A172-C764BEA30D72}"/>
                </a:ext>
              </a:extLst>
            </p:cNvPr>
            <p:cNvSpPr txBox="1"/>
            <p:nvPr/>
          </p:nvSpPr>
          <p:spPr>
            <a:xfrm>
              <a:off x="5744575" y="3091312"/>
              <a:ext cx="539321" cy="200055"/>
            </a:xfrm>
            <a:prstGeom prst="rect">
              <a:avLst/>
            </a:prstGeom>
            <a:noFill/>
            <a:ln w="22225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700" dirty="0" err="1"/>
                <a:t>드웰타임</a:t>
              </a:r>
              <a:endParaRPr lang="ko-KR" altLang="en-US" sz="700" dirty="0"/>
            </a:p>
          </p:txBody>
        </p:sp>
        <p:cxnSp>
          <p:nvCxnSpPr>
            <p:cNvPr id="76" name="직선 화살표 연결선 75">
              <a:extLst>
                <a:ext uri="{FF2B5EF4-FFF2-40B4-BE49-F238E27FC236}">
                  <a16:creationId xmlns:a16="http://schemas.microsoft.com/office/drawing/2014/main" id="{A3A24745-75AF-4AEF-9E1E-A1AD373FCE6C}"/>
                </a:ext>
              </a:extLst>
            </p:cNvPr>
            <p:cNvCxnSpPr>
              <a:cxnSpLocks/>
              <a:stCxn id="74" idx="2"/>
              <a:endCxn id="75" idx="0"/>
            </p:cNvCxnSpPr>
            <p:nvPr/>
          </p:nvCxnSpPr>
          <p:spPr>
            <a:xfrm>
              <a:off x="6014236" y="2957341"/>
              <a:ext cx="0" cy="133971"/>
            </a:xfrm>
            <a:prstGeom prst="straightConnector1">
              <a:avLst/>
            </a:prstGeom>
            <a:ln w="12700">
              <a:solidFill>
                <a:srgbClr val="FF0000"/>
              </a:solidFill>
              <a:headEnd type="none" w="sm" len="sm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8FBCBA04-EC95-4412-928E-CB8EEF50599F}"/>
              </a:ext>
            </a:extLst>
          </p:cNvPr>
          <p:cNvGrpSpPr/>
          <p:nvPr/>
        </p:nvGrpSpPr>
        <p:grpSpPr>
          <a:xfrm>
            <a:off x="8370537" y="2773928"/>
            <a:ext cx="446928" cy="517439"/>
            <a:chOff x="5790772" y="2773928"/>
            <a:chExt cx="446928" cy="517439"/>
          </a:xfrm>
        </p:grpSpPr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DAC8CC46-AE76-4E0F-870D-1B39A574BF2C}"/>
                </a:ext>
              </a:extLst>
            </p:cNvPr>
            <p:cNvSpPr/>
            <p:nvPr/>
          </p:nvSpPr>
          <p:spPr>
            <a:xfrm>
              <a:off x="5816116" y="2773928"/>
              <a:ext cx="396240" cy="183413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3E705C65-37B1-4AB8-8977-6024957C81D0}"/>
                </a:ext>
              </a:extLst>
            </p:cNvPr>
            <p:cNvSpPr txBox="1"/>
            <p:nvPr/>
          </p:nvSpPr>
          <p:spPr>
            <a:xfrm>
              <a:off x="5790772" y="3091312"/>
              <a:ext cx="446928" cy="200055"/>
            </a:xfrm>
            <a:prstGeom prst="rect">
              <a:avLst/>
            </a:prstGeom>
            <a:noFill/>
            <a:ln w="22225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700" dirty="0"/>
                <a:t>M</a:t>
              </a:r>
              <a:r>
                <a:rPr lang="ko-KR" altLang="en-US" sz="700" dirty="0"/>
                <a:t>코드</a:t>
              </a:r>
            </a:p>
          </p:txBody>
        </p:sp>
        <p:cxnSp>
          <p:nvCxnSpPr>
            <p:cNvPr id="80" name="직선 화살표 연결선 79">
              <a:extLst>
                <a:ext uri="{FF2B5EF4-FFF2-40B4-BE49-F238E27FC236}">
                  <a16:creationId xmlns:a16="http://schemas.microsoft.com/office/drawing/2014/main" id="{29CF5485-EF58-426C-A7D0-8B70225FCD32}"/>
                </a:ext>
              </a:extLst>
            </p:cNvPr>
            <p:cNvCxnSpPr>
              <a:cxnSpLocks/>
              <a:stCxn id="78" idx="2"/>
              <a:endCxn id="79" idx="0"/>
            </p:cNvCxnSpPr>
            <p:nvPr/>
          </p:nvCxnSpPr>
          <p:spPr>
            <a:xfrm>
              <a:off x="6014236" y="2957341"/>
              <a:ext cx="0" cy="133971"/>
            </a:xfrm>
            <a:prstGeom prst="straightConnector1">
              <a:avLst/>
            </a:prstGeom>
            <a:ln w="12700">
              <a:solidFill>
                <a:srgbClr val="FF0000"/>
              </a:solidFill>
              <a:headEnd type="none" w="sm" len="sm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453E5F60-23CF-4C45-8D58-F77F9730485F}"/>
              </a:ext>
            </a:extLst>
          </p:cNvPr>
          <p:cNvSpPr/>
          <p:nvPr/>
        </p:nvSpPr>
        <p:spPr>
          <a:xfrm>
            <a:off x="9034615" y="2772853"/>
            <a:ext cx="396240" cy="18341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4E90B272-20CB-476C-99B2-C55FA261377F}"/>
              </a:ext>
            </a:extLst>
          </p:cNvPr>
          <p:cNvSpPr txBox="1"/>
          <p:nvPr/>
        </p:nvSpPr>
        <p:spPr>
          <a:xfrm>
            <a:off x="9834566" y="2656810"/>
            <a:ext cx="1957383" cy="415498"/>
          </a:xfrm>
          <a:prstGeom prst="rect">
            <a:avLst/>
          </a:prstGeom>
          <a:noFill/>
          <a:ln w="2222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컨트롤 워드</a:t>
            </a:r>
            <a:r>
              <a:rPr lang="en-US" altLang="ko-KR" sz="1050" dirty="0"/>
              <a:t>: </a:t>
            </a:r>
            <a:r>
              <a:rPr lang="ko-KR" altLang="en-US" sz="1050" dirty="0" err="1"/>
              <a:t>비트별</a:t>
            </a:r>
            <a:r>
              <a:rPr lang="ko-KR" altLang="en-US" sz="1050" dirty="0"/>
              <a:t> 정보를 활용하여 다양한 제어 가능</a:t>
            </a:r>
          </a:p>
        </p:txBody>
      </p: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3100F93C-6341-48AA-9FF1-8066486547A2}"/>
              </a:ext>
            </a:extLst>
          </p:cNvPr>
          <p:cNvCxnSpPr>
            <a:cxnSpLocks/>
            <a:stCxn id="87" idx="3"/>
            <a:endCxn id="88" idx="1"/>
          </p:cNvCxnSpPr>
          <p:nvPr/>
        </p:nvCxnSpPr>
        <p:spPr>
          <a:xfrm flipV="1">
            <a:off x="9430855" y="2864559"/>
            <a:ext cx="403711" cy="1"/>
          </a:xfrm>
          <a:prstGeom prst="straightConnector1">
            <a:avLst/>
          </a:prstGeom>
          <a:ln w="12700">
            <a:solidFill>
              <a:srgbClr val="FF0000"/>
            </a:solidFill>
            <a:headEnd type="none" w="sm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연결선: 꺾임 96">
            <a:extLst>
              <a:ext uri="{FF2B5EF4-FFF2-40B4-BE49-F238E27FC236}">
                <a16:creationId xmlns:a16="http://schemas.microsoft.com/office/drawing/2014/main" id="{3114122A-E4FE-48B5-A823-2D9511BF67FD}"/>
              </a:ext>
            </a:extLst>
          </p:cNvPr>
          <p:cNvCxnSpPr>
            <a:cxnSpLocks/>
            <a:stCxn id="75" idx="2"/>
            <a:endCxn id="101" idx="1"/>
          </p:cNvCxnSpPr>
          <p:nvPr/>
        </p:nvCxnSpPr>
        <p:spPr>
          <a:xfrm rot="16200000" flipH="1">
            <a:off x="8495456" y="2745259"/>
            <a:ext cx="802582" cy="1896338"/>
          </a:xfrm>
          <a:prstGeom prst="bent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A0B8E3E0-0A7B-433F-AD7D-8E1E89BB299E}"/>
              </a:ext>
            </a:extLst>
          </p:cNvPr>
          <p:cNvSpPr txBox="1"/>
          <p:nvPr/>
        </p:nvSpPr>
        <p:spPr>
          <a:xfrm>
            <a:off x="9844916" y="3886970"/>
            <a:ext cx="1630790" cy="415498"/>
          </a:xfrm>
          <a:prstGeom prst="rect">
            <a:avLst/>
          </a:prstGeom>
          <a:noFill/>
          <a:ln w="2222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다음 모션을 실행시키기 전 지연시간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55A312D8-32C5-4CA9-9275-3BE3442727F4}"/>
              </a:ext>
            </a:extLst>
          </p:cNvPr>
          <p:cNvSpPr txBox="1"/>
          <p:nvPr/>
        </p:nvSpPr>
        <p:spPr>
          <a:xfrm>
            <a:off x="9844916" y="3342398"/>
            <a:ext cx="1947034" cy="415498"/>
          </a:xfrm>
          <a:prstGeom prst="rect">
            <a:avLst/>
          </a:prstGeom>
          <a:noFill/>
          <a:ln w="2222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50" dirty="0" err="1"/>
              <a:t>드웰타임까지</a:t>
            </a:r>
            <a:r>
              <a:rPr lang="ko-KR" altLang="en-US" sz="1050" dirty="0"/>
              <a:t> 종료 후 코드에 해당하는 보조 동작 실행</a:t>
            </a:r>
          </a:p>
        </p:txBody>
      </p:sp>
      <p:cxnSp>
        <p:nvCxnSpPr>
          <p:cNvPr id="100" name="연결선: 꺾임 99">
            <a:extLst>
              <a:ext uri="{FF2B5EF4-FFF2-40B4-BE49-F238E27FC236}">
                <a16:creationId xmlns:a16="http://schemas.microsoft.com/office/drawing/2014/main" id="{9DC7D236-086F-4358-85C3-8584ACF0D959}"/>
              </a:ext>
            </a:extLst>
          </p:cNvPr>
          <p:cNvCxnSpPr>
            <a:cxnSpLocks/>
            <a:stCxn id="79" idx="3"/>
            <a:endCxn id="103" idx="0"/>
          </p:cNvCxnSpPr>
          <p:nvPr/>
        </p:nvCxnSpPr>
        <p:spPr>
          <a:xfrm>
            <a:off x="8817465" y="3191340"/>
            <a:ext cx="2000968" cy="151058"/>
          </a:xfrm>
          <a:prstGeom prst="bent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8321708"/>
      </p:ext>
    </p:extLst>
  </p:cSld>
  <p:clrMapOvr>
    <a:masterClrMapping/>
  </p:clrMapOvr>
  <p:transition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5344601" y="3225476"/>
            <a:ext cx="1809635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4655841" y="2940156"/>
            <a:ext cx="672075" cy="539485"/>
          </a:xfrm>
          <a:prstGeom prst="rect">
            <a:avLst/>
          </a:prstGeom>
          <a:solidFill>
            <a:srgbClr val="2CA2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24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695787" y="2974023"/>
            <a:ext cx="632128" cy="461665"/>
          </a:xfrm>
          <a:prstGeom prst="rect">
            <a:avLst/>
          </a:prstGeom>
          <a:solidFill>
            <a:srgbClr val="2CA2EC"/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400" b="1" i="0" u="none" strike="noStrike" kern="1200" cap="none" spc="0" normalizeH="0" baseline="0" dirty="0">
                <a:ln w="9525"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03</a:t>
            </a:r>
            <a:endParaRPr kumimoji="0" lang="ko-KR" altLang="en-US" sz="2400" b="1" i="0" u="none" strike="noStrike" kern="1200" cap="none" spc="0" normalizeH="0" baseline="0" dirty="0">
              <a:ln w="9525"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27915" y="3268565"/>
            <a:ext cx="255206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 sz="2000" dirty="0">
                <a:ln w="9525">
                  <a:solidFill>
                    <a:prstClr val="white">
                      <a:alpha val="0"/>
                    </a:prstClr>
                  </a:solidFill>
                </a:ln>
                <a:solidFill>
                  <a:srgbClr val="56565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맑은 고딕"/>
                <a:ea typeface="맑은 고딕"/>
              </a:rPr>
              <a:t>통신</a:t>
            </a:r>
            <a:endParaRPr kumimoji="0" lang="ko-KR" altLang="en-US" sz="2000" b="0" i="0" u="none" strike="noStrike" kern="1200" cap="none" spc="0" normalizeH="0" baseline="0" dirty="0">
              <a:ln w="9525">
                <a:solidFill>
                  <a:prstClr val="white">
                    <a:alpha val="0"/>
                  </a:prstClr>
                </a:solidFill>
              </a:ln>
              <a:solidFill>
                <a:srgbClr val="565656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0863109" y="6195183"/>
            <a:ext cx="1225484" cy="584463"/>
          </a:xfrm>
          <a:prstGeom prst="rect">
            <a:avLst/>
          </a:prstGeom>
          <a:solidFill>
            <a:schemeClr val="bg1"/>
          </a:solidFill>
          <a:ln w="19050" cap="flat" cmpd="sng" algn="ctr">
            <a:noFill/>
            <a:prstDash val="solid"/>
            <a:round/>
            <a:headEnd w="med" len="med"/>
            <a:tailEnd w="med" len="med"/>
          </a:ln>
          <a:effectLst/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marL="0" marR="0" lvl="0" indent="0" algn="ctr" defTabSz="914332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pic>
        <p:nvPicPr>
          <p:cNvPr id="9" name="그림 8">
            <a:hlinkClick r:id="rId3" action="ppaction://hlinksldjump"/>
            <a:extLst>
              <a:ext uri="{FF2B5EF4-FFF2-40B4-BE49-F238E27FC236}">
                <a16:creationId xmlns:a16="http://schemas.microsoft.com/office/drawing/2014/main" id="{892DF5FC-D6F7-47EA-ABC6-CC68E0EFE21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0863109" y="6285911"/>
            <a:ext cx="1225195" cy="4937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A042B0A8-7B45-4600-9297-4369D5561F8B}"/>
              </a:ext>
            </a:extLst>
          </p:cNvPr>
          <p:cNvSpPr/>
          <p:nvPr/>
        </p:nvSpPr>
        <p:spPr>
          <a:xfrm>
            <a:off x="6245702" y="1303364"/>
            <a:ext cx="5728223" cy="3276591"/>
          </a:xfrm>
          <a:prstGeom prst="roundRect">
            <a:avLst>
              <a:gd name="adj" fmla="val 16667"/>
            </a:avLst>
          </a:prstGeom>
          <a:solidFill>
            <a:schemeClr val="accent1">
              <a:lumMod val="75000"/>
              <a:alpha val="31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5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35" name="직선 연결선 34"/>
          <p:cNvCxnSpPr>
            <a:endCxn id="36" idx="1"/>
          </p:cNvCxnSpPr>
          <p:nvPr/>
        </p:nvCxnSpPr>
        <p:spPr>
          <a:xfrm>
            <a:off x="431371" y="344703"/>
            <a:ext cx="10256279" cy="23504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-14515" y="149948"/>
            <a:ext cx="1088572" cy="384043"/>
          </a:xfrm>
          <a:prstGeom prst="rect">
            <a:avLst/>
          </a:prstGeom>
          <a:solidFill>
            <a:srgbClr val="2CA2E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>
              <a:latin typeface="맑은 고딕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1126708" y="345453"/>
            <a:ext cx="1233624" cy="0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이등변 삼각형 28"/>
          <p:cNvSpPr/>
          <p:nvPr/>
        </p:nvSpPr>
        <p:spPr>
          <a:xfrm rot="5400000">
            <a:off x="928279" y="295729"/>
            <a:ext cx="386628" cy="95087"/>
          </a:xfrm>
          <a:prstGeom prst="triangle">
            <a:avLst>
              <a:gd name="adj" fmla="val 50000"/>
            </a:avLst>
          </a:prstGeom>
          <a:solidFill>
            <a:srgbClr val="2CA2E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>
              <a:latin typeface="맑은 고딕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-14527" y="137251"/>
            <a:ext cx="1088572" cy="417600"/>
          </a:xfrm>
          <a:prstGeom prst="rect">
            <a:avLst/>
          </a:prstGeom>
          <a:solidFill>
            <a:srgbClr val="2CA2E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>
              <a:latin typeface="맑은 고딕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086925" y="70699"/>
            <a:ext cx="352371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0070C0"/>
                </a:solidFill>
                <a:latin typeface="맑은 고딕"/>
                <a:ea typeface="맑은 고딕"/>
              </a:rPr>
              <a:t>TERALEADER </a:t>
            </a:r>
            <a:r>
              <a:rPr lang="en-US" altLang="ko-KR" sz="1051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/>
                <a:ea typeface="맑은 고딕"/>
              </a:rPr>
              <a:t>World Best R&amp;D Technology!</a:t>
            </a:r>
            <a:endParaRPr lang="ko-KR" altLang="en-US" sz="1200" b="1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맑은 고딕"/>
              <a:ea typeface="맑은 고딕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0824300" y="6287679"/>
            <a:ext cx="1264003" cy="493735"/>
          </a:xfrm>
          <a:prstGeom prst="rect">
            <a:avLst/>
          </a:prstGeom>
          <a:solidFill>
            <a:schemeClr val="bg1"/>
          </a:solidFill>
          <a:ln w="19050" cap="flat" cmpd="sng" algn="ctr">
            <a:noFill/>
            <a:prstDash val="solid"/>
            <a:round/>
            <a:headEnd w="med" len="med"/>
            <a:tailEnd w="med" len="med"/>
          </a:ln>
          <a:effectLst/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defTabSz="914332">
              <a:spcBef>
                <a:spcPct val="0"/>
              </a:spcBef>
              <a:spcAft>
                <a:spcPct val="0"/>
              </a:spcAft>
              <a:defRPr/>
            </a:pPr>
            <a:endParaRPr lang="ko-KR" altLang="en-US">
              <a:latin typeface="맑은 고딕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1008056" y="593415"/>
            <a:ext cx="378000" cy="50400"/>
          </a:xfrm>
          <a:prstGeom prst="rect">
            <a:avLst/>
          </a:prstGeom>
          <a:solidFill>
            <a:srgbClr val="0070C0"/>
          </a:solidFill>
          <a:ln w="19050" cap="flat" cmpd="sng" algn="ctr">
            <a:noFill/>
            <a:prstDash val="solid"/>
            <a:round/>
            <a:headEnd w="med" len="med"/>
            <a:tailEnd w="med" len="med"/>
          </a:ln>
          <a:effectLst>
            <a:outerShdw blurRad="19050" dist="1524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defTabSz="914332">
              <a:spcBef>
                <a:spcPct val="0"/>
              </a:spcBef>
              <a:spcAft>
                <a:spcPct val="0"/>
              </a:spcAft>
              <a:defRPr/>
            </a:pPr>
            <a:endParaRPr lang="ko-KR" altLang="en-US">
              <a:latin typeface="맑은 고딕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10687650" y="187755"/>
            <a:ext cx="60959" cy="36090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>
              <a:latin typeface="맑은 고딕"/>
            </a:endParaRPr>
          </a:p>
        </p:txBody>
      </p:sp>
      <p:sp>
        <p:nvSpPr>
          <p:cNvPr id="59" name="Title 15"/>
          <p:cNvSpPr txBox="1"/>
          <p:nvPr/>
        </p:nvSpPr>
        <p:spPr>
          <a:xfrm>
            <a:off x="926568" y="565133"/>
            <a:ext cx="11357112" cy="562527"/>
          </a:xfrm>
          <a:prstGeom prst="rect">
            <a:avLst/>
          </a:prstGeom>
        </p:spPr>
        <p:txBody>
          <a:bodyPr>
            <a:normAutofit/>
          </a:bodyPr>
          <a:lstStyle>
            <a:lvl1pPr algn="r" rtl="0" eaLnBrk="1" fontAlgn="base" latinLnBrk="1" hangingPunct="1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rgbClr val="000000"/>
                </a:solidFill>
                <a:latin typeface="+mj-lt"/>
                <a:ea typeface="+mj-ea"/>
                <a:cs typeface="+mj-cs"/>
              </a:defRPr>
            </a:lvl1pPr>
            <a:lvl2pPr algn="r" rtl="0" eaLnBrk="1" fontAlgn="base" latinLnBrk="1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Verdana"/>
              </a:defRPr>
            </a:lvl2pPr>
            <a:lvl3pPr algn="r" rtl="0" eaLnBrk="1" fontAlgn="base" latinLnBrk="1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Verdana"/>
              </a:defRPr>
            </a:lvl3pPr>
            <a:lvl4pPr algn="r" rtl="0" eaLnBrk="1" fontAlgn="base" latinLnBrk="1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Verdana"/>
              </a:defRPr>
            </a:lvl4pPr>
            <a:lvl5pPr algn="r" rtl="0" eaLnBrk="1" fontAlgn="base" latinLnBrk="1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Verdana"/>
              </a:defRPr>
            </a:lvl5pPr>
            <a:lvl6pPr marL="457200" algn="r" rtl="0" eaLnBrk="1" fontAlgn="base" latinLnBrk="1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Verdana"/>
              </a:defRPr>
            </a:lvl6pPr>
            <a:lvl7pPr marL="914400" algn="r" rtl="0" eaLnBrk="1" fontAlgn="base" latinLnBrk="1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Verdana"/>
              </a:defRPr>
            </a:lvl7pPr>
            <a:lvl8pPr marL="1371600" algn="r" rtl="0" eaLnBrk="1" fontAlgn="base" latinLnBrk="1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Verdana"/>
              </a:defRPr>
            </a:lvl8pPr>
            <a:lvl9pPr marL="1828800" algn="r" rtl="0" eaLnBrk="1" fontAlgn="base" latinLnBrk="1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Verdana"/>
              </a:defRPr>
            </a:lvl9pPr>
          </a:lstStyle>
          <a:p>
            <a:pPr algn="l">
              <a:defRPr/>
            </a:pPr>
            <a:r>
              <a:rPr lang="en-US" altLang="ko-KR" sz="2800" spc="-15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맑은 고딕"/>
                <a:ea typeface="맑은 고딕"/>
              </a:rPr>
              <a:t>02</a:t>
            </a:r>
            <a:r>
              <a:rPr lang="en-US" altLang="ko-KR" sz="2000" spc="-150" dirty="0">
                <a:solidFill>
                  <a:srgbClr val="0070C0"/>
                </a:solidFill>
                <a:latin typeface="맑은 고딕"/>
                <a:ea typeface="맑은 고딕"/>
              </a:rPr>
              <a:t>  232</a:t>
            </a:r>
            <a:r>
              <a:rPr lang="ko-KR" altLang="en-US" sz="2000" spc="-150" dirty="0">
                <a:solidFill>
                  <a:srgbClr val="0070C0"/>
                </a:solidFill>
                <a:latin typeface="맑은 고딕"/>
                <a:ea typeface="맑은 고딕"/>
              </a:rPr>
              <a:t> 통신</a:t>
            </a:r>
            <a:endParaRPr lang="en-US" altLang="ko-KR" sz="1400" b="0" spc="-150" dirty="0">
              <a:solidFill>
                <a:srgbClr val="0070C0"/>
              </a:solidFill>
              <a:latin typeface="맑은 고딕"/>
              <a:ea typeface="맑은 고딕"/>
            </a:endParaRPr>
          </a:p>
        </p:txBody>
      </p:sp>
      <p:cxnSp>
        <p:nvCxnSpPr>
          <p:cNvPr id="27" name="직선 연결선 26"/>
          <p:cNvCxnSpPr/>
          <p:nvPr/>
        </p:nvCxnSpPr>
        <p:spPr>
          <a:xfrm rot="10800000">
            <a:off x="1500941" y="995223"/>
            <a:ext cx="1014309" cy="4901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>
            <a:extLst>
              <a:ext uri="{FF2B5EF4-FFF2-40B4-BE49-F238E27FC236}">
                <a16:creationId xmlns:a16="http://schemas.microsoft.com/office/drawing/2014/main" id="{CEB144B3-EDB6-448A-9615-BBA6DE66DAC7}"/>
              </a:ext>
            </a:extLst>
          </p:cNvPr>
          <p:cNvGrpSpPr/>
          <p:nvPr/>
        </p:nvGrpSpPr>
        <p:grpSpPr>
          <a:xfrm>
            <a:off x="625772" y="1303364"/>
            <a:ext cx="4941593" cy="3276591"/>
            <a:chOff x="377985" y="1303364"/>
            <a:chExt cx="4941593" cy="3276591"/>
          </a:xfrm>
        </p:grpSpPr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7CEF950D-73D1-4991-903C-0D245B3F0C4F}"/>
                </a:ext>
              </a:extLst>
            </p:cNvPr>
            <p:cNvSpPr/>
            <p:nvPr/>
          </p:nvSpPr>
          <p:spPr>
            <a:xfrm>
              <a:off x="377985" y="1303364"/>
              <a:ext cx="4941593" cy="3276591"/>
            </a:xfrm>
            <a:prstGeom prst="roundRect">
              <a:avLst>
                <a:gd name="adj" fmla="val 16667"/>
              </a:avLst>
            </a:prstGeom>
            <a:solidFill>
              <a:schemeClr val="accent1">
                <a:lumMod val="75000"/>
                <a:alpha val="31000"/>
              </a:schemeClr>
            </a:solidFill>
            <a:ln>
              <a:noFill/>
            </a:ln>
            <a:effectLst>
              <a:outerShdw blurRad="50800" dist="50800" dir="5400000" algn="ctr" rotWithShape="0">
                <a:srgbClr val="000000">
                  <a:alpha val="5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pic>
          <p:nvPicPr>
            <p:cNvPr id="3" name="그림 2" descr="텍스트, 벽, 실내, 전자기기이(가) 표시된 사진&#10;&#10;자동 생성된 설명">
              <a:extLst>
                <a:ext uri="{FF2B5EF4-FFF2-40B4-BE49-F238E27FC236}">
                  <a16:creationId xmlns:a16="http://schemas.microsoft.com/office/drawing/2014/main" id="{31C8E5F1-FA50-4007-9BCD-EBE52F6561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517" y="1570633"/>
              <a:ext cx="4213514" cy="2762707"/>
            </a:xfrm>
            <a:prstGeom prst="rect">
              <a:avLst/>
            </a:prstGeom>
          </p:spPr>
        </p:pic>
      </p:grpSp>
      <p:pic>
        <p:nvPicPr>
          <p:cNvPr id="5" name="그림 4" descr="텍스트, 옅은, 스크린샷이(가) 표시된 사진&#10;&#10;자동 생성된 설명">
            <a:extLst>
              <a:ext uri="{FF2B5EF4-FFF2-40B4-BE49-F238E27FC236}">
                <a16:creationId xmlns:a16="http://schemas.microsoft.com/office/drawing/2014/main" id="{A8C335E3-815A-4D81-905E-9A0D3A9EBD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4635" y="1536319"/>
            <a:ext cx="4941593" cy="2810682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5E8238D1-82A0-4469-ACF9-5064C38B7DAF}"/>
              </a:ext>
            </a:extLst>
          </p:cNvPr>
          <p:cNvGrpSpPr/>
          <p:nvPr/>
        </p:nvGrpSpPr>
        <p:grpSpPr>
          <a:xfrm>
            <a:off x="1528586" y="4786308"/>
            <a:ext cx="9434231" cy="1536655"/>
            <a:chOff x="996172" y="2701807"/>
            <a:chExt cx="9174769" cy="3562778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0D314646-F81D-4DAC-8784-0FBA57553688}"/>
                </a:ext>
              </a:extLst>
            </p:cNvPr>
            <p:cNvSpPr/>
            <p:nvPr/>
          </p:nvSpPr>
          <p:spPr>
            <a:xfrm>
              <a:off x="996172" y="3062177"/>
              <a:ext cx="9174769" cy="3202408"/>
            </a:xfrm>
            <a:prstGeom prst="rect">
              <a:avLst/>
            </a:prstGeom>
            <a:solidFill>
              <a:srgbClr val="DCE5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85750" indent="-285750">
                <a:buFont typeface="Arial" panose="020B0604020202020204" pitchFamily="34" charset="0"/>
                <a:buChar char="•"/>
                <a:defRPr/>
              </a:pPr>
              <a:r>
                <a:rPr lang="ko-KR" altLang="en-US" kern="0" dirty="0">
                  <a:solidFill>
                    <a:schemeClr val="tx1"/>
                  </a:solidFill>
                  <a:latin typeface="Noto Sans KR"/>
                  <a:ea typeface="Noto Sans KR"/>
                </a:rPr>
                <a:t>직렬 데이터 전송의 한 형태 </a:t>
              </a:r>
              <a:r>
                <a:rPr lang="en-US" altLang="ko-KR" kern="0" dirty="0">
                  <a:solidFill>
                    <a:schemeClr val="tx1"/>
                  </a:solidFill>
                  <a:latin typeface="Noto Sans KR"/>
                  <a:ea typeface="Noto Sans KR"/>
                </a:rPr>
                <a:t>(</a:t>
              </a:r>
              <a:r>
                <a:rPr lang="ko-KR" altLang="en-US" kern="0" dirty="0">
                  <a:solidFill>
                    <a:schemeClr val="tx1"/>
                  </a:solidFill>
                  <a:latin typeface="Noto Sans KR"/>
                  <a:ea typeface="Noto Sans KR"/>
                </a:rPr>
                <a:t>바이너리 </a:t>
              </a:r>
              <a:r>
                <a:rPr lang="en-US" altLang="ko-KR" kern="0" dirty="0">
                  <a:solidFill>
                    <a:schemeClr val="tx1"/>
                  </a:solidFill>
                  <a:latin typeface="Noto Sans KR"/>
                  <a:ea typeface="Noto Sans KR"/>
                </a:rPr>
                <a:t>0: </a:t>
              </a:r>
              <a:r>
                <a:rPr lang="ko-KR" altLang="en-US" kern="0" dirty="0">
                  <a:solidFill>
                    <a:schemeClr val="tx1"/>
                  </a:solidFill>
                  <a:latin typeface="Noto Sans KR"/>
                  <a:ea typeface="Noto Sans KR"/>
                </a:rPr>
                <a:t>양의 전압</a:t>
              </a:r>
              <a:r>
                <a:rPr lang="en-US" altLang="ko-KR" kern="0" dirty="0">
                  <a:solidFill>
                    <a:schemeClr val="tx1"/>
                  </a:solidFill>
                  <a:latin typeface="Noto Sans KR"/>
                  <a:ea typeface="Noto Sans KR"/>
                </a:rPr>
                <a:t>, </a:t>
              </a:r>
              <a:r>
                <a:rPr lang="ko-KR" altLang="en-US" kern="0" dirty="0">
                  <a:solidFill>
                    <a:schemeClr val="tx1"/>
                  </a:solidFill>
                  <a:latin typeface="Noto Sans KR"/>
                  <a:ea typeface="Noto Sans KR"/>
                </a:rPr>
                <a:t>바이너리</a:t>
              </a:r>
              <a:r>
                <a:rPr lang="en-US" altLang="ko-KR" kern="0" dirty="0">
                  <a:solidFill>
                    <a:schemeClr val="tx1"/>
                  </a:solidFill>
                  <a:latin typeface="Noto Sans KR"/>
                  <a:ea typeface="Noto Sans KR"/>
                </a:rPr>
                <a:t> 1: </a:t>
              </a:r>
              <a:r>
                <a:rPr lang="ko-KR" altLang="en-US" kern="0" dirty="0">
                  <a:solidFill>
                    <a:schemeClr val="tx1"/>
                  </a:solidFill>
                  <a:latin typeface="Noto Sans KR"/>
                  <a:ea typeface="Noto Sans KR"/>
                </a:rPr>
                <a:t>음의 전압</a:t>
              </a:r>
              <a:r>
                <a:rPr lang="en-US" altLang="ko-KR" kern="0" dirty="0">
                  <a:solidFill>
                    <a:schemeClr val="tx1"/>
                  </a:solidFill>
                  <a:latin typeface="Noto Sans KR"/>
                  <a:ea typeface="Noto Sans KR"/>
                </a:rPr>
                <a:t>)</a:t>
              </a:r>
            </a:p>
            <a:p>
              <a:pPr marL="285750" indent="-285750">
                <a:buFont typeface="Arial" panose="020B0604020202020204" pitchFamily="34" charset="0"/>
                <a:buChar char="•"/>
                <a:defRPr/>
              </a:pPr>
              <a:r>
                <a:rPr lang="en-US" altLang="ko-KR" kern="0" dirty="0">
                  <a:solidFill>
                    <a:schemeClr val="tx1"/>
                  </a:solidFill>
                  <a:latin typeface="Noto Sans KR"/>
                  <a:ea typeface="Noto Sans KR"/>
                </a:rPr>
                <a:t>RS232</a:t>
              </a:r>
              <a:r>
                <a:rPr lang="ko-KR" altLang="en-US" kern="0" dirty="0">
                  <a:solidFill>
                    <a:schemeClr val="tx1"/>
                  </a:solidFill>
                  <a:latin typeface="Noto Sans KR"/>
                  <a:ea typeface="Noto Sans KR"/>
                </a:rPr>
                <a:t>를 사용하여 </a:t>
              </a:r>
              <a:r>
                <a:rPr lang="en-US" altLang="ko-KR" kern="0" dirty="0">
                  <a:solidFill>
                    <a:schemeClr val="tx1"/>
                  </a:solidFill>
                  <a:latin typeface="Noto Sans KR"/>
                  <a:ea typeface="Noto Sans KR"/>
                </a:rPr>
                <a:t>PLC</a:t>
              </a:r>
              <a:r>
                <a:rPr lang="ko-KR" altLang="en-US" kern="0" dirty="0">
                  <a:solidFill>
                    <a:schemeClr val="tx1"/>
                  </a:solidFill>
                  <a:latin typeface="Noto Sans KR"/>
                  <a:ea typeface="Noto Sans KR"/>
                </a:rPr>
                <a:t>는 다른 모듈</a:t>
              </a:r>
              <a:r>
                <a:rPr lang="en-US" altLang="ko-KR" kern="0" dirty="0">
                  <a:solidFill>
                    <a:schemeClr val="tx1"/>
                  </a:solidFill>
                  <a:latin typeface="Noto Sans KR"/>
                  <a:ea typeface="Noto Sans KR"/>
                </a:rPr>
                <a:t>(</a:t>
              </a:r>
              <a:r>
                <a:rPr lang="ko-KR" altLang="en-US" kern="0" dirty="0">
                  <a:solidFill>
                    <a:schemeClr val="tx1"/>
                  </a:solidFill>
                  <a:latin typeface="Noto Sans KR"/>
                  <a:ea typeface="Noto Sans KR"/>
                </a:rPr>
                <a:t>인터페이스</a:t>
              </a:r>
              <a:r>
                <a:rPr lang="en-US" altLang="ko-KR" kern="0" dirty="0">
                  <a:solidFill>
                    <a:schemeClr val="tx1"/>
                  </a:solidFill>
                  <a:latin typeface="Noto Sans KR"/>
                  <a:ea typeface="Noto Sans KR"/>
                </a:rPr>
                <a:t>, HMI, </a:t>
              </a:r>
              <a:r>
                <a:rPr lang="ko-KR" altLang="en-US" kern="0" dirty="0">
                  <a:solidFill>
                    <a:schemeClr val="tx1"/>
                  </a:solidFill>
                  <a:latin typeface="Noto Sans KR"/>
                  <a:ea typeface="Noto Sans KR"/>
                </a:rPr>
                <a:t>컴퓨터</a:t>
              </a:r>
              <a:r>
                <a:rPr lang="en-US" altLang="ko-KR" kern="0" dirty="0">
                  <a:solidFill>
                    <a:schemeClr val="tx1"/>
                  </a:solidFill>
                  <a:latin typeface="Noto Sans KR"/>
                  <a:ea typeface="Noto Sans KR"/>
                </a:rPr>
                <a:t>, </a:t>
              </a:r>
              <a:r>
                <a:rPr lang="ko-KR" altLang="en-US" kern="0" dirty="0">
                  <a:solidFill>
                    <a:schemeClr val="tx1"/>
                  </a:solidFill>
                  <a:latin typeface="Noto Sans KR"/>
                  <a:ea typeface="Noto Sans KR"/>
                </a:rPr>
                <a:t>드라이브</a:t>
              </a:r>
              <a:r>
                <a:rPr lang="en-US" altLang="ko-KR" kern="0" dirty="0">
                  <a:solidFill>
                    <a:schemeClr val="tx1"/>
                  </a:solidFill>
                  <a:latin typeface="Noto Sans KR"/>
                  <a:ea typeface="Noto Sans KR"/>
                </a:rPr>
                <a:t>)</a:t>
              </a:r>
              <a:r>
                <a:rPr lang="ko-KR" altLang="en-US" kern="0" dirty="0">
                  <a:solidFill>
                    <a:schemeClr val="tx1"/>
                  </a:solidFill>
                  <a:latin typeface="Noto Sans KR"/>
                  <a:ea typeface="Noto Sans KR"/>
                </a:rPr>
                <a:t> 또는 다른 </a:t>
              </a:r>
              <a:r>
                <a:rPr lang="en-US" altLang="ko-KR" kern="0" dirty="0">
                  <a:solidFill>
                    <a:schemeClr val="tx1"/>
                  </a:solidFill>
                  <a:latin typeface="Noto Sans KR"/>
                  <a:ea typeface="Noto Sans KR"/>
                </a:rPr>
                <a:t>PLC</a:t>
              </a:r>
              <a:r>
                <a:rPr lang="ko-KR" altLang="en-US" kern="0" dirty="0">
                  <a:solidFill>
                    <a:schemeClr val="tx1"/>
                  </a:solidFill>
                  <a:latin typeface="Noto Sans KR"/>
                  <a:ea typeface="Noto Sans KR"/>
                </a:rPr>
                <a:t>와 통신</a:t>
              </a:r>
              <a:endParaRPr lang="en-US" altLang="ko-KR" kern="0" dirty="0">
                <a:solidFill>
                  <a:schemeClr val="tx1"/>
                </a:solidFill>
                <a:latin typeface="Noto Sans KR"/>
                <a:ea typeface="Noto Sans KR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  <a:defRPr/>
              </a:pPr>
              <a:r>
                <a:rPr lang="ko-KR" altLang="en-US" kern="0" dirty="0">
                  <a:solidFill>
                    <a:schemeClr val="tx1"/>
                  </a:solidFill>
                  <a:latin typeface="Noto Sans KR"/>
                  <a:ea typeface="Noto Sans KR"/>
                </a:rPr>
                <a:t>단점</a:t>
              </a:r>
              <a:r>
                <a:rPr lang="en-US" altLang="ko-KR" kern="0" dirty="0">
                  <a:solidFill>
                    <a:schemeClr val="tx1"/>
                  </a:solidFill>
                  <a:latin typeface="Noto Sans KR"/>
                  <a:ea typeface="Noto Sans KR"/>
                </a:rPr>
                <a:t>: </a:t>
              </a:r>
              <a:r>
                <a:rPr lang="ko-KR" altLang="en-US" kern="0" dirty="0">
                  <a:solidFill>
                    <a:schemeClr val="tx1"/>
                  </a:solidFill>
                  <a:latin typeface="Noto Sans KR"/>
                  <a:ea typeface="Noto Sans KR"/>
                </a:rPr>
                <a:t>데이터 전송속도가 </a:t>
              </a:r>
              <a:r>
                <a:rPr lang="en-US" altLang="ko-KR" kern="0" dirty="0">
                  <a:solidFill>
                    <a:schemeClr val="tx1"/>
                  </a:solidFill>
                  <a:latin typeface="Noto Sans KR"/>
                  <a:ea typeface="Noto Sans KR"/>
                </a:rPr>
                <a:t>20KB</a:t>
              </a:r>
              <a:r>
                <a:rPr lang="ko-KR" altLang="en-US" kern="0" dirty="0">
                  <a:solidFill>
                    <a:schemeClr val="tx1"/>
                  </a:solidFill>
                  <a:latin typeface="Noto Sans KR"/>
                  <a:ea typeface="Noto Sans KR"/>
                </a:rPr>
                <a:t>로 느리고 </a:t>
              </a:r>
              <a:r>
                <a:rPr lang="en-US" altLang="ko-KR" kern="0" dirty="0">
                  <a:solidFill>
                    <a:schemeClr val="tx1"/>
                  </a:solidFill>
                  <a:latin typeface="Noto Sans KR"/>
                  <a:ea typeface="Noto Sans KR"/>
                </a:rPr>
                <a:t>1:1</a:t>
              </a:r>
              <a:r>
                <a:rPr lang="ko-KR" altLang="en-US" kern="0" dirty="0">
                  <a:solidFill>
                    <a:schemeClr val="tx1"/>
                  </a:solidFill>
                  <a:latin typeface="Noto Sans KR"/>
                  <a:ea typeface="Noto Sans KR"/>
                </a:rPr>
                <a:t> 연결만 가능</a:t>
              </a:r>
              <a:r>
                <a:rPr lang="en-US" altLang="ko-KR" kern="0" dirty="0">
                  <a:solidFill>
                    <a:schemeClr val="tx1"/>
                  </a:solidFill>
                  <a:latin typeface="Noto Sans KR"/>
                  <a:ea typeface="Noto Sans KR"/>
                </a:rPr>
                <a:t>. </a:t>
              </a:r>
              <a:r>
                <a:rPr lang="ko-KR" altLang="en-US" kern="0" dirty="0">
                  <a:solidFill>
                    <a:schemeClr val="tx1"/>
                  </a:solidFill>
                  <a:latin typeface="Noto Sans KR"/>
                  <a:ea typeface="Noto Sans KR"/>
                </a:rPr>
                <a:t>케이블의 길이가 </a:t>
              </a:r>
              <a:r>
                <a:rPr lang="en-US" altLang="ko-KR" kern="0" dirty="0">
                  <a:solidFill>
                    <a:schemeClr val="tx1"/>
                  </a:solidFill>
                  <a:latin typeface="Noto Sans KR"/>
                  <a:ea typeface="Noto Sans KR"/>
                </a:rPr>
                <a:t>15M </a:t>
              </a:r>
              <a:r>
                <a:rPr lang="ko-KR" altLang="en-US" kern="0" dirty="0">
                  <a:solidFill>
                    <a:schemeClr val="tx1"/>
                  </a:solidFill>
                  <a:latin typeface="Noto Sans KR"/>
                  <a:ea typeface="Noto Sans KR"/>
                </a:rPr>
                <a:t>제한</a:t>
              </a:r>
              <a:r>
                <a:rPr lang="en-US" altLang="ko-KR" kern="0" dirty="0">
                  <a:solidFill>
                    <a:schemeClr val="tx1"/>
                  </a:solidFill>
                  <a:latin typeface="Noto Sans KR"/>
                  <a:ea typeface="Noto Sans KR"/>
                </a:rPr>
                <a:t>.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EFDCDCF-21A0-48E7-B268-A6A51EA7F713}"/>
                </a:ext>
              </a:extLst>
            </p:cNvPr>
            <p:cNvSpPr txBox="1"/>
            <p:nvPr/>
          </p:nvSpPr>
          <p:spPr>
            <a:xfrm>
              <a:off x="1008055" y="2701807"/>
              <a:ext cx="1281517" cy="784947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25400">
              <a:solidFill>
                <a:schemeClr val="accent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altLang="ko-KR" sz="1600" dirty="0">
                  <a:solidFill>
                    <a:schemeClr val="bg1"/>
                  </a:solidFill>
                  <a:latin typeface="Noto Sans KR"/>
                  <a:ea typeface="Noto Sans KR"/>
                </a:rPr>
                <a:t>RS-232</a:t>
              </a:r>
              <a:endParaRPr lang="ko-KR" altLang="en-US" dirty="0">
                <a:solidFill>
                  <a:schemeClr val="bg1"/>
                </a:solidFill>
                <a:latin typeface="Noto Sans KR"/>
                <a:ea typeface="Noto Sans KR"/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52C9111F-3104-40C9-9FBE-B792AD0C7732}"/>
              </a:ext>
            </a:extLst>
          </p:cNvPr>
          <p:cNvSpPr txBox="1"/>
          <p:nvPr/>
        </p:nvSpPr>
        <p:spPr>
          <a:xfrm>
            <a:off x="10863109" y="263135"/>
            <a:ext cx="114962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900" dirty="0">
                <a:ln w="9525">
                  <a:solidFill>
                    <a:prstClr val="white">
                      <a:alpha val="0"/>
                    </a:prstClr>
                  </a:solidFill>
                </a:ln>
                <a:solidFill>
                  <a:srgbClr val="56565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맑은 고딕"/>
              </a:rPr>
              <a:t>PLC</a:t>
            </a:r>
            <a:endParaRPr kumimoji="0" lang="ko-KR" altLang="en-US" sz="900" b="0" i="0" u="none" strike="noStrike" kern="1200" cap="none" spc="0" normalizeH="0" baseline="0" dirty="0">
              <a:ln w="9525">
                <a:solidFill>
                  <a:prstClr val="white">
                    <a:alpha val="0"/>
                  </a:prstClr>
                </a:solidFill>
              </a:ln>
              <a:solidFill>
                <a:srgbClr val="565656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uLnTx/>
              <a:uFillTx/>
              <a:ea typeface="맑은 고딕"/>
            </a:endParaRPr>
          </a:p>
        </p:txBody>
      </p:sp>
      <p:pic>
        <p:nvPicPr>
          <p:cNvPr id="24" name="그림 23">
            <a:hlinkClick r:id="rId5" action="ppaction://hlinksldjump"/>
            <a:extLst>
              <a:ext uri="{FF2B5EF4-FFF2-40B4-BE49-F238E27FC236}">
                <a16:creationId xmlns:a16="http://schemas.microsoft.com/office/drawing/2014/main" id="{8CABDF5A-F1E1-4A50-9824-95BFC54CDA1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0863109" y="6285911"/>
            <a:ext cx="1225195" cy="4937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/>
          <p:cNvCxnSpPr>
            <a:endCxn id="36" idx="1"/>
          </p:cNvCxnSpPr>
          <p:nvPr/>
        </p:nvCxnSpPr>
        <p:spPr>
          <a:xfrm>
            <a:off x="431371" y="344703"/>
            <a:ext cx="10256279" cy="23504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-14515" y="149948"/>
            <a:ext cx="1088572" cy="384043"/>
          </a:xfrm>
          <a:prstGeom prst="rect">
            <a:avLst/>
          </a:prstGeom>
          <a:solidFill>
            <a:srgbClr val="2CA2E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>
              <a:latin typeface="맑은 고딕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1126708" y="345453"/>
            <a:ext cx="1233624" cy="0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이등변 삼각형 28"/>
          <p:cNvSpPr/>
          <p:nvPr/>
        </p:nvSpPr>
        <p:spPr>
          <a:xfrm rot="5400000">
            <a:off x="928279" y="295729"/>
            <a:ext cx="386628" cy="95087"/>
          </a:xfrm>
          <a:prstGeom prst="triangle">
            <a:avLst>
              <a:gd name="adj" fmla="val 50000"/>
            </a:avLst>
          </a:prstGeom>
          <a:solidFill>
            <a:srgbClr val="2CA2E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>
              <a:latin typeface="맑은 고딕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-14527" y="137251"/>
            <a:ext cx="1088572" cy="417600"/>
          </a:xfrm>
          <a:prstGeom prst="rect">
            <a:avLst/>
          </a:prstGeom>
          <a:solidFill>
            <a:srgbClr val="2CA2E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>
              <a:latin typeface="맑은 고딕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086925" y="70699"/>
            <a:ext cx="352371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0070C0"/>
                </a:solidFill>
                <a:latin typeface="맑은 고딕"/>
                <a:ea typeface="맑은 고딕"/>
              </a:rPr>
              <a:t>TERALEADER </a:t>
            </a:r>
            <a:r>
              <a:rPr lang="en-US" altLang="ko-KR" sz="1051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/>
                <a:ea typeface="맑은 고딕"/>
              </a:rPr>
              <a:t>World Best R&amp;D Technology!</a:t>
            </a:r>
            <a:endParaRPr lang="ko-KR" altLang="en-US" sz="1200" b="1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맑은 고딕"/>
              <a:ea typeface="맑은 고딕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0824300" y="6287679"/>
            <a:ext cx="1264003" cy="493735"/>
          </a:xfrm>
          <a:prstGeom prst="rect">
            <a:avLst/>
          </a:prstGeom>
          <a:solidFill>
            <a:schemeClr val="bg1"/>
          </a:solidFill>
          <a:ln w="19050" cap="flat" cmpd="sng" algn="ctr">
            <a:noFill/>
            <a:prstDash val="solid"/>
            <a:round/>
            <a:headEnd w="med" len="med"/>
            <a:tailEnd w="med" len="med"/>
          </a:ln>
          <a:effectLst/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defTabSz="914332">
              <a:spcBef>
                <a:spcPct val="0"/>
              </a:spcBef>
              <a:spcAft>
                <a:spcPct val="0"/>
              </a:spcAft>
              <a:defRPr/>
            </a:pPr>
            <a:endParaRPr lang="ko-KR" altLang="en-US">
              <a:latin typeface="맑은 고딕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1008056" y="593415"/>
            <a:ext cx="378000" cy="50400"/>
          </a:xfrm>
          <a:prstGeom prst="rect">
            <a:avLst/>
          </a:prstGeom>
          <a:solidFill>
            <a:srgbClr val="0070C0"/>
          </a:solidFill>
          <a:ln w="19050" cap="flat" cmpd="sng" algn="ctr">
            <a:noFill/>
            <a:prstDash val="solid"/>
            <a:round/>
            <a:headEnd w="med" len="med"/>
            <a:tailEnd w="med" len="med"/>
          </a:ln>
          <a:effectLst>
            <a:outerShdw blurRad="19050" dist="1524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defTabSz="914332">
              <a:spcBef>
                <a:spcPct val="0"/>
              </a:spcBef>
              <a:spcAft>
                <a:spcPct val="0"/>
              </a:spcAft>
              <a:defRPr/>
            </a:pPr>
            <a:endParaRPr lang="ko-KR" altLang="en-US">
              <a:latin typeface="맑은 고딕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10687650" y="187755"/>
            <a:ext cx="60959" cy="36090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>
              <a:latin typeface="맑은 고딕"/>
            </a:endParaRPr>
          </a:p>
        </p:txBody>
      </p:sp>
      <p:sp>
        <p:nvSpPr>
          <p:cNvPr id="59" name="Title 15"/>
          <p:cNvSpPr txBox="1"/>
          <p:nvPr/>
        </p:nvSpPr>
        <p:spPr>
          <a:xfrm>
            <a:off x="926568" y="565133"/>
            <a:ext cx="11357112" cy="562527"/>
          </a:xfrm>
          <a:prstGeom prst="rect">
            <a:avLst/>
          </a:prstGeom>
        </p:spPr>
        <p:txBody>
          <a:bodyPr>
            <a:normAutofit/>
          </a:bodyPr>
          <a:lstStyle>
            <a:lvl1pPr algn="r" rtl="0" eaLnBrk="1" fontAlgn="base" latinLnBrk="1" hangingPunct="1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rgbClr val="000000"/>
                </a:solidFill>
                <a:latin typeface="+mj-lt"/>
                <a:ea typeface="+mj-ea"/>
                <a:cs typeface="+mj-cs"/>
              </a:defRPr>
            </a:lvl1pPr>
            <a:lvl2pPr algn="r" rtl="0" eaLnBrk="1" fontAlgn="base" latinLnBrk="1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Verdana"/>
              </a:defRPr>
            </a:lvl2pPr>
            <a:lvl3pPr algn="r" rtl="0" eaLnBrk="1" fontAlgn="base" latinLnBrk="1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Verdana"/>
              </a:defRPr>
            </a:lvl3pPr>
            <a:lvl4pPr algn="r" rtl="0" eaLnBrk="1" fontAlgn="base" latinLnBrk="1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Verdana"/>
              </a:defRPr>
            </a:lvl4pPr>
            <a:lvl5pPr algn="r" rtl="0" eaLnBrk="1" fontAlgn="base" latinLnBrk="1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Verdana"/>
              </a:defRPr>
            </a:lvl5pPr>
            <a:lvl6pPr marL="457200" algn="r" rtl="0" eaLnBrk="1" fontAlgn="base" latinLnBrk="1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Verdana"/>
              </a:defRPr>
            </a:lvl6pPr>
            <a:lvl7pPr marL="914400" algn="r" rtl="0" eaLnBrk="1" fontAlgn="base" latinLnBrk="1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Verdana"/>
              </a:defRPr>
            </a:lvl7pPr>
            <a:lvl8pPr marL="1371600" algn="r" rtl="0" eaLnBrk="1" fontAlgn="base" latinLnBrk="1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Verdana"/>
              </a:defRPr>
            </a:lvl8pPr>
            <a:lvl9pPr marL="1828800" algn="r" rtl="0" eaLnBrk="1" fontAlgn="base" latinLnBrk="1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Verdana"/>
              </a:defRPr>
            </a:lvl9pPr>
          </a:lstStyle>
          <a:p>
            <a:pPr algn="l">
              <a:defRPr/>
            </a:pPr>
            <a:r>
              <a:rPr lang="en-US" altLang="ko-KR" sz="2800" spc="-15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맑은 고딕"/>
                <a:ea typeface="맑은 고딕"/>
              </a:rPr>
              <a:t>02</a:t>
            </a:r>
            <a:r>
              <a:rPr lang="en-US" altLang="ko-KR" sz="2000" spc="-150" dirty="0">
                <a:solidFill>
                  <a:srgbClr val="0070C0"/>
                </a:solidFill>
                <a:latin typeface="맑은 고딕"/>
                <a:ea typeface="맑은 고딕"/>
              </a:rPr>
              <a:t>  485</a:t>
            </a:r>
            <a:r>
              <a:rPr lang="ko-KR" altLang="en-US" sz="2000" spc="-150" dirty="0">
                <a:solidFill>
                  <a:srgbClr val="0070C0"/>
                </a:solidFill>
                <a:latin typeface="맑은 고딕"/>
                <a:ea typeface="맑은 고딕"/>
              </a:rPr>
              <a:t> 통신</a:t>
            </a:r>
            <a:endParaRPr lang="en-US" altLang="ko-KR" sz="1400" b="0" spc="-150" dirty="0">
              <a:solidFill>
                <a:srgbClr val="0070C0"/>
              </a:solidFill>
              <a:latin typeface="맑은 고딕"/>
              <a:ea typeface="맑은 고딕"/>
            </a:endParaRPr>
          </a:p>
        </p:txBody>
      </p:sp>
      <p:cxnSp>
        <p:nvCxnSpPr>
          <p:cNvPr id="27" name="직선 연결선 26"/>
          <p:cNvCxnSpPr/>
          <p:nvPr/>
        </p:nvCxnSpPr>
        <p:spPr>
          <a:xfrm rot="10800000">
            <a:off x="1515009" y="995223"/>
            <a:ext cx="1014309" cy="4901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그룹 5">
            <a:extLst>
              <a:ext uri="{FF2B5EF4-FFF2-40B4-BE49-F238E27FC236}">
                <a16:creationId xmlns:a16="http://schemas.microsoft.com/office/drawing/2014/main" id="{5E8238D1-82A0-4469-ACF9-5064C38B7DAF}"/>
              </a:ext>
            </a:extLst>
          </p:cNvPr>
          <p:cNvGrpSpPr/>
          <p:nvPr/>
        </p:nvGrpSpPr>
        <p:grpSpPr>
          <a:xfrm>
            <a:off x="1528586" y="4786308"/>
            <a:ext cx="9434231" cy="1536655"/>
            <a:chOff x="996172" y="2701807"/>
            <a:chExt cx="9174769" cy="3562778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0D314646-F81D-4DAC-8784-0FBA57553688}"/>
                </a:ext>
              </a:extLst>
            </p:cNvPr>
            <p:cNvSpPr/>
            <p:nvPr/>
          </p:nvSpPr>
          <p:spPr>
            <a:xfrm>
              <a:off x="996172" y="3062177"/>
              <a:ext cx="9174769" cy="3202408"/>
            </a:xfrm>
            <a:prstGeom prst="rect">
              <a:avLst/>
            </a:prstGeom>
            <a:solidFill>
              <a:srgbClr val="DCE5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85750" indent="-285750">
                <a:buFont typeface="Arial" panose="020B0604020202020204" pitchFamily="34" charset="0"/>
                <a:buChar char="•"/>
                <a:defRPr/>
              </a:pPr>
              <a:r>
                <a:rPr lang="en-US" altLang="ko-KR" kern="0" dirty="0">
                  <a:solidFill>
                    <a:schemeClr val="tx1"/>
                  </a:solidFill>
                  <a:latin typeface="Noto Sans KR"/>
                  <a:ea typeface="Noto Sans KR"/>
                </a:rPr>
                <a:t>RS232</a:t>
              </a:r>
              <a:r>
                <a:rPr lang="ko-KR" altLang="en-US" kern="0" dirty="0">
                  <a:solidFill>
                    <a:schemeClr val="tx1"/>
                  </a:solidFill>
                  <a:latin typeface="Noto Sans KR"/>
                  <a:ea typeface="Noto Sans KR"/>
                </a:rPr>
                <a:t>의 단점을 보완한 통신</a:t>
              </a:r>
              <a:endParaRPr lang="en-US" altLang="ko-KR" kern="0" dirty="0">
                <a:solidFill>
                  <a:schemeClr val="tx1"/>
                </a:solidFill>
                <a:latin typeface="Noto Sans KR"/>
                <a:ea typeface="Noto Sans KR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  <a:defRPr/>
              </a:pPr>
              <a:r>
                <a:rPr lang="ko-KR" altLang="en-US" kern="0" dirty="0">
                  <a:solidFill>
                    <a:schemeClr val="tx1"/>
                  </a:solidFill>
                  <a:latin typeface="Noto Sans KR"/>
                  <a:ea typeface="Noto Sans KR"/>
                </a:rPr>
                <a:t>전송 속도가 </a:t>
              </a:r>
              <a:r>
                <a:rPr lang="en-US" altLang="ko-KR" kern="0" dirty="0">
                  <a:solidFill>
                    <a:schemeClr val="tx1"/>
                  </a:solidFill>
                  <a:latin typeface="Noto Sans KR"/>
                  <a:ea typeface="Noto Sans KR"/>
                </a:rPr>
                <a:t>10Mbits</a:t>
              </a:r>
              <a:r>
                <a:rPr lang="ko-KR" altLang="en-US" kern="0" dirty="0">
                  <a:solidFill>
                    <a:schemeClr val="tx1"/>
                  </a:solidFill>
                  <a:latin typeface="Noto Sans KR"/>
                  <a:ea typeface="Noto Sans KR"/>
                </a:rPr>
                <a:t>로 빨라졌고 케이블의 길이도 </a:t>
              </a:r>
              <a:r>
                <a:rPr lang="en-US" altLang="ko-KR" kern="0" dirty="0">
                  <a:solidFill>
                    <a:schemeClr val="tx1"/>
                  </a:solidFill>
                  <a:latin typeface="Noto Sans KR"/>
                  <a:ea typeface="Noto Sans KR"/>
                </a:rPr>
                <a:t>1200M </a:t>
              </a:r>
              <a:r>
                <a:rPr lang="ko-KR" altLang="en-US" kern="0" dirty="0">
                  <a:solidFill>
                    <a:schemeClr val="tx1"/>
                  </a:solidFill>
                  <a:latin typeface="Noto Sans KR"/>
                  <a:ea typeface="Noto Sans KR"/>
                </a:rPr>
                <a:t>확장</a:t>
              </a:r>
              <a:r>
                <a:rPr lang="en-US" altLang="ko-KR" kern="0" dirty="0">
                  <a:solidFill>
                    <a:schemeClr val="tx1"/>
                  </a:solidFill>
                  <a:latin typeface="Noto Sans KR"/>
                  <a:ea typeface="Noto Sans KR"/>
                </a:rPr>
                <a:t>.</a:t>
              </a:r>
              <a:r>
                <a:rPr lang="ko-KR" altLang="en-US" kern="0" dirty="0">
                  <a:solidFill>
                    <a:schemeClr val="tx1"/>
                  </a:solidFill>
                  <a:latin typeface="Noto Sans KR"/>
                  <a:ea typeface="Noto Sans KR"/>
                </a:rPr>
                <a:t> </a:t>
              </a:r>
              <a:endParaRPr lang="en-US" altLang="ko-KR" kern="0" dirty="0">
                <a:solidFill>
                  <a:schemeClr val="tx1"/>
                </a:solidFill>
                <a:latin typeface="Noto Sans KR"/>
                <a:ea typeface="Noto Sans KR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  <a:defRPr/>
              </a:pPr>
              <a:r>
                <a:rPr lang="en-US" altLang="ko-KR" kern="0" dirty="0">
                  <a:solidFill>
                    <a:schemeClr val="tx1"/>
                  </a:solidFill>
                  <a:latin typeface="Noto Sans KR"/>
                  <a:ea typeface="Noto Sans KR"/>
                </a:rPr>
                <a:t>N:N</a:t>
              </a:r>
              <a:r>
                <a:rPr lang="ko-KR" altLang="en-US" kern="0" dirty="0">
                  <a:solidFill>
                    <a:schemeClr val="tx1"/>
                  </a:solidFill>
                  <a:latin typeface="Noto Sans KR"/>
                  <a:ea typeface="Noto Sans KR"/>
                </a:rPr>
                <a:t> 통신이 가능 </a:t>
              </a:r>
              <a:r>
                <a:rPr lang="en-US" altLang="ko-KR" kern="0" dirty="0">
                  <a:solidFill>
                    <a:schemeClr val="tx1"/>
                  </a:solidFill>
                  <a:latin typeface="Noto Sans KR"/>
                  <a:ea typeface="Noto Sans KR"/>
                </a:rPr>
                <a:t>(</a:t>
              </a:r>
              <a:r>
                <a:rPr lang="ko-KR" altLang="en-US" kern="0" dirty="0">
                  <a:solidFill>
                    <a:schemeClr val="tx1"/>
                  </a:solidFill>
                  <a:latin typeface="Noto Sans KR"/>
                  <a:ea typeface="Noto Sans KR"/>
                </a:rPr>
                <a:t>최대 </a:t>
              </a:r>
              <a:r>
                <a:rPr lang="en-US" altLang="ko-KR" kern="0" dirty="0">
                  <a:solidFill>
                    <a:schemeClr val="tx1"/>
                  </a:solidFill>
                  <a:latin typeface="Noto Sans KR"/>
                  <a:ea typeface="Noto Sans KR"/>
                </a:rPr>
                <a:t>32</a:t>
              </a:r>
              <a:r>
                <a:rPr lang="ko-KR" altLang="en-US" kern="0" dirty="0">
                  <a:solidFill>
                    <a:schemeClr val="tx1"/>
                  </a:solidFill>
                  <a:latin typeface="Noto Sans KR"/>
                  <a:ea typeface="Noto Sans KR"/>
                </a:rPr>
                <a:t>개</a:t>
              </a:r>
              <a:r>
                <a:rPr lang="en-US" altLang="ko-KR" kern="0" dirty="0">
                  <a:solidFill>
                    <a:schemeClr val="tx1"/>
                  </a:solidFill>
                  <a:latin typeface="Noto Sans KR"/>
                  <a:ea typeface="Noto Sans KR"/>
                </a:rPr>
                <a:t>)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EFDCDCF-21A0-48E7-B268-A6A51EA7F713}"/>
                </a:ext>
              </a:extLst>
            </p:cNvPr>
            <p:cNvSpPr txBox="1"/>
            <p:nvPr/>
          </p:nvSpPr>
          <p:spPr>
            <a:xfrm>
              <a:off x="1008055" y="2701807"/>
              <a:ext cx="1281517" cy="784947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25400">
              <a:solidFill>
                <a:schemeClr val="accent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altLang="ko-KR" sz="1600" dirty="0">
                  <a:solidFill>
                    <a:schemeClr val="bg1"/>
                  </a:solidFill>
                  <a:latin typeface="Noto Sans KR"/>
                  <a:ea typeface="Noto Sans KR"/>
                </a:rPr>
                <a:t>RS-485</a:t>
              </a:r>
              <a:endParaRPr lang="ko-KR" altLang="en-US" dirty="0">
                <a:solidFill>
                  <a:schemeClr val="bg1"/>
                </a:solidFill>
                <a:latin typeface="Noto Sans KR"/>
                <a:ea typeface="Noto Sans KR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788D5A33-C27A-47E8-8678-6CED2419B81F}"/>
              </a:ext>
            </a:extLst>
          </p:cNvPr>
          <p:cNvGrpSpPr/>
          <p:nvPr/>
        </p:nvGrpSpPr>
        <p:grpSpPr>
          <a:xfrm>
            <a:off x="326882" y="1283091"/>
            <a:ext cx="4941593" cy="3328460"/>
            <a:chOff x="625772" y="1303364"/>
            <a:chExt cx="4941593" cy="3276591"/>
          </a:xfrm>
        </p:grpSpPr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7CEF950D-73D1-4991-903C-0D245B3F0C4F}"/>
                </a:ext>
              </a:extLst>
            </p:cNvPr>
            <p:cNvSpPr/>
            <p:nvPr/>
          </p:nvSpPr>
          <p:spPr>
            <a:xfrm>
              <a:off x="625772" y="1303364"/>
              <a:ext cx="4941593" cy="3276591"/>
            </a:xfrm>
            <a:prstGeom prst="roundRect">
              <a:avLst>
                <a:gd name="adj" fmla="val 16667"/>
              </a:avLst>
            </a:prstGeom>
            <a:solidFill>
              <a:schemeClr val="accent1">
                <a:lumMod val="75000"/>
                <a:alpha val="31000"/>
              </a:schemeClr>
            </a:solidFill>
            <a:ln>
              <a:noFill/>
            </a:ln>
            <a:effectLst>
              <a:outerShdw blurRad="50800" dist="50800" dir="5400000" algn="ctr" rotWithShape="0">
                <a:srgbClr val="000000">
                  <a:alpha val="5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F7271A7F-BAE8-4060-BC71-B319F6EE472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3801" y="1748638"/>
              <a:ext cx="4425533" cy="2471347"/>
            </a:xfrm>
            <a:prstGeom prst="rect">
              <a:avLst/>
            </a:prstGeom>
          </p:spPr>
        </p:pic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73D15AC5-FB98-4F8F-833C-8042BCFD933D}"/>
              </a:ext>
            </a:extLst>
          </p:cNvPr>
          <p:cNvGrpSpPr/>
          <p:nvPr/>
        </p:nvGrpSpPr>
        <p:grpSpPr>
          <a:xfrm>
            <a:off x="5450703" y="1525629"/>
            <a:ext cx="6561006" cy="2980554"/>
            <a:chOff x="5559510" y="1503473"/>
            <a:chExt cx="6561006" cy="2851624"/>
          </a:xfrm>
        </p:grpSpPr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A042B0A8-7B45-4600-9297-4369D5561F8B}"/>
                </a:ext>
              </a:extLst>
            </p:cNvPr>
            <p:cNvSpPr/>
            <p:nvPr/>
          </p:nvSpPr>
          <p:spPr>
            <a:xfrm>
              <a:off x="5559510" y="1503473"/>
              <a:ext cx="6561006" cy="2851624"/>
            </a:xfrm>
            <a:prstGeom prst="roundRect">
              <a:avLst>
                <a:gd name="adj" fmla="val 16667"/>
              </a:avLst>
            </a:prstGeom>
            <a:solidFill>
              <a:schemeClr val="accent1">
                <a:lumMod val="75000"/>
                <a:alpha val="31000"/>
              </a:schemeClr>
            </a:solidFill>
            <a:ln>
              <a:noFill/>
            </a:ln>
            <a:effectLst>
              <a:outerShdw blurRad="50800" dist="50800" dir="5400000" algn="ctr" rotWithShape="0">
                <a:srgbClr val="000000">
                  <a:alpha val="5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B6EF102A-9228-4206-85D6-136789FB24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679"/>
            <a:stretch/>
          </p:blipFill>
          <p:spPr>
            <a:xfrm>
              <a:off x="5778842" y="1922172"/>
              <a:ext cx="6122342" cy="2077415"/>
            </a:xfrm>
            <a:prstGeom prst="rect">
              <a:avLst/>
            </a:prstGeom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A70636ED-E4DE-40B8-A560-0CDC70622326}"/>
              </a:ext>
            </a:extLst>
          </p:cNvPr>
          <p:cNvSpPr txBox="1"/>
          <p:nvPr/>
        </p:nvSpPr>
        <p:spPr>
          <a:xfrm>
            <a:off x="10863109" y="263135"/>
            <a:ext cx="114962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900" dirty="0">
                <a:ln w="9525">
                  <a:solidFill>
                    <a:prstClr val="white">
                      <a:alpha val="0"/>
                    </a:prstClr>
                  </a:solidFill>
                </a:ln>
                <a:solidFill>
                  <a:srgbClr val="56565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맑은 고딕"/>
              </a:rPr>
              <a:t>PLC</a:t>
            </a:r>
            <a:endParaRPr kumimoji="0" lang="ko-KR" altLang="en-US" sz="900" b="0" i="0" u="none" strike="noStrike" kern="1200" cap="none" spc="0" normalizeH="0" baseline="0" dirty="0">
              <a:ln w="9525">
                <a:solidFill>
                  <a:prstClr val="white">
                    <a:alpha val="0"/>
                  </a:prstClr>
                </a:solidFill>
              </a:ln>
              <a:solidFill>
                <a:srgbClr val="565656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uLnTx/>
              <a:uFillTx/>
              <a:ea typeface="맑은 고딕"/>
            </a:endParaRPr>
          </a:p>
        </p:txBody>
      </p:sp>
      <p:pic>
        <p:nvPicPr>
          <p:cNvPr id="26" name="그림 25">
            <a:hlinkClick r:id="rId5" action="ppaction://hlinksldjump"/>
            <a:extLst>
              <a:ext uri="{FF2B5EF4-FFF2-40B4-BE49-F238E27FC236}">
                <a16:creationId xmlns:a16="http://schemas.microsoft.com/office/drawing/2014/main" id="{C4CCB798-7D12-460D-AA17-2D709DDB0C6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0863109" y="6285911"/>
            <a:ext cx="1225195" cy="493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024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itle 15"/>
          <p:cNvSpPr txBox="1"/>
          <p:nvPr/>
        </p:nvSpPr>
        <p:spPr>
          <a:xfrm>
            <a:off x="936531" y="646781"/>
            <a:ext cx="5572038" cy="417600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algn="r" rtl="0" eaLnBrk="1" fontAlgn="base" latinLnBrk="1" hangingPunct="1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rgbClr val="000000"/>
                </a:solidFill>
                <a:latin typeface="+mj-lt"/>
                <a:ea typeface="+mj-ea"/>
                <a:cs typeface="+mj-cs"/>
              </a:defRPr>
            </a:lvl1pPr>
            <a:lvl2pPr algn="r" rtl="0" eaLnBrk="1" fontAlgn="base" latinLnBrk="1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Verdana"/>
              </a:defRPr>
            </a:lvl2pPr>
            <a:lvl3pPr algn="r" rtl="0" eaLnBrk="1" fontAlgn="base" latinLnBrk="1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Verdana"/>
              </a:defRPr>
            </a:lvl3pPr>
            <a:lvl4pPr algn="r" rtl="0" eaLnBrk="1" fontAlgn="base" latinLnBrk="1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Verdana"/>
              </a:defRPr>
            </a:lvl4pPr>
            <a:lvl5pPr algn="r" rtl="0" eaLnBrk="1" fontAlgn="base" latinLnBrk="1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Verdana"/>
              </a:defRPr>
            </a:lvl5pPr>
            <a:lvl6pPr marL="457200" algn="r" rtl="0" eaLnBrk="1" fontAlgn="base" latinLnBrk="1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Verdana"/>
              </a:defRPr>
            </a:lvl6pPr>
            <a:lvl7pPr marL="914400" algn="r" rtl="0" eaLnBrk="1" fontAlgn="base" latinLnBrk="1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Verdana"/>
              </a:defRPr>
            </a:lvl7pPr>
            <a:lvl8pPr marL="1371600" algn="r" rtl="0" eaLnBrk="1" fontAlgn="base" latinLnBrk="1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Verdana"/>
              </a:defRPr>
            </a:lvl8pPr>
            <a:lvl9pPr marL="1828800" algn="r" rtl="0" eaLnBrk="1" fontAlgn="base" latinLnBrk="1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Verdana"/>
              </a:defRPr>
            </a:lvl9pPr>
          </a:lstStyle>
          <a:p>
            <a:pPr algn="l">
              <a:defRPr/>
            </a:pPr>
            <a:r>
              <a:rPr lang="en-US" altLang="ko-KR" sz="2800" spc="-15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맑은 고딕"/>
                <a:ea typeface="맑은 고딕"/>
              </a:rPr>
              <a:t>03</a:t>
            </a:r>
            <a:r>
              <a:rPr lang="en-US" altLang="ko-KR" sz="2000" spc="-150" dirty="0">
                <a:solidFill>
                  <a:srgbClr val="0070C0"/>
                </a:solidFill>
                <a:latin typeface="맑은 고딕"/>
                <a:ea typeface="맑은 고딕"/>
              </a:rPr>
              <a:t>  </a:t>
            </a:r>
            <a:r>
              <a:rPr lang="en-US" altLang="ko-KR" sz="2200" dirty="0">
                <a:ln w="9525">
                  <a:solidFill>
                    <a:prstClr val="white">
                      <a:alpha val="0"/>
                    </a:prstClr>
                  </a:solidFill>
                </a:ln>
                <a:solidFill>
                  <a:srgbClr val="0070C0"/>
                </a:solidFill>
                <a:ea typeface="맑은 고딕"/>
                <a:cs typeface="+mn-cs"/>
              </a:rPr>
              <a:t>XGT </a:t>
            </a:r>
            <a:r>
              <a:rPr lang="ko-KR" altLang="en-US" sz="2200" dirty="0">
                <a:ln w="9525">
                  <a:solidFill>
                    <a:prstClr val="white">
                      <a:alpha val="0"/>
                    </a:prstClr>
                  </a:solidFill>
                </a:ln>
                <a:solidFill>
                  <a:srgbClr val="0070C0"/>
                </a:solidFill>
                <a:ea typeface="맑은 고딕"/>
                <a:cs typeface="+mn-cs"/>
              </a:rPr>
              <a:t>프로토콜</a:t>
            </a:r>
          </a:p>
          <a:p>
            <a:pPr algn="l">
              <a:defRPr/>
            </a:pPr>
            <a:endParaRPr lang="id-ID" sz="2000" spc="300" dirty="0">
              <a:solidFill>
                <a:srgbClr val="0070C0"/>
              </a:solidFill>
              <a:latin typeface="맑은 고딕"/>
              <a:ea typeface="맑은 고딕"/>
            </a:endParaRPr>
          </a:p>
        </p:txBody>
      </p:sp>
      <p:cxnSp>
        <p:nvCxnSpPr>
          <p:cNvPr id="35" name="직선 연결선 34"/>
          <p:cNvCxnSpPr>
            <a:endCxn id="36" idx="1"/>
          </p:cNvCxnSpPr>
          <p:nvPr/>
        </p:nvCxnSpPr>
        <p:spPr>
          <a:xfrm>
            <a:off x="431371" y="344703"/>
            <a:ext cx="10256279" cy="1929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-14515" y="149948"/>
            <a:ext cx="1088572" cy="384043"/>
          </a:xfrm>
          <a:prstGeom prst="rect">
            <a:avLst/>
          </a:prstGeom>
          <a:solidFill>
            <a:srgbClr val="2CA2E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>
              <a:latin typeface="맑은 고딕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1126708" y="345453"/>
            <a:ext cx="1233624" cy="0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이등변 삼각형 28"/>
          <p:cNvSpPr/>
          <p:nvPr/>
        </p:nvSpPr>
        <p:spPr>
          <a:xfrm rot="5400000">
            <a:off x="928279" y="295729"/>
            <a:ext cx="386628" cy="95087"/>
          </a:xfrm>
          <a:prstGeom prst="triangle">
            <a:avLst>
              <a:gd name="adj" fmla="val 50000"/>
            </a:avLst>
          </a:prstGeom>
          <a:solidFill>
            <a:srgbClr val="2CA2E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>
              <a:latin typeface="맑은 고딕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-14527" y="137251"/>
            <a:ext cx="1088572" cy="417600"/>
          </a:xfrm>
          <a:prstGeom prst="rect">
            <a:avLst/>
          </a:prstGeom>
          <a:solidFill>
            <a:srgbClr val="2CA2E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>
              <a:latin typeface="맑은 고딕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086925" y="70699"/>
            <a:ext cx="352371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0070C0"/>
                </a:solidFill>
                <a:latin typeface="맑은 고딕"/>
                <a:ea typeface="맑은 고딕"/>
              </a:rPr>
              <a:t>TERALEADER </a:t>
            </a:r>
            <a:r>
              <a:rPr lang="en-US" altLang="ko-KR" sz="1051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/>
                <a:ea typeface="맑은 고딕"/>
              </a:rPr>
              <a:t>World Best R&amp;D Technology!</a:t>
            </a:r>
            <a:endParaRPr lang="ko-KR" altLang="en-US" sz="1200" b="1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맑은 고딕"/>
              <a:ea typeface="맑은 고딕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0824300" y="6177377"/>
            <a:ext cx="1225484" cy="584463"/>
          </a:xfrm>
          <a:prstGeom prst="rect">
            <a:avLst/>
          </a:prstGeom>
          <a:solidFill>
            <a:schemeClr val="bg1"/>
          </a:solidFill>
          <a:ln w="19050" cap="flat" cmpd="sng" algn="ctr">
            <a:noFill/>
            <a:prstDash val="solid"/>
            <a:round/>
            <a:headEnd w="med" len="med"/>
            <a:tailEnd w="med" len="med"/>
          </a:ln>
          <a:effectLst/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defTabSz="914332">
              <a:spcBef>
                <a:spcPct val="0"/>
              </a:spcBef>
              <a:spcAft>
                <a:spcPct val="0"/>
              </a:spcAft>
              <a:defRPr/>
            </a:pPr>
            <a:endParaRPr lang="ko-KR" altLang="en-US">
              <a:latin typeface="맑은 고딕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1008056" y="593415"/>
            <a:ext cx="378000" cy="50400"/>
          </a:xfrm>
          <a:prstGeom prst="rect">
            <a:avLst/>
          </a:prstGeom>
          <a:solidFill>
            <a:srgbClr val="0070C0"/>
          </a:solidFill>
          <a:ln w="19050" cap="flat" cmpd="sng" algn="ctr">
            <a:noFill/>
            <a:prstDash val="solid"/>
            <a:round/>
            <a:headEnd w="med" len="med"/>
            <a:tailEnd w="med" len="med"/>
          </a:ln>
          <a:effectLst>
            <a:outerShdw blurRad="19050" dist="1524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defTabSz="914332">
              <a:spcBef>
                <a:spcPct val="0"/>
              </a:spcBef>
              <a:spcAft>
                <a:spcPct val="0"/>
              </a:spcAft>
              <a:defRPr/>
            </a:pPr>
            <a:endParaRPr lang="ko-KR" altLang="en-US">
              <a:latin typeface="맑은 고딕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10687650" y="183541"/>
            <a:ext cx="60959" cy="36090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>
              <a:latin typeface="맑은 고딕"/>
            </a:endParaRPr>
          </a:p>
        </p:txBody>
      </p:sp>
      <p:cxnSp>
        <p:nvCxnSpPr>
          <p:cNvPr id="27" name="직선 연결선 26"/>
          <p:cNvCxnSpPr/>
          <p:nvPr/>
        </p:nvCxnSpPr>
        <p:spPr>
          <a:xfrm flipH="1">
            <a:off x="1454664" y="1030698"/>
            <a:ext cx="1614385" cy="0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t="2300"/>
          <a:stretch>
            <a:fillRect/>
          </a:stretch>
        </p:blipFill>
        <p:spPr>
          <a:xfrm>
            <a:off x="1086925" y="2062943"/>
            <a:ext cx="6542117" cy="1686534"/>
          </a:xfrm>
          <a:prstGeom prst="rect">
            <a:avLst/>
          </a:prstGeom>
        </p:spPr>
      </p:pic>
      <p:grpSp>
        <p:nvGrpSpPr>
          <p:cNvPr id="30" name="그룹 29"/>
          <p:cNvGrpSpPr/>
          <p:nvPr/>
        </p:nvGrpSpPr>
        <p:grpSpPr>
          <a:xfrm>
            <a:off x="1386056" y="4051497"/>
            <a:ext cx="6039858" cy="1536655"/>
            <a:chOff x="996172" y="2701807"/>
            <a:chExt cx="9174769" cy="3562778"/>
          </a:xfrm>
        </p:grpSpPr>
        <p:sp>
          <p:nvSpPr>
            <p:cNvPr id="31" name="직사각형 30"/>
            <p:cNvSpPr/>
            <p:nvPr/>
          </p:nvSpPr>
          <p:spPr>
            <a:xfrm>
              <a:off x="996172" y="3062177"/>
              <a:ext cx="9174769" cy="3202408"/>
            </a:xfrm>
            <a:prstGeom prst="rect">
              <a:avLst/>
            </a:prstGeom>
            <a:solidFill>
              <a:srgbClr val="DCE5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85750" indent="-28575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Font typeface="Arial"/>
                <a:buChar char="•"/>
                <a:defRPr/>
              </a:pPr>
              <a:r>
                <a:rPr lang="en-US" altLang="ko-KR" kern="0">
                  <a:solidFill>
                    <a:schemeClr val="tx1"/>
                  </a:solidFill>
                  <a:latin typeface="Noto Sans KR"/>
                  <a:ea typeface="Noto Sans KR"/>
                </a:rPr>
                <a:t>LS ELECTRIC</a:t>
              </a:r>
              <a:r>
                <a:rPr lang="ko-KR" altLang="en-US" kern="0">
                  <a:solidFill>
                    <a:schemeClr val="tx1"/>
                  </a:solidFill>
                  <a:latin typeface="Noto Sans KR"/>
                  <a:ea typeface="Noto Sans KR"/>
                </a:rPr>
                <a:t>에서 개발한 </a:t>
              </a:r>
              <a:r>
                <a:rPr lang="en-US" altLang="ko-KR" kern="0">
                  <a:solidFill>
                    <a:schemeClr val="tx1"/>
                  </a:solidFill>
                  <a:latin typeface="Noto Sans KR"/>
                  <a:ea typeface="Noto Sans KR"/>
                </a:rPr>
                <a:t>Cnet</a:t>
              </a:r>
              <a:r>
                <a:rPr kumimoji="0" lang="ko-KR" altLang="en-US" sz="1800" b="0" i="0" u="none" strike="noStrike" kern="0" cap="none" spc="0" normalizeH="0" baseline="0">
                  <a:solidFill>
                    <a:srgbClr val="000000"/>
                  </a:solidFill>
                  <a:latin typeface="Noto Sans KR"/>
                  <a:ea typeface="Noto Sans KR"/>
                </a:rPr>
                <a:t>연결 방식</a:t>
              </a:r>
              <a:r>
                <a:rPr lang="en-US" altLang="ko-KR" kern="0">
                  <a:solidFill>
                    <a:schemeClr val="tx1"/>
                  </a:solidFill>
                  <a:latin typeface="Noto Sans KR"/>
                  <a:ea typeface="Noto Sans KR"/>
                </a:rPr>
                <a:t>.</a:t>
              </a:r>
            </a:p>
            <a:p>
              <a:pPr marL="285750" indent="-285750">
                <a:buFont typeface="Arial"/>
                <a:buChar char="•"/>
                <a:defRPr/>
              </a:pPr>
              <a:r>
                <a:rPr lang="en-US" altLang="ko-KR" kern="0">
                  <a:solidFill>
                    <a:schemeClr val="tx1"/>
                  </a:solidFill>
                  <a:latin typeface="Noto Sans KR"/>
                  <a:ea typeface="Noto Sans KR"/>
                </a:rPr>
                <a:t>PLC</a:t>
              </a:r>
              <a:r>
                <a:rPr lang="ko-KR" altLang="en-US" kern="0">
                  <a:solidFill>
                    <a:schemeClr val="tx1"/>
                  </a:solidFill>
                  <a:latin typeface="Noto Sans KR"/>
                  <a:ea typeface="Noto Sans KR"/>
                </a:rPr>
                <a:t>에 접속해 데이터 읽기 쓰기 밑 실시간 모니터링</a:t>
              </a:r>
              <a:r>
                <a:rPr lang="en-US" altLang="ko-KR" kern="0">
                  <a:solidFill>
                    <a:schemeClr val="tx1"/>
                  </a:solidFill>
                  <a:latin typeface="Noto Sans KR"/>
                  <a:ea typeface="Noto Sans KR"/>
                </a:rPr>
                <a:t>.</a:t>
              </a:r>
              <a:r>
                <a:rPr lang="ko-KR" altLang="en-US" kern="0">
                  <a:solidFill>
                    <a:schemeClr val="tx1"/>
                  </a:solidFill>
                  <a:latin typeface="Noto Sans KR"/>
                  <a:ea typeface="Noto Sans KR"/>
                </a:rPr>
                <a:t> </a:t>
              </a:r>
              <a:endParaRPr lang="en-US" altLang="ko-KR" kern="0">
                <a:solidFill>
                  <a:schemeClr val="tx1"/>
                </a:solidFill>
                <a:latin typeface="Noto Sans KR"/>
                <a:ea typeface="Noto Sans KR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008052" y="2701807"/>
              <a:ext cx="2400878" cy="784947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25400">
              <a:solidFill>
                <a:schemeClr val="accent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altLang="ko-KR" sz="1600">
                  <a:solidFill>
                    <a:schemeClr val="bg1"/>
                  </a:solidFill>
                  <a:latin typeface="Noto Sans KR"/>
                  <a:ea typeface="Noto Sans KR"/>
                </a:rPr>
                <a:t>XGT </a:t>
              </a:r>
              <a:r>
                <a:rPr lang="ko-KR" altLang="en-US" sz="1600">
                  <a:solidFill>
                    <a:schemeClr val="bg1"/>
                  </a:solidFill>
                  <a:latin typeface="Noto Sans KR"/>
                  <a:ea typeface="Noto Sans KR"/>
                </a:rPr>
                <a:t>프로토콜</a:t>
              </a:r>
              <a:endParaRPr lang="ko-KR" altLang="en-US">
                <a:solidFill>
                  <a:schemeClr val="bg1"/>
                </a:solidFill>
                <a:latin typeface="Noto Sans KR"/>
                <a:ea typeface="Noto Sans KR"/>
              </a:endParaRPr>
            </a:p>
          </p:txBody>
        </p:sp>
      </p:grpSp>
      <p:sp>
        <p:nvSpPr>
          <p:cNvPr id="6" name="타원 5"/>
          <p:cNvSpPr/>
          <p:nvPr/>
        </p:nvSpPr>
        <p:spPr>
          <a:xfrm>
            <a:off x="4709114" y="2579350"/>
            <a:ext cx="351692" cy="367962"/>
          </a:xfrm>
          <a:prstGeom prst="ellipse">
            <a:avLst/>
          </a:prstGeom>
          <a:solidFill>
            <a:srgbClr val="FF0000">
              <a:alpha val="49000"/>
            </a:srgbClr>
          </a:solidFill>
          <a:ln w="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8" name="직선 화살표 연결선 7"/>
          <p:cNvCxnSpPr/>
          <p:nvPr/>
        </p:nvCxnSpPr>
        <p:spPr>
          <a:xfrm flipV="1">
            <a:off x="5096328" y="2503536"/>
            <a:ext cx="3777306" cy="264711"/>
          </a:xfrm>
          <a:prstGeom prst="straightConnector1">
            <a:avLst/>
          </a:prstGeom>
          <a:ln w="9525">
            <a:solidFill>
              <a:srgbClr val="FF0000">
                <a:alpha val="83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/>
          <p:nvPr/>
        </p:nvCxnSpPr>
        <p:spPr>
          <a:xfrm>
            <a:off x="5036316" y="2763331"/>
            <a:ext cx="3777306" cy="1732972"/>
          </a:xfrm>
          <a:prstGeom prst="straightConnector1">
            <a:avLst/>
          </a:prstGeom>
          <a:ln w="9525">
            <a:solidFill>
              <a:srgbClr val="FF0000">
                <a:alpha val="83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그룹 20"/>
          <p:cNvGrpSpPr/>
          <p:nvPr/>
        </p:nvGrpSpPr>
        <p:grpSpPr>
          <a:xfrm>
            <a:off x="8682995" y="1654829"/>
            <a:ext cx="3042935" cy="1426459"/>
            <a:chOff x="7876098" y="3092888"/>
            <a:chExt cx="3193191" cy="2048016"/>
          </a:xfrm>
        </p:grpSpPr>
        <p:sp>
          <p:nvSpPr>
            <p:cNvPr id="48" name="직사각형 47"/>
            <p:cNvSpPr/>
            <p:nvPr/>
          </p:nvSpPr>
          <p:spPr>
            <a:xfrm>
              <a:off x="8086219" y="3333130"/>
              <a:ext cx="2983070" cy="180777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ko-KR" altLang="en-US">
                  <a:solidFill>
                    <a:schemeClr val="tx1"/>
                  </a:solidFill>
                </a:rPr>
                <a:t>상대기기에 있는 데이터 읽기나 쓰기</a:t>
              </a:r>
              <a:r>
                <a:rPr lang="en-US" altLang="ko-KR">
                  <a:solidFill>
                    <a:schemeClr val="tx1"/>
                  </a:solidFill>
                </a:rPr>
                <a:t>.</a:t>
              </a:r>
              <a:endParaRPr lang="ko-KR" altLang="en-US">
                <a:solidFill>
                  <a:schemeClr val="tx1"/>
                </a:solidFill>
                <a:latin typeface="Noto Sans KR Light"/>
                <a:ea typeface="Noto Sans KR Medium"/>
              </a:endParaRPr>
            </a:p>
          </p:txBody>
        </p:sp>
        <p:grpSp>
          <p:nvGrpSpPr>
            <p:cNvPr id="49" name="그룹 48"/>
            <p:cNvGrpSpPr/>
            <p:nvPr/>
          </p:nvGrpSpPr>
          <p:grpSpPr>
            <a:xfrm>
              <a:off x="7876098" y="3092888"/>
              <a:ext cx="1529518" cy="318893"/>
              <a:chOff x="396179" y="2563163"/>
              <a:chExt cx="1802245" cy="575804"/>
            </a:xfrm>
          </p:grpSpPr>
          <p:sp>
            <p:nvSpPr>
              <p:cNvPr id="50" name="직각 삼각형 49"/>
              <p:cNvSpPr/>
              <p:nvPr/>
            </p:nvSpPr>
            <p:spPr>
              <a:xfrm flipH="1" flipV="1">
                <a:off x="456278" y="2994951"/>
                <a:ext cx="211873" cy="144016"/>
              </a:xfrm>
              <a:prstGeom prst="rtTriangle">
                <a:avLst/>
              </a:prstGeom>
              <a:solidFill>
                <a:schemeClr val="accent5">
                  <a:lumMod val="75000"/>
                </a:schemeClr>
              </a:solidFill>
              <a:ln w="15875" cap="rnd" cmpd="sng" algn="ctr">
                <a:noFill/>
                <a:prstDash val="solid"/>
              </a:ln>
              <a:effectLst/>
            </p:spPr>
            <p:txBody>
              <a:bodyPr wrap="square" lIns="0" tIns="0" rIns="0" bIns="36000" anchor="ctr" anchorCtr="0"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endParaRPr kumimoji="0" lang="ko-KR" altLang="en-US" sz="1400" b="0" i="0" u="none" strike="noStrike" kern="0" cap="none" spc="-70" normalizeH="0">
                  <a:gradFill>
                    <a:gsLst>
                      <a:gs pos="100000">
                        <a:prstClr val="white"/>
                      </a:gs>
                      <a:gs pos="38000">
                        <a:prstClr val="white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Noto Sans KR Medium"/>
                  <a:ea typeface="Noto Sans KR Medium"/>
                </a:endParaRPr>
              </a:p>
            </p:txBody>
          </p:sp>
          <p:grpSp>
            <p:nvGrpSpPr>
              <p:cNvPr id="52" name="그룹 51"/>
              <p:cNvGrpSpPr/>
              <p:nvPr/>
            </p:nvGrpSpPr>
            <p:grpSpPr>
              <a:xfrm>
                <a:off x="396179" y="2563163"/>
                <a:ext cx="1802245" cy="468765"/>
                <a:chOff x="396179" y="2563163"/>
                <a:chExt cx="1802245" cy="468765"/>
              </a:xfrm>
            </p:grpSpPr>
            <p:sp>
              <p:nvSpPr>
                <p:cNvPr id="53" name="한쪽 모서리가 잘린 사각형 5"/>
                <p:cNvSpPr/>
                <p:nvPr/>
              </p:nvSpPr>
              <p:spPr>
                <a:xfrm>
                  <a:off x="458247" y="2563163"/>
                  <a:ext cx="1740177" cy="4327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8557" h="360040">
                      <a:moveTo>
                        <a:pt x="0" y="0"/>
                      </a:moveTo>
                      <a:lnTo>
                        <a:pt x="2136379" y="0"/>
                      </a:lnTo>
                      <a:lnTo>
                        <a:pt x="2418557" y="360040"/>
                      </a:lnTo>
                      <a:lnTo>
                        <a:pt x="0" y="36004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 w="15875" cap="rnd" cmpd="sng" algn="ctr">
                  <a:noFill/>
                  <a:prstDash val="solid"/>
                </a:ln>
                <a:effectLst/>
              </p:spPr>
              <p:txBody>
                <a:bodyPr wrap="square" lIns="0" tIns="0" rIns="0" bIns="36000" anchor="ctr" anchorCtr="0">
                  <a:noAutofit/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eaLnBrk="1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FontTx/>
                    <a:buNone/>
                    <a:defRPr/>
                  </a:pPr>
                  <a:endParaRPr kumimoji="0" lang="ko-KR" altLang="en-US" sz="1400" b="0" i="0" u="none" strike="noStrike" kern="0" cap="none" spc="-70" normalizeH="0">
                    <a:gradFill>
                      <a:gsLst>
                        <a:gs pos="100000">
                          <a:prstClr val="white"/>
                        </a:gs>
                        <a:gs pos="38000">
                          <a:prstClr val="white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Noto Sans KR Medium"/>
                    <a:ea typeface="Noto Sans KR Medium"/>
                  </a:endParaRPr>
                </a:p>
              </p:txBody>
            </p:sp>
            <p:sp>
              <p:nvSpPr>
                <p:cNvPr id="54" name="사각형: 둥근 모서리 51"/>
                <p:cNvSpPr/>
                <p:nvPr/>
              </p:nvSpPr>
              <p:spPr>
                <a:xfrm>
                  <a:off x="396179" y="2577743"/>
                  <a:ext cx="1688756" cy="454185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anchor="ctr" anchorCtr="0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lvl="0" algn="ctr" defTabSz="914400" latinLnBrk="1">
                    <a:spcAft>
                      <a:spcPts val="300"/>
                    </a:spcAft>
                    <a:defRPr/>
                  </a:pPr>
                  <a:r>
                    <a:rPr lang="en-US" altLang="ko-KR" sz="1200" b="1" kern="0" spc="-70">
                      <a:ln w="9525">
                        <a:solidFill>
                          <a:prstClr val="white">
                            <a:alpha val="0"/>
                          </a:prstClr>
                        </a:solidFill>
                      </a:ln>
                      <a:solidFill>
                        <a:prstClr val="white"/>
                      </a:solidFill>
                      <a:latin typeface="Noto Sans KR Medium"/>
                      <a:ea typeface="Noto Sans KR Medium"/>
                    </a:rPr>
                    <a:t>XGT </a:t>
                  </a:r>
                  <a:r>
                    <a:rPr lang="ko-KR" altLang="en-US" sz="1200" b="1" kern="0" spc="-70">
                      <a:ln w="9525">
                        <a:solidFill>
                          <a:prstClr val="white">
                            <a:alpha val="0"/>
                          </a:prstClr>
                        </a:solidFill>
                      </a:ln>
                      <a:solidFill>
                        <a:prstClr val="white"/>
                      </a:solidFill>
                      <a:latin typeface="Noto Sans KR Medium"/>
                      <a:ea typeface="Noto Sans KR Medium"/>
                    </a:rPr>
                    <a:t>클라이언트</a:t>
                  </a:r>
                  <a:endParaRPr lang="ko-KR" altLang="en-US" sz="1200" b="1" kern="0" spc="-70">
                    <a:solidFill>
                      <a:prstClr val="white"/>
                    </a:solidFill>
                    <a:latin typeface="Noto Sans KR Medium"/>
                    <a:ea typeface="Noto Sans KR Medium"/>
                  </a:endParaRPr>
                </a:p>
              </p:txBody>
            </p:sp>
          </p:grpSp>
        </p:grpSp>
      </p:grpSp>
      <p:grpSp>
        <p:nvGrpSpPr>
          <p:cNvPr id="55" name="그룹 54"/>
          <p:cNvGrpSpPr/>
          <p:nvPr/>
        </p:nvGrpSpPr>
        <p:grpSpPr>
          <a:xfrm>
            <a:off x="8619073" y="3615282"/>
            <a:ext cx="3042935" cy="1426459"/>
            <a:chOff x="7876098" y="3092888"/>
            <a:chExt cx="3193191" cy="2048016"/>
          </a:xfrm>
        </p:grpSpPr>
        <p:sp>
          <p:nvSpPr>
            <p:cNvPr id="56" name="직사각형 55"/>
            <p:cNvSpPr/>
            <p:nvPr/>
          </p:nvSpPr>
          <p:spPr>
            <a:xfrm>
              <a:off x="8086219" y="3333130"/>
              <a:ext cx="2983070" cy="180777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en-US" altLang="ko-KR">
                  <a:solidFill>
                    <a:schemeClr val="tx1"/>
                  </a:solidFill>
                </a:rPr>
                <a:t>XGT </a:t>
              </a:r>
              <a:r>
                <a:rPr lang="ko-KR" altLang="en-US">
                  <a:solidFill>
                    <a:schemeClr val="tx1"/>
                  </a:solidFill>
                </a:rPr>
                <a:t>클라이언트가 보낸 데이터를 분석</a:t>
              </a:r>
              <a:r>
                <a:rPr lang="en-US" altLang="ko-KR">
                  <a:solidFill>
                    <a:schemeClr val="tx1"/>
                  </a:solidFill>
                </a:rPr>
                <a:t>.</a:t>
              </a:r>
              <a:endParaRPr lang="ko-KR" altLang="en-US">
                <a:solidFill>
                  <a:schemeClr val="tx1"/>
                </a:solidFill>
                <a:latin typeface="Noto Sans KR Light"/>
                <a:ea typeface="Noto Sans KR Medium"/>
              </a:endParaRPr>
            </a:p>
          </p:txBody>
        </p:sp>
        <p:grpSp>
          <p:nvGrpSpPr>
            <p:cNvPr id="58" name="그룹 57"/>
            <p:cNvGrpSpPr/>
            <p:nvPr/>
          </p:nvGrpSpPr>
          <p:grpSpPr>
            <a:xfrm>
              <a:off x="7876098" y="3092888"/>
              <a:ext cx="1529518" cy="318893"/>
              <a:chOff x="396179" y="2563163"/>
              <a:chExt cx="1802245" cy="575804"/>
            </a:xfrm>
          </p:grpSpPr>
          <p:sp>
            <p:nvSpPr>
              <p:cNvPr id="60" name="직각 삼각형 59"/>
              <p:cNvSpPr/>
              <p:nvPr/>
            </p:nvSpPr>
            <p:spPr>
              <a:xfrm flipH="1" flipV="1">
                <a:off x="456278" y="2994951"/>
                <a:ext cx="211873" cy="144016"/>
              </a:xfrm>
              <a:prstGeom prst="rtTriangle">
                <a:avLst/>
              </a:prstGeom>
              <a:solidFill>
                <a:schemeClr val="accent5">
                  <a:lumMod val="75000"/>
                </a:schemeClr>
              </a:solidFill>
              <a:ln w="15875" cap="rnd" cmpd="sng" algn="ctr">
                <a:noFill/>
                <a:prstDash val="solid"/>
              </a:ln>
              <a:effectLst/>
            </p:spPr>
            <p:txBody>
              <a:bodyPr wrap="square" lIns="0" tIns="0" rIns="0" bIns="36000" anchor="ctr" anchorCtr="0"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endParaRPr kumimoji="0" lang="ko-KR" altLang="en-US" sz="1400" b="0" i="0" u="none" strike="noStrike" kern="0" cap="none" spc="-70" normalizeH="0">
                  <a:gradFill>
                    <a:gsLst>
                      <a:gs pos="100000">
                        <a:prstClr val="white"/>
                      </a:gs>
                      <a:gs pos="38000">
                        <a:prstClr val="white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Noto Sans KR Medium"/>
                  <a:ea typeface="Noto Sans KR Medium"/>
                </a:endParaRPr>
              </a:p>
            </p:txBody>
          </p:sp>
          <p:grpSp>
            <p:nvGrpSpPr>
              <p:cNvPr id="61" name="그룹 60"/>
              <p:cNvGrpSpPr/>
              <p:nvPr/>
            </p:nvGrpSpPr>
            <p:grpSpPr>
              <a:xfrm>
                <a:off x="396179" y="2563163"/>
                <a:ext cx="1802245" cy="468765"/>
                <a:chOff x="396179" y="2563163"/>
                <a:chExt cx="1802245" cy="468765"/>
              </a:xfrm>
            </p:grpSpPr>
            <p:sp>
              <p:nvSpPr>
                <p:cNvPr id="62" name="한쪽 모서리가 잘린 사각형 5"/>
                <p:cNvSpPr/>
                <p:nvPr/>
              </p:nvSpPr>
              <p:spPr>
                <a:xfrm>
                  <a:off x="458247" y="2563163"/>
                  <a:ext cx="1740177" cy="4327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8557" h="360040">
                      <a:moveTo>
                        <a:pt x="0" y="0"/>
                      </a:moveTo>
                      <a:lnTo>
                        <a:pt x="2136379" y="0"/>
                      </a:lnTo>
                      <a:lnTo>
                        <a:pt x="2418557" y="360040"/>
                      </a:lnTo>
                      <a:lnTo>
                        <a:pt x="0" y="36004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 w="15875" cap="rnd" cmpd="sng" algn="ctr">
                  <a:noFill/>
                  <a:prstDash val="solid"/>
                </a:ln>
                <a:effectLst/>
              </p:spPr>
              <p:txBody>
                <a:bodyPr wrap="square" lIns="0" tIns="0" rIns="0" bIns="36000" anchor="ctr" anchorCtr="0">
                  <a:noAutofit/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eaLnBrk="1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FontTx/>
                    <a:buNone/>
                    <a:defRPr/>
                  </a:pPr>
                  <a:endParaRPr kumimoji="0" lang="ko-KR" altLang="en-US" sz="1400" b="0" i="0" u="none" strike="noStrike" kern="0" cap="none" spc="-70" normalizeH="0">
                    <a:gradFill>
                      <a:gsLst>
                        <a:gs pos="100000">
                          <a:prstClr val="white"/>
                        </a:gs>
                        <a:gs pos="38000">
                          <a:prstClr val="white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Noto Sans KR Medium"/>
                    <a:ea typeface="Noto Sans KR Medium"/>
                  </a:endParaRPr>
                </a:p>
              </p:txBody>
            </p:sp>
            <p:sp>
              <p:nvSpPr>
                <p:cNvPr id="63" name="사각형: 둥근 모서리 51"/>
                <p:cNvSpPr/>
                <p:nvPr/>
              </p:nvSpPr>
              <p:spPr>
                <a:xfrm>
                  <a:off x="396179" y="2577743"/>
                  <a:ext cx="1688756" cy="454185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anchor="ctr" anchorCtr="0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lvl="0" algn="ctr" defTabSz="914400" latinLnBrk="1">
                    <a:spcAft>
                      <a:spcPts val="300"/>
                    </a:spcAft>
                    <a:defRPr/>
                  </a:pPr>
                  <a:r>
                    <a:rPr lang="en-US" altLang="ko-KR" sz="1200" b="1" kern="0" spc="-70">
                      <a:ln w="9525">
                        <a:solidFill>
                          <a:prstClr val="white">
                            <a:alpha val="0"/>
                          </a:prstClr>
                        </a:solidFill>
                      </a:ln>
                      <a:solidFill>
                        <a:prstClr val="white"/>
                      </a:solidFill>
                      <a:latin typeface="Noto Sans KR Medium"/>
                      <a:ea typeface="Noto Sans KR Medium"/>
                    </a:rPr>
                    <a:t>XGT </a:t>
                  </a:r>
                  <a:r>
                    <a:rPr lang="ko-KR" altLang="en-US" sz="1200" b="1" kern="0" spc="-70">
                      <a:ln w="9525">
                        <a:solidFill>
                          <a:prstClr val="white">
                            <a:alpha val="0"/>
                          </a:prstClr>
                        </a:solidFill>
                      </a:ln>
                      <a:solidFill>
                        <a:prstClr val="white"/>
                      </a:solidFill>
                      <a:latin typeface="Noto Sans KR Medium"/>
                      <a:ea typeface="Noto Sans KR Medium"/>
                    </a:rPr>
                    <a:t>서버</a:t>
                  </a:r>
                  <a:endParaRPr lang="ko-KR" altLang="en-US" sz="1200" b="1" kern="0" spc="-70">
                    <a:solidFill>
                      <a:prstClr val="white"/>
                    </a:solidFill>
                    <a:latin typeface="Noto Sans KR Medium"/>
                    <a:ea typeface="Noto Sans KR Medium"/>
                  </a:endParaRPr>
                </a:p>
              </p:txBody>
            </p:sp>
          </p:grpSp>
        </p:grpSp>
      </p:grpSp>
      <p:sp>
        <p:nvSpPr>
          <p:cNvPr id="37" name="TextBox 36"/>
          <p:cNvSpPr txBox="1"/>
          <p:nvPr/>
        </p:nvSpPr>
        <p:spPr>
          <a:xfrm>
            <a:off x="10863109" y="263135"/>
            <a:ext cx="114962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900">
                <a:ln w="9525">
                  <a:solidFill>
                    <a:prstClr val="white">
                      <a:alpha val="0"/>
                    </a:prstClr>
                  </a:solidFill>
                </a:ln>
                <a:solidFill>
                  <a:srgbClr val="56565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맑은 고딕"/>
              </a:rPr>
              <a:t>PLC</a:t>
            </a:r>
            <a:endParaRPr kumimoji="0" lang="ko-KR" altLang="en-US" sz="900" b="0" i="0" u="none" strike="noStrike" kern="1200" cap="none" spc="0" normalizeH="0" baseline="0">
              <a:ln w="9525">
                <a:solidFill>
                  <a:prstClr val="white">
                    <a:alpha val="0"/>
                  </a:prstClr>
                </a:solidFill>
              </a:ln>
              <a:solidFill>
                <a:srgbClr val="565656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uLnTx/>
              <a:uFillTx/>
              <a:ea typeface="맑은 고딕"/>
            </a:endParaRPr>
          </a:p>
        </p:txBody>
      </p:sp>
      <p:pic>
        <p:nvPicPr>
          <p:cNvPr id="38" name="그림 37">
            <a:hlinkClick r:id="rId4" action="ppaction://hlinksldjump"/>
            <a:extLst>
              <a:ext uri="{FF2B5EF4-FFF2-40B4-BE49-F238E27FC236}">
                <a16:creationId xmlns:a16="http://schemas.microsoft.com/office/drawing/2014/main" id="{C7C3CA04-0ED8-4B9A-B24F-3451767C82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0863109" y="6285911"/>
            <a:ext cx="1225195" cy="4937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itle 15"/>
          <p:cNvSpPr txBox="1"/>
          <p:nvPr/>
        </p:nvSpPr>
        <p:spPr>
          <a:xfrm>
            <a:off x="936531" y="646781"/>
            <a:ext cx="5572038" cy="417600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algn="r" rtl="0" eaLnBrk="1" fontAlgn="base" latinLnBrk="1" hangingPunct="1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rgbClr val="000000"/>
                </a:solidFill>
                <a:latin typeface="+mj-lt"/>
                <a:ea typeface="+mj-ea"/>
                <a:cs typeface="+mj-cs"/>
              </a:defRPr>
            </a:lvl1pPr>
            <a:lvl2pPr algn="r" rtl="0" eaLnBrk="1" fontAlgn="base" latinLnBrk="1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Verdana"/>
              </a:defRPr>
            </a:lvl2pPr>
            <a:lvl3pPr algn="r" rtl="0" eaLnBrk="1" fontAlgn="base" latinLnBrk="1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Verdana"/>
              </a:defRPr>
            </a:lvl3pPr>
            <a:lvl4pPr algn="r" rtl="0" eaLnBrk="1" fontAlgn="base" latinLnBrk="1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Verdana"/>
              </a:defRPr>
            </a:lvl4pPr>
            <a:lvl5pPr algn="r" rtl="0" eaLnBrk="1" fontAlgn="base" latinLnBrk="1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Verdana"/>
              </a:defRPr>
            </a:lvl5pPr>
            <a:lvl6pPr marL="457200" algn="r" rtl="0" eaLnBrk="1" fontAlgn="base" latinLnBrk="1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Verdana"/>
              </a:defRPr>
            </a:lvl6pPr>
            <a:lvl7pPr marL="914400" algn="r" rtl="0" eaLnBrk="1" fontAlgn="base" latinLnBrk="1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Verdana"/>
              </a:defRPr>
            </a:lvl7pPr>
            <a:lvl8pPr marL="1371600" algn="r" rtl="0" eaLnBrk="1" fontAlgn="base" latinLnBrk="1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Verdana"/>
              </a:defRPr>
            </a:lvl8pPr>
            <a:lvl9pPr marL="1828800" algn="r" rtl="0" eaLnBrk="1" fontAlgn="base" latinLnBrk="1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Verdana"/>
              </a:defRPr>
            </a:lvl9pPr>
          </a:lstStyle>
          <a:p>
            <a:pPr algn="l">
              <a:defRPr/>
            </a:pPr>
            <a:r>
              <a:rPr lang="en-US" altLang="ko-KR" sz="2800" spc="-15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맑은 고딕"/>
                <a:ea typeface="맑은 고딕"/>
              </a:rPr>
              <a:t>03</a:t>
            </a:r>
            <a:r>
              <a:rPr lang="en-US" altLang="ko-KR" sz="2000" spc="-150" dirty="0">
                <a:solidFill>
                  <a:srgbClr val="0070C0"/>
                </a:solidFill>
                <a:latin typeface="맑은 고딕"/>
                <a:ea typeface="맑은 고딕"/>
              </a:rPr>
              <a:t>  </a:t>
            </a:r>
            <a:r>
              <a:rPr lang="en-US" altLang="ko-KR" sz="2200" dirty="0">
                <a:ln w="9525">
                  <a:solidFill>
                    <a:prstClr val="white">
                      <a:alpha val="0"/>
                    </a:prstClr>
                  </a:solidFill>
                </a:ln>
                <a:solidFill>
                  <a:srgbClr val="0070C0"/>
                </a:solidFill>
                <a:ea typeface="맑은 고딕"/>
                <a:cs typeface="+mn-cs"/>
              </a:rPr>
              <a:t>XGT </a:t>
            </a:r>
            <a:r>
              <a:rPr lang="ko-KR" altLang="en-US" sz="2200" dirty="0">
                <a:ln w="9525">
                  <a:solidFill>
                    <a:prstClr val="white">
                      <a:alpha val="0"/>
                    </a:prstClr>
                  </a:solidFill>
                </a:ln>
                <a:solidFill>
                  <a:srgbClr val="0070C0"/>
                </a:solidFill>
                <a:ea typeface="맑은 고딕"/>
                <a:cs typeface="+mn-cs"/>
              </a:rPr>
              <a:t>프로토콜 프레임 구조</a:t>
            </a:r>
          </a:p>
          <a:p>
            <a:pPr algn="l">
              <a:defRPr/>
            </a:pPr>
            <a:endParaRPr lang="id-ID" sz="2000" spc="300" dirty="0">
              <a:solidFill>
                <a:srgbClr val="0070C0"/>
              </a:solidFill>
              <a:latin typeface="맑은 고딕"/>
              <a:ea typeface="맑은 고딕"/>
            </a:endParaRPr>
          </a:p>
        </p:txBody>
      </p:sp>
      <p:cxnSp>
        <p:nvCxnSpPr>
          <p:cNvPr id="35" name="직선 연결선 34"/>
          <p:cNvCxnSpPr>
            <a:endCxn id="36" idx="1"/>
          </p:cNvCxnSpPr>
          <p:nvPr/>
        </p:nvCxnSpPr>
        <p:spPr>
          <a:xfrm>
            <a:off x="431371" y="344703"/>
            <a:ext cx="10256279" cy="1929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-14515" y="149948"/>
            <a:ext cx="1088572" cy="384043"/>
          </a:xfrm>
          <a:prstGeom prst="rect">
            <a:avLst/>
          </a:prstGeom>
          <a:solidFill>
            <a:srgbClr val="2CA2E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>
              <a:latin typeface="맑은 고딕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1126708" y="345453"/>
            <a:ext cx="1233624" cy="0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이등변 삼각형 28"/>
          <p:cNvSpPr/>
          <p:nvPr/>
        </p:nvSpPr>
        <p:spPr>
          <a:xfrm rot="5400000">
            <a:off x="928279" y="295729"/>
            <a:ext cx="386628" cy="95087"/>
          </a:xfrm>
          <a:prstGeom prst="triangle">
            <a:avLst>
              <a:gd name="adj" fmla="val 50000"/>
            </a:avLst>
          </a:prstGeom>
          <a:solidFill>
            <a:srgbClr val="2CA2E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>
              <a:latin typeface="맑은 고딕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-14527" y="137251"/>
            <a:ext cx="1088572" cy="417600"/>
          </a:xfrm>
          <a:prstGeom prst="rect">
            <a:avLst/>
          </a:prstGeom>
          <a:solidFill>
            <a:srgbClr val="2CA2E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>
              <a:latin typeface="맑은 고딕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086925" y="70699"/>
            <a:ext cx="352371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0070C0"/>
                </a:solidFill>
                <a:latin typeface="맑은 고딕"/>
                <a:ea typeface="맑은 고딕"/>
              </a:rPr>
              <a:t>TERALEADER </a:t>
            </a:r>
            <a:r>
              <a:rPr lang="en-US" altLang="ko-KR" sz="1051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/>
                <a:ea typeface="맑은 고딕"/>
              </a:rPr>
              <a:t>World Best R&amp;D Technology!</a:t>
            </a:r>
            <a:endParaRPr lang="ko-KR" altLang="en-US" sz="1200" b="1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맑은 고딕"/>
              <a:ea typeface="맑은 고딕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0824300" y="6177377"/>
            <a:ext cx="1225484" cy="584463"/>
          </a:xfrm>
          <a:prstGeom prst="rect">
            <a:avLst/>
          </a:prstGeom>
          <a:solidFill>
            <a:schemeClr val="bg1"/>
          </a:solidFill>
          <a:ln w="19050" cap="flat" cmpd="sng" algn="ctr">
            <a:noFill/>
            <a:prstDash val="solid"/>
            <a:round/>
            <a:headEnd w="med" len="med"/>
            <a:tailEnd w="med" len="med"/>
          </a:ln>
          <a:effectLst/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defTabSz="914332">
              <a:spcBef>
                <a:spcPct val="0"/>
              </a:spcBef>
              <a:spcAft>
                <a:spcPct val="0"/>
              </a:spcAft>
              <a:defRPr/>
            </a:pPr>
            <a:endParaRPr lang="ko-KR" altLang="en-US">
              <a:latin typeface="맑은 고딕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1008056" y="593415"/>
            <a:ext cx="378000" cy="50400"/>
          </a:xfrm>
          <a:prstGeom prst="rect">
            <a:avLst/>
          </a:prstGeom>
          <a:solidFill>
            <a:srgbClr val="0070C0"/>
          </a:solidFill>
          <a:ln w="19050" cap="flat" cmpd="sng" algn="ctr">
            <a:noFill/>
            <a:prstDash val="solid"/>
            <a:round/>
            <a:headEnd w="med" len="med"/>
            <a:tailEnd w="med" len="med"/>
          </a:ln>
          <a:effectLst>
            <a:outerShdw blurRad="19050" dist="1524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defTabSz="914332">
              <a:spcBef>
                <a:spcPct val="0"/>
              </a:spcBef>
              <a:spcAft>
                <a:spcPct val="0"/>
              </a:spcAft>
              <a:defRPr/>
            </a:pPr>
            <a:endParaRPr lang="ko-KR" altLang="en-US">
              <a:latin typeface="맑은 고딕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10687650" y="183541"/>
            <a:ext cx="60959" cy="36090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>
              <a:latin typeface="맑은 고딕"/>
            </a:endParaRPr>
          </a:p>
        </p:txBody>
      </p:sp>
      <p:cxnSp>
        <p:nvCxnSpPr>
          <p:cNvPr id="27" name="직선 연결선 26"/>
          <p:cNvCxnSpPr/>
          <p:nvPr/>
        </p:nvCxnSpPr>
        <p:spPr>
          <a:xfrm flipH="1">
            <a:off x="1450846" y="1030698"/>
            <a:ext cx="3131658" cy="0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/>
          <p:cNvGrpSpPr/>
          <p:nvPr/>
        </p:nvGrpSpPr>
        <p:grpSpPr>
          <a:xfrm>
            <a:off x="2885107" y="1230742"/>
            <a:ext cx="7152191" cy="2847887"/>
            <a:chOff x="2848782" y="1111544"/>
            <a:chExt cx="7392498" cy="3192272"/>
          </a:xfrm>
        </p:grpSpPr>
        <p:sp>
          <p:nvSpPr>
            <p:cNvPr id="40" name="직사각형 39"/>
            <p:cNvSpPr/>
            <p:nvPr/>
          </p:nvSpPr>
          <p:spPr>
            <a:xfrm>
              <a:off x="2848782" y="1172051"/>
              <a:ext cx="7392498" cy="313176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endParaRPr lang="en-US" altLang="ko-KR" sz="1700" spc="-150">
                <a:ln w="9525"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Noto Sans KR Light"/>
                <a:ea typeface="Noto Sans KR Light"/>
              </a:endParaRPr>
            </a:p>
          </p:txBody>
        </p:sp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3329408" y="1557769"/>
              <a:ext cx="6431245" cy="2559835"/>
            </a:xfrm>
            <a:prstGeom prst="rect">
              <a:avLst/>
            </a:prstGeom>
          </p:spPr>
        </p:pic>
        <p:sp>
          <p:nvSpPr>
            <p:cNvPr id="41" name="TextBox 40"/>
            <p:cNvSpPr txBox="1"/>
            <p:nvPr/>
          </p:nvSpPr>
          <p:spPr>
            <a:xfrm>
              <a:off x="2908973" y="1111544"/>
              <a:ext cx="1580526" cy="338554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25400">
              <a:solidFill>
                <a:schemeClr val="accent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ko-KR" altLang="en-US" sz="1600">
                  <a:solidFill>
                    <a:schemeClr val="bg1"/>
                  </a:solidFill>
                  <a:latin typeface="Noto Sans KR"/>
                  <a:ea typeface="Noto Sans KR"/>
                </a:rPr>
                <a:t>프레임 구조</a:t>
              </a:r>
              <a:endParaRPr lang="ko-KR" altLang="en-US">
                <a:solidFill>
                  <a:schemeClr val="bg1"/>
                </a:solidFill>
                <a:latin typeface="Noto Sans KR"/>
                <a:ea typeface="Noto Sans KR"/>
              </a:endParaRP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218417" y="4335775"/>
            <a:ext cx="11806198" cy="2085713"/>
            <a:chOff x="142217" y="4335775"/>
            <a:chExt cx="11806198" cy="2085713"/>
          </a:xfrm>
        </p:grpSpPr>
        <p:sp>
          <p:nvSpPr>
            <p:cNvPr id="42" name="직사각형 41"/>
            <p:cNvSpPr/>
            <p:nvPr/>
          </p:nvSpPr>
          <p:spPr>
            <a:xfrm>
              <a:off x="142217" y="4335775"/>
              <a:ext cx="11806198" cy="2085713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endParaRPr lang="en-US" altLang="ko-KR" sz="1700" spc="-150">
                <a:ln w="9525"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Noto Sans KR Light"/>
                <a:ea typeface="Noto Sans KR Light"/>
              </a:endParaRPr>
            </a:p>
          </p:txBody>
        </p:sp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443021" y="4576492"/>
              <a:ext cx="5197179" cy="1570680"/>
            </a:xfrm>
            <a:prstGeom prst="rect">
              <a:avLst/>
            </a:prstGeom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 rotWithShape="1">
            <a:blip r:embed="rId5"/>
            <a:srcRect l="250" t="47520" r="-250" b="4060"/>
            <a:stretch>
              <a:fillRect/>
            </a:stretch>
          </p:blipFill>
          <p:spPr>
            <a:xfrm>
              <a:off x="479627" y="4777820"/>
              <a:ext cx="5740964" cy="1238857"/>
            </a:xfrm>
            <a:prstGeom prst="rect">
              <a:avLst/>
            </a:prstGeom>
          </p:spPr>
        </p:pic>
      </p:grpSp>
      <p:sp>
        <p:nvSpPr>
          <p:cNvPr id="57" name="TextBox 56"/>
          <p:cNvSpPr txBox="1"/>
          <p:nvPr/>
        </p:nvSpPr>
        <p:spPr>
          <a:xfrm>
            <a:off x="237235" y="4132846"/>
            <a:ext cx="1580526" cy="338554"/>
          </a:xfrm>
          <a:prstGeom prst="rect">
            <a:avLst/>
          </a:prstGeom>
          <a:solidFill>
            <a:schemeClr val="accent1">
              <a:lumMod val="75000"/>
            </a:schemeClr>
          </a:solidFill>
          <a:ln w="254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1600">
                <a:solidFill>
                  <a:schemeClr val="bg1"/>
                </a:solidFill>
                <a:latin typeface="Noto Sans KR"/>
                <a:ea typeface="Noto Sans KR"/>
              </a:rPr>
              <a:t>XGT </a:t>
            </a:r>
            <a:r>
              <a:rPr lang="ko-KR" altLang="en-US" sz="1600">
                <a:solidFill>
                  <a:schemeClr val="bg1"/>
                </a:solidFill>
                <a:latin typeface="Noto Sans KR"/>
                <a:ea typeface="Noto Sans KR"/>
              </a:rPr>
              <a:t>프로토콜</a:t>
            </a:r>
            <a:endParaRPr lang="ko-KR" altLang="en-US">
              <a:solidFill>
                <a:schemeClr val="bg1"/>
              </a:solidFill>
              <a:latin typeface="Noto Sans KR"/>
              <a:ea typeface="Noto Sans KR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0863109" y="263135"/>
            <a:ext cx="114962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900">
                <a:ln w="9525">
                  <a:solidFill>
                    <a:prstClr val="white">
                      <a:alpha val="0"/>
                    </a:prstClr>
                  </a:solidFill>
                </a:ln>
                <a:solidFill>
                  <a:srgbClr val="56565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맑은 고딕"/>
              </a:rPr>
              <a:t>PLC</a:t>
            </a:r>
            <a:endParaRPr kumimoji="0" lang="ko-KR" altLang="en-US" sz="900" b="0" i="0" u="none" strike="noStrike" kern="1200" cap="none" spc="0" normalizeH="0" baseline="0">
              <a:ln w="9525">
                <a:solidFill>
                  <a:prstClr val="white">
                    <a:alpha val="0"/>
                  </a:prstClr>
                </a:solidFill>
              </a:ln>
              <a:solidFill>
                <a:srgbClr val="565656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uLnTx/>
              <a:uFillTx/>
              <a:ea typeface="맑은 고딕"/>
            </a:endParaRPr>
          </a:p>
        </p:txBody>
      </p:sp>
      <p:pic>
        <p:nvPicPr>
          <p:cNvPr id="24" name="그림 23">
            <a:hlinkClick r:id="rId6" action="ppaction://hlinksldjump"/>
            <a:extLst>
              <a:ext uri="{FF2B5EF4-FFF2-40B4-BE49-F238E27FC236}">
                <a16:creationId xmlns:a16="http://schemas.microsoft.com/office/drawing/2014/main" id="{BFEBE0D6-6CC2-4D69-9C1A-41C7010480D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0863109" y="6285911"/>
            <a:ext cx="1225195" cy="4937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그림 8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459663" y="4805365"/>
            <a:ext cx="2791104" cy="495369"/>
          </a:xfrm>
          <a:prstGeom prst="rect">
            <a:avLst/>
          </a:prstGeom>
        </p:spPr>
      </p:pic>
      <p:sp>
        <p:nvSpPr>
          <p:cNvPr id="59" name="Title 15"/>
          <p:cNvSpPr txBox="1"/>
          <p:nvPr/>
        </p:nvSpPr>
        <p:spPr>
          <a:xfrm>
            <a:off x="936531" y="646781"/>
            <a:ext cx="5572038" cy="417600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algn="r" rtl="0" eaLnBrk="1" fontAlgn="base" latinLnBrk="1" hangingPunct="1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rgbClr val="000000"/>
                </a:solidFill>
                <a:latin typeface="+mj-lt"/>
                <a:ea typeface="+mj-ea"/>
                <a:cs typeface="+mj-cs"/>
              </a:defRPr>
            </a:lvl1pPr>
            <a:lvl2pPr algn="r" rtl="0" eaLnBrk="1" fontAlgn="base" latinLnBrk="1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Verdana"/>
              </a:defRPr>
            </a:lvl2pPr>
            <a:lvl3pPr algn="r" rtl="0" eaLnBrk="1" fontAlgn="base" latinLnBrk="1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Verdana"/>
              </a:defRPr>
            </a:lvl3pPr>
            <a:lvl4pPr algn="r" rtl="0" eaLnBrk="1" fontAlgn="base" latinLnBrk="1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Verdana"/>
              </a:defRPr>
            </a:lvl4pPr>
            <a:lvl5pPr algn="r" rtl="0" eaLnBrk="1" fontAlgn="base" latinLnBrk="1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Verdana"/>
              </a:defRPr>
            </a:lvl5pPr>
            <a:lvl6pPr marL="457200" algn="r" rtl="0" eaLnBrk="1" fontAlgn="base" latinLnBrk="1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Verdana"/>
              </a:defRPr>
            </a:lvl6pPr>
            <a:lvl7pPr marL="914400" algn="r" rtl="0" eaLnBrk="1" fontAlgn="base" latinLnBrk="1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Verdana"/>
              </a:defRPr>
            </a:lvl7pPr>
            <a:lvl8pPr marL="1371600" algn="r" rtl="0" eaLnBrk="1" fontAlgn="base" latinLnBrk="1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Verdana"/>
              </a:defRPr>
            </a:lvl8pPr>
            <a:lvl9pPr marL="1828800" algn="r" rtl="0" eaLnBrk="1" fontAlgn="base" latinLnBrk="1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Verdana"/>
              </a:defRPr>
            </a:lvl9pPr>
          </a:lstStyle>
          <a:p>
            <a:pPr algn="l">
              <a:defRPr/>
            </a:pPr>
            <a:r>
              <a:rPr lang="en-US" altLang="ko-KR" sz="2800" spc="-15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맑은 고딕"/>
                <a:ea typeface="맑은 고딕"/>
              </a:rPr>
              <a:t>03</a:t>
            </a:r>
            <a:r>
              <a:rPr lang="en-US" altLang="ko-KR" sz="2000" spc="-150" dirty="0">
                <a:solidFill>
                  <a:srgbClr val="0070C0"/>
                </a:solidFill>
                <a:latin typeface="맑은 고딕"/>
                <a:ea typeface="맑은 고딕"/>
              </a:rPr>
              <a:t>  </a:t>
            </a:r>
            <a:r>
              <a:rPr lang="en-US" altLang="ko-KR" sz="2200" dirty="0">
                <a:ln w="9525">
                  <a:solidFill>
                    <a:prstClr val="white">
                      <a:alpha val="0"/>
                    </a:prstClr>
                  </a:solidFill>
                </a:ln>
                <a:solidFill>
                  <a:srgbClr val="0070C0"/>
                </a:solidFill>
                <a:ea typeface="맑은 고딕"/>
                <a:cs typeface="+mn-cs"/>
              </a:rPr>
              <a:t>XGT </a:t>
            </a:r>
            <a:r>
              <a:rPr lang="ko-KR" altLang="en-US" sz="2200" dirty="0">
                <a:ln w="9525">
                  <a:solidFill>
                    <a:prstClr val="white">
                      <a:alpha val="0"/>
                    </a:prstClr>
                  </a:solidFill>
                </a:ln>
                <a:solidFill>
                  <a:srgbClr val="0070C0"/>
                </a:solidFill>
                <a:ea typeface="맑은 고딕"/>
                <a:cs typeface="+mn-cs"/>
              </a:rPr>
              <a:t>프로토콜 요구 프레임</a:t>
            </a:r>
          </a:p>
          <a:p>
            <a:pPr algn="l">
              <a:defRPr/>
            </a:pPr>
            <a:endParaRPr lang="id-ID" sz="2000" spc="300" dirty="0">
              <a:solidFill>
                <a:srgbClr val="0070C0"/>
              </a:solidFill>
              <a:latin typeface="맑은 고딕"/>
              <a:ea typeface="맑은 고딕"/>
            </a:endParaRPr>
          </a:p>
        </p:txBody>
      </p:sp>
      <p:cxnSp>
        <p:nvCxnSpPr>
          <p:cNvPr id="35" name="직선 연결선 34"/>
          <p:cNvCxnSpPr>
            <a:endCxn id="36" idx="1"/>
          </p:cNvCxnSpPr>
          <p:nvPr/>
        </p:nvCxnSpPr>
        <p:spPr>
          <a:xfrm>
            <a:off x="431371" y="344703"/>
            <a:ext cx="10256279" cy="1929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-14515" y="149948"/>
            <a:ext cx="1088572" cy="384043"/>
          </a:xfrm>
          <a:prstGeom prst="rect">
            <a:avLst/>
          </a:prstGeom>
          <a:solidFill>
            <a:srgbClr val="2CA2E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>
              <a:latin typeface="맑은 고딕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1126708" y="345453"/>
            <a:ext cx="1233624" cy="0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이등변 삼각형 28"/>
          <p:cNvSpPr/>
          <p:nvPr/>
        </p:nvSpPr>
        <p:spPr>
          <a:xfrm rot="5400000">
            <a:off x="928279" y="295729"/>
            <a:ext cx="386628" cy="95087"/>
          </a:xfrm>
          <a:prstGeom prst="triangle">
            <a:avLst>
              <a:gd name="adj" fmla="val 50000"/>
            </a:avLst>
          </a:prstGeom>
          <a:solidFill>
            <a:srgbClr val="2CA2E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>
              <a:latin typeface="맑은 고딕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-14527" y="137251"/>
            <a:ext cx="1088572" cy="417600"/>
          </a:xfrm>
          <a:prstGeom prst="rect">
            <a:avLst/>
          </a:prstGeom>
          <a:solidFill>
            <a:srgbClr val="2CA2E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>
              <a:latin typeface="맑은 고딕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086925" y="70699"/>
            <a:ext cx="352371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0070C0"/>
                </a:solidFill>
                <a:latin typeface="맑은 고딕"/>
                <a:ea typeface="맑은 고딕"/>
              </a:rPr>
              <a:t>TERALEADER </a:t>
            </a:r>
            <a:r>
              <a:rPr lang="en-US" altLang="ko-KR" sz="1051" b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/>
                <a:ea typeface="맑은 고딕"/>
              </a:rPr>
              <a:t>World Best R&amp;D Technology!</a:t>
            </a:r>
            <a:endParaRPr lang="ko-KR" altLang="en-US" sz="1200" b="1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맑은 고딕"/>
              <a:ea typeface="맑은 고딕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0824300" y="6177377"/>
            <a:ext cx="1225484" cy="584463"/>
          </a:xfrm>
          <a:prstGeom prst="rect">
            <a:avLst/>
          </a:prstGeom>
          <a:solidFill>
            <a:schemeClr val="bg1"/>
          </a:solidFill>
          <a:ln w="19050" cap="flat" cmpd="sng" algn="ctr">
            <a:noFill/>
            <a:prstDash val="solid"/>
            <a:round/>
            <a:headEnd w="med" len="med"/>
            <a:tailEnd w="med" len="med"/>
          </a:ln>
          <a:effectLst/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defTabSz="914332">
              <a:spcBef>
                <a:spcPct val="0"/>
              </a:spcBef>
              <a:spcAft>
                <a:spcPct val="0"/>
              </a:spcAft>
              <a:defRPr/>
            </a:pPr>
            <a:endParaRPr lang="ko-KR" altLang="en-US">
              <a:latin typeface="맑은 고딕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1008056" y="593415"/>
            <a:ext cx="378000" cy="50400"/>
          </a:xfrm>
          <a:prstGeom prst="rect">
            <a:avLst/>
          </a:prstGeom>
          <a:solidFill>
            <a:srgbClr val="0070C0"/>
          </a:solidFill>
          <a:ln w="19050" cap="flat" cmpd="sng" algn="ctr">
            <a:noFill/>
            <a:prstDash val="solid"/>
            <a:round/>
            <a:headEnd w="med" len="med"/>
            <a:tailEnd w="med" len="med"/>
          </a:ln>
          <a:effectLst>
            <a:outerShdw blurRad="19050" dist="1524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defTabSz="914332">
              <a:spcBef>
                <a:spcPct val="0"/>
              </a:spcBef>
              <a:spcAft>
                <a:spcPct val="0"/>
              </a:spcAft>
              <a:defRPr/>
            </a:pPr>
            <a:endParaRPr lang="ko-KR" altLang="en-US">
              <a:latin typeface="맑은 고딕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10687650" y="183541"/>
            <a:ext cx="60959" cy="36090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>
              <a:latin typeface="맑은 고딕"/>
            </a:endParaRPr>
          </a:p>
        </p:txBody>
      </p:sp>
      <p:cxnSp>
        <p:nvCxnSpPr>
          <p:cNvPr id="27" name="직선 연결선 26"/>
          <p:cNvCxnSpPr/>
          <p:nvPr/>
        </p:nvCxnSpPr>
        <p:spPr>
          <a:xfrm flipH="1">
            <a:off x="1394576" y="1030698"/>
            <a:ext cx="3225272" cy="1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그룹 4"/>
          <p:cNvGrpSpPr/>
          <p:nvPr/>
        </p:nvGrpSpPr>
        <p:grpSpPr>
          <a:xfrm>
            <a:off x="1687529" y="1626876"/>
            <a:ext cx="7152191" cy="1278021"/>
            <a:chOff x="2769049" y="1945183"/>
            <a:chExt cx="7152191" cy="1278021"/>
          </a:xfrm>
        </p:grpSpPr>
        <p:sp>
          <p:nvSpPr>
            <p:cNvPr id="40" name="직사각형 39"/>
            <p:cNvSpPr/>
            <p:nvPr/>
          </p:nvSpPr>
          <p:spPr>
            <a:xfrm>
              <a:off x="2769049" y="2143293"/>
              <a:ext cx="7152191" cy="1079911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endParaRPr lang="en-US" altLang="ko-KR" sz="1700" spc="-150">
                <a:ln w="9525"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Noto Sans KR Light"/>
                <a:ea typeface="Noto Sans KR Light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2848782" y="1945183"/>
              <a:ext cx="1529148" cy="338554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25400">
              <a:solidFill>
                <a:schemeClr val="accent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ko-KR" altLang="en-US" sz="1600">
                  <a:solidFill>
                    <a:schemeClr val="bg1"/>
                  </a:solidFill>
                  <a:latin typeface="Noto Sans KR"/>
                  <a:ea typeface="Noto Sans KR"/>
                </a:rPr>
                <a:t>프레임 구조</a:t>
              </a:r>
              <a:endParaRPr lang="en-US" altLang="ko-KR" sz="1600">
                <a:solidFill>
                  <a:schemeClr val="bg1"/>
                </a:solidFill>
                <a:latin typeface="Noto Sans KR"/>
                <a:ea typeface="Noto Sans KR"/>
              </a:endParaRPr>
            </a:p>
          </p:txBody>
        </p:sp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2965262" y="2453501"/>
              <a:ext cx="6783649" cy="457264"/>
            </a:xfrm>
            <a:prstGeom prst="rect">
              <a:avLst/>
            </a:prstGeom>
          </p:spPr>
        </p:pic>
      </p:grpSp>
      <p:sp>
        <p:nvSpPr>
          <p:cNvPr id="6" name="타원 5"/>
          <p:cNvSpPr/>
          <p:nvPr/>
        </p:nvSpPr>
        <p:spPr>
          <a:xfrm>
            <a:off x="1883742" y="2135194"/>
            <a:ext cx="828941" cy="457264"/>
          </a:xfrm>
          <a:prstGeom prst="ellipse">
            <a:avLst/>
          </a:prstGeom>
          <a:noFill/>
          <a:ln w="222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6" name="타원 25"/>
          <p:cNvSpPr/>
          <p:nvPr/>
        </p:nvSpPr>
        <p:spPr>
          <a:xfrm>
            <a:off x="2712683" y="2163540"/>
            <a:ext cx="793907" cy="457264"/>
          </a:xfrm>
          <a:prstGeom prst="ellipse">
            <a:avLst/>
          </a:prstGeom>
          <a:noFill/>
          <a:ln w="222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0" name="타원 29"/>
          <p:cNvSpPr/>
          <p:nvPr/>
        </p:nvSpPr>
        <p:spPr>
          <a:xfrm>
            <a:off x="6682391" y="2172509"/>
            <a:ext cx="939917" cy="413989"/>
          </a:xfrm>
          <a:prstGeom prst="ellipse">
            <a:avLst/>
          </a:prstGeom>
          <a:noFill/>
          <a:ln w="222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5275566" y="2156831"/>
            <a:ext cx="1234496" cy="413989"/>
          </a:xfrm>
          <a:prstGeom prst="ellipse">
            <a:avLst/>
          </a:prstGeom>
          <a:noFill/>
          <a:ln w="222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3471806" y="2170969"/>
            <a:ext cx="612918" cy="413989"/>
          </a:xfrm>
          <a:prstGeom prst="ellipse">
            <a:avLst/>
          </a:prstGeom>
          <a:noFill/>
          <a:ln w="222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10" name="직선 화살표 연결선 9"/>
          <p:cNvCxnSpPr>
            <a:stCxn id="6" idx="4"/>
          </p:cNvCxnSpPr>
          <p:nvPr/>
        </p:nvCxnSpPr>
        <p:spPr>
          <a:xfrm flipH="1">
            <a:off x="2298212" y="2592458"/>
            <a:ext cx="1" cy="92493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2016407" y="4596241"/>
            <a:ext cx="2440670" cy="646331"/>
          </a:xfrm>
          <a:prstGeom prst="rect">
            <a:avLst/>
          </a:prstGeom>
          <a:noFill/>
          <a:ln w="25400">
            <a:solidFill>
              <a:schemeClr val="accent6">
                <a:alpha val="99000"/>
              </a:schemeClr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/>
              <a:t>상대국번</a:t>
            </a:r>
            <a:r>
              <a:rPr lang="en-US" altLang="ko-KR"/>
              <a:t>: PC</a:t>
            </a:r>
            <a:r>
              <a:rPr lang="ko-KR" altLang="en-US"/>
              <a:t>와 </a:t>
            </a:r>
            <a:r>
              <a:rPr lang="en-US" altLang="ko-KR"/>
              <a:t>PLC</a:t>
            </a:r>
            <a:r>
              <a:rPr lang="ko-KR" altLang="en-US"/>
              <a:t>가 소통하는 채널</a:t>
            </a:r>
          </a:p>
        </p:txBody>
      </p:sp>
      <p:cxnSp>
        <p:nvCxnSpPr>
          <p:cNvPr id="15" name="연결선: 꺾임 14"/>
          <p:cNvCxnSpPr>
            <a:stCxn id="34" idx="4"/>
          </p:cNvCxnSpPr>
          <p:nvPr/>
        </p:nvCxnSpPr>
        <p:spPr>
          <a:xfrm rot="16200000" flipH="1">
            <a:off x="3457720" y="2905503"/>
            <a:ext cx="1462646" cy="821556"/>
          </a:xfrm>
          <a:prstGeom prst="bentConnector3">
            <a:avLst>
              <a:gd name="adj1" fmla="val 100013"/>
            </a:avLst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타원 52"/>
          <p:cNvSpPr/>
          <p:nvPr/>
        </p:nvSpPr>
        <p:spPr>
          <a:xfrm>
            <a:off x="4251030" y="2170968"/>
            <a:ext cx="793907" cy="413989"/>
          </a:xfrm>
          <a:prstGeom prst="ellipse">
            <a:avLst/>
          </a:prstGeom>
          <a:noFill/>
          <a:ln w="222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52" name="연결선: 꺾임 51"/>
          <p:cNvCxnSpPr>
            <a:stCxn id="53" idx="4"/>
          </p:cNvCxnSpPr>
          <p:nvPr/>
        </p:nvCxnSpPr>
        <p:spPr>
          <a:xfrm rot="16200000" flipH="1">
            <a:off x="4472569" y="2760372"/>
            <a:ext cx="932432" cy="581602"/>
          </a:xfrm>
          <a:prstGeom prst="bentConnector3">
            <a:avLst>
              <a:gd name="adj1" fmla="val 50000"/>
            </a:avLst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/>
          <p:cNvCxnSpPr/>
          <p:nvPr/>
        </p:nvCxnSpPr>
        <p:spPr>
          <a:xfrm flipH="1">
            <a:off x="3109636" y="2620804"/>
            <a:ext cx="2" cy="1975437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074045" y="3517389"/>
            <a:ext cx="2250308" cy="646331"/>
          </a:xfrm>
          <a:prstGeom prst="rect">
            <a:avLst/>
          </a:prstGeom>
          <a:noFill/>
          <a:ln w="25400">
            <a:solidFill>
              <a:schemeClr val="accent1">
                <a:alpha val="99000"/>
              </a:schemeClr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/>
              <a:t>ENQ(Hex:05): </a:t>
            </a:r>
            <a:r>
              <a:rPr lang="ko-KR" altLang="en-US"/>
              <a:t>요구 프레임 시작 코드</a:t>
            </a:r>
          </a:p>
        </p:txBody>
      </p:sp>
      <p:cxnSp>
        <p:nvCxnSpPr>
          <p:cNvPr id="57" name="연결선: 꺾임 56"/>
          <p:cNvCxnSpPr/>
          <p:nvPr/>
        </p:nvCxnSpPr>
        <p:spPr>
          <a:xfrm>
            <a:off x="7147235" y="2597785"/>
            <a:ext cx="1251954" cy="632821"/>
          </a:xfrm>
          <a:prstGeom prst="bentConnector3">
            <a:avLst>
              <a:gd name="adj1" fmla="val 559"/>
            </a:avLst>
          </a:prstGeom>
          <a:ln w="254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8399189" y="2925668"/>
            <a:ext cx="2250308" cy="646331"/>
          </a:xfrm>
          <a:prstGeom prst="rect">
            <a:avLst/>
          </a:prstGeom>
          <a:noFill/>
          <a:ln w="25400">
            <a:solidFill>
              <a:schemeClr val="accent1">
                <a:alpha val="99000"/>
              </a:schemeClr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/>
              <a:t>EOT(Hex:04): </a:t>
            </a:r>
            <a:r>
              <a:rPr lang="ko-KR" altLang="en-US"/>
              <a:t>요구 프레임 마감 코드</a:t>
            </a:r>
          </a:p>
        </p:txBody>
      </p:sp>
      <p:sp>
        <p:nvSpPr>
          <p:cNvPr id="69" name="타원 68"/>
          <p:cNvSpPr/>
          <p:nvPr/>
        </p:nvSpPr>
        <p:spPr>
          <a:xfrm>
            <a:off x="7711443" y="2155965"/>
            <a:ext cx="793907" cy="457264"/>
          </a:xfrm>
          <a:prstGeom prst="ellipse">
            <a:avLst/>
          </a:prstGeom>
          <a:noFill/>
          <a:ln w="222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70" name="연결선: 꺾임 69"/>
          <p:cNvCxnSpPr/>
          <p:nvPr/>
        </p:nvCxnSpPr>
        <p:spPr>
          <a:xfrm rot="5400000" flipH="1" flipV="1">
            <a:off x="8036961" y="1647820"/>
            <a:ext cx="606903" cy="439394"/>
          </a:xfrm>
          <a:prstGeom prst="bentConnector3">
            <a:avLst>
              <a:gd name="adj1" fmla="val 101032"/>
            </a:avLst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/>
          <p:cNvSpPr txBox="1"/>
          <p:nvPr/>
        </p:nvSpPr>
        <p:spPr>
          <a:xfrm>
            <a:off x="8560109" y="1176391"/>
            <a:ext cx="2695819" cy="646331"/>
          </a:xfrm>
          <a:prstGeom prst="rect">
            <a:avLst/>
          </a:prstGeom>
          <a:noFill/>
          <a:ln w="25400">
            <a:solidFill>
              <a:schemeClr val="accent6">
                <a:alpha val="99000"/>
              </a:schemeClr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/>
              <a:t>명령어가 소문자일 경우만 </a:t>
            </a:r>
            <a:r>
              <a:rPr lang="en-US" altLang="ko-KR"/>
              <a:t>BCC</a:t>
            </a:r>
          </a:p>
        </p:txBody>
      </p:sp>
      <p:sp>
        <p:nvSpPr>
          <p:cNvPr id="50" name="직사각형 49"/>
          <p:cNvSpPr/>
          <p:nvPr/>
        </p:nvSpPr>
        <p:spPr>
          <a:xfrm>
            <a:off x="4548520" y="3517389"/>
            <a:ext cx="3629193" cy="107885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79" name="연결선: 꺾임 78"/>
          <p:cNvCxnSpPr/>
          <p:nvPr/>
        </p:nvCxnSpPr>
        <p:spPr>
          <a:xfrm rot="16200000" flipH="1">
            <a:off x="4932033" y="3553087"/>
            <a:ext cx="2497649" cy="545792"/>
          </a:xfrm>
          <a:prstGeom prst="bentConnector3">
            <a:avLst>
              <a:gd name="adj1" fmla="val 100192"/>
            </a:avLst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그림 48" descr="테이블이(가) 표시된 사진  자동 생성된 설명"/>
          <p:cNvPicPr>
            <a:picLocks noChangeAspect="1"/>
          </p:cNvPicPr>
          <p:nvPr/>
        </p:nvPicPr>
        <p:blipFill rotWithShape="1">
          <a:blip r:embed="rId5"/>
          <a:srcRect t="27190"/>
          <a:stretch>
            <a:fillRect/>
          </a:stretch>
        </p:blipFill>
        <p:spPr>
          <a:xfrm>
            <a:off x="4599821" y="3528977"/>
            <a:ext cx="3593904" cy="1079911"/>
          </a:xfrm>
          <a:prstGeom prst="rect">
            <a:avLst/>
          </a:prstGeom>
        </p:spPr>
      </p:pic>
      <p:sp>
        <p:nvSpPr>
          <p:cNvPr id="86" name="직사각형 85"/>
          <p:cNvSpPr/>
          <p:nvPr/>
        </p:nvSpPr>
        <p:spPr>
          <a:xfrm>
            <a:off x="6453754" y="4834892"/>
            <a:ext cx="2791104" cy="450336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2" name="타원 91"/>
          <p:cNvSpPr/>
          <p:nvPr/>
        </p:nvSpPr>
        <p:spPr>
          <a:xfrm>
            <a:off x="6443761" y="4883024"/>
            <a:ext cx="642388" cy="359548"/>
          </a:xfrm>
          <a:prstGeom prst="ellipse">
            <a:avLst/>
          </a:prstGeom>
          <a:noFill/>
          <a:ln w="222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6" name="타원 95"/>
          <p:cNvSpPr/>
          <p:nvPr/>
        </p:nvSpPr>
        <p:spPr>
          <a:xfrm>
            <a:off x="7147235" y="4825243"/>
            <a:ext cx="564208" cy="447237"/>
          </a:xfrm>
          <a:prstGeom prst="ellipse">
            <a:avLst/>
          </a:prstGeom>
          <a:noFill/>
          <a:ln w="222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7" name="타원 96"/>
          <p:cNvSpPr/>
          <p:nvPr/>
        </p:nvSpPr>
        <p:spPr>
          <a:xfrm>
            <a:off x="7759742" y="4860761"/>
            <a:ext cx="612918" cy="413989"/>
          </a:xfrm>
          <a:prstGeom prst="ellipse">
            <a:avLst/>
          </a:prstGeom>
          <a:noFill/>
          <a:ln w="222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8" name="타원 97"/>
          <p:cNvSpPr/>
          <p:nvPr/>
        </p:nvSpPr>
        <p:spPr>
          <a:xfrm>
            <a:off x="8501904" y="4874369"/>
            <a:ext cx="642388" cy="359548"/>
          </a:xfrm>
          <a:prstGeom prst="ellipse">
            <a:avLst/>
          </a:prstGeom>
          <a:noFill/>
          <a:ln w="222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100" name="직선 화살표 연결선 99"/>
          <p:cNvCxnSpPr/>
          <p:nvPr/>
        </p:nvCxnSpPr>
        <p:spPr>
          <a:xfrm flipH="1">
            <a:off x="7426090" y="5248007"/>
            <a:ext cx="3249" cy="784083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/>
          <p:cNvSpPr txBox="1"/>
          <p:nvPr/>
        </p:nvSpPr>
        <p:spPr>
          <a:xfrm>
            <a:off x="2895867" y="5593454"/>
            <a:ext cx="2612600" cy="523220"/>
          </a:xfrm>
          <a:prstGeom prst="rect">
            <a:avLst/>
          </a:prstGeom>
          <a:noFill/>
          <a:ln w="25400">
            <a:solidFill>
              <a:schemeClr val="accent1">
                <a:alpha val="99000"/>
              </a:schemeClr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/>
              <a:t>블록 수</a:t>
            </a:r>
            <a:r>
              <a:rPr lang="en-US" altLang="ko-KR" sz="1400"/>
              <a:t>: </a:t>
            </a:r>
            <a:r>
              <a:rPr lang="ko-KR" altLang="en-US" sz="1400"/>
              <a:t>변수 크기 </a:t>
            </a:r>
            <a:r>
              <a:rPr lang="en-US" altLang="ko-KR" sz="1400"/>
              <a:t>+</a:t>
            </a:r>
            <a:r>
              <a:rPr lang="ko-KR" altLang="en-US" sz="1400"/>
              <a:t>변수 이름으로 구성된 블록개수</a:t>
            </a:r>
          </a:p>
        </p:txBody>
      </p:sp>
      <p:cxnSp>
        <p:nvCxnSpPr>
          <p:cNvPr id="108" name="연결선: 꺾임 107"/>
          <p:cNvCxnSpPr/>
          <p:nvPr/>
        </p:nvCxnSpPr>
        <p:spPr>
          <a:xfrm>
            <a:off x="5452695" y="5242572"/>
            <a:ext cx="1251954" cy="632821"/>
          </a:xfrm>
          <a:prstGeom prst="bentConnector3">
            <a:avLst>
              <a:gd name="adj1" fmla="val 559"/>
            </a:avLst>
          </a:prstGeom>
          <a:ln w="25400">
            <a:solidFill>
              <a:schemeClr val="accent1"/>
            </a:solidFill>
            <a:tailEnd type="triangle"/>
          </a:ln>
          <a:scene3d>
            <a:camera prst="orthographicFront">
              <a:rot lat="0" lon="10799978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/>
          <p:cNvSpPr txBox="1"/>
          <p:nvPr/>
        </p:nvSpPr>
        <p:spPr>
          <a:xfrm>
            <a:off x="6359093" y="6046564"/>
            <a:ext cx="1537138" cy="523220"/>
          </a:xfrm>
          <a:prstGeom prst="rect">
            <a:avLst/>
          </a:prstGeom>
          <a:noFill/>
          <a:ln w="25400">
            <a:solidFill>
              <a:schemeClr val="accent6">
                <a:alpha val="99000"/>
              </a:schemeClr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/>
              <a:t>변수 크기</a:t>
            </a:r>
            <a:r>
              <a:rPr lang="en-US" altLang="ko-KR" sz="1400"/>
              <a:t>: </a:t>
            </a:r>
            <a:r>
              <a:rPr lang="ko-KR" altLang="en-US" sz="1400"/>
              <a:t>변수 이름의 글자 수</a:t>
            </a:r>
          </a:p>
        </p:txBody>
      </p:sp>
      <p:cxnSp>
        <p:nvCxnSpPr>
          <p:cNvPr id="111" name="연결선: 꺾임 110"/>
          <p:cNvCxnSpPr/>
          <p:nvPr/>
        </p:nvCxnSpPr>
        <p:spPr>
          <a:xfrm rot="16200000" flipH="1">
            <a:off x="7981401" y="5371124"/>
            <a:ext cx="1046776" cy="827328"/>
          </a:xfrm>
          <a:prstGeom prst="bentConnector3">
            <a:avLst>
              <a:gd name="adj1" fmla="val 100722"/>
            </a:avLst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TextBox 116"/>
          <p:cNvSpPr txBox="1"/>
          <p:nvPr/>
        </p:nvSpPr>
        <p:spPr>
          <a:xfrm>
            <a:off x="8924297" y="6074050"/>
            <a:ext cx="1537138" cy="523220"/>
          </a:xfrm>
          <a:prstGeom prst="rect">
            <a:avLst/>
          </a:prstGeom>
          <a:noFill/>
          <a:ln w="25400">
            <a:solidFill>
              <a:schemeClr val="accent2">
                <a:alpha val="99000"/>
              </a:schemeClr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/>
              <a:t>변수 이름</a:t>
            </a:r>
            <a:r>
              <a:rPr lang="en-US" altLang="ko-KR" sz="1400"/>
              <a:t>: </a:t>
            </a:r>
            <a:r>
              <a:rPr lang="ko-KR" altLang="en-US" sz="1400"/>
              <a:t>쓰기 디바이스 주소</a:t>
            </a:r>
          </a:p>
        </p:txBody>
      </p:sp>
      <p:cxnSp>
        <p:nvCxnSpPr>
          <p:cNvPr id="118" name="연결선: 꺾임 117"/>
          <p:cNvCxnSpPr/>
          <p:nvPr/>
        </p:nvCxnSpPr>
        <p:spPr>
          <a:xfrm>
            <a:off x="8823098" y="5271653"/>
            <a:ext cx="967553" cy="513135"/>
          </a:xfrm>
          <a:prstGeom prst="bentConnector3">
            <a:avLst>
              <a:gd name="adj1" fmla="val -4875"/>
            </a:avLst>
          </a:prstGeom>
          <a:ln w="254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/>
          <p:cNvSpPr txBox="1"/>
          <p:nvPr/>
        </p:nvSpPr>
        <p:spPr>
          <a:xfrm>
            <a:off x="9790651" y="5609916"/>
            <a:ext cx="2297653" cy="307777"/>
          </a:xfrm>
          <a:prstGeom prst="rect">
            <a:avLst/>
          </a:prstGeom>
          <a:noFill/>
          <a:ln w="25400">
            <a:solidFill>
              <a:schemeClr val="accent1">
                <a:alpha val="99000"/>
              </a:schemeClr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/>
              <a:t>입력 값 </a:t>
            </a:r>
            <a:r>
              <a:rPr lang="en-US" altLang="ko-KR" sz="1400"/>
              <a:t>(16</a:t>
            </a:r>
            <a:r>
              <a:rPr lang="ko-KR" altLang="en-US" sz="1400"/>
              <a:t>진수로 변환 값</a:t>
            </a:r>
            <a:r>
              <a:rPr lang="en-US" altLang="ko-KR" sz="1400"/>
              <a:t>)</a:t>
            </a:r>
            <a:endParaRPr lang="ko-KR" altLang="en-US" sz="1400"/>
          </a:p>
        </p:txBody>
      </p:sp>
      <p:cxnSp>
        <p:nvCxnSpPr>
          <p:cNvPr id="123" name="연결선: 꺾임 122"/>
          <p:cNvCxnSpPr>
            <a:stCxn id="31" idx="0"/>
          </p:cNvCxnSpPr>
          <p:nvPr/>
        </p:nvCxnSpPr>
        <p:spPr>
          <a:xfrm rot="5400000" flipH="1" flipV="1">
            <a:off x="5407295" y="1468126"/>
            <a:ext cx="1174224" cy="203186"/>
          </a:xfrm>
          <a:prstGeom prst="bentConnector3">
            <a:avLst>
              <a:gd name="adj1" fmla="val 100318"/>
            </a:avLst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5" name="그룹 124"/>
          <p:cNvGrpSpPr/>
          <p:nvPr/>
        </p:nvGrpSpPr>
        <p:grpSpPr>
          <a:xfrm>
            <a:off x="6078671" y="498553"/>
            <a:ext cx="5979867" cy="1163252"/>
            <a:chOff x="2885108" y="1156311"/>
            <a:chExt cx="5119410" cy="1163252"/>
          </a:xfrm>
        </p:grpSpPr>
        <p:sp>
          <p:nvSpPr>
            <p:cNvPr id="126" name="직사각형 125"/>
            <p:cNvSpPr/>
            <p:nvPr/>
          </p:nvSpPr>
          <p:spPr>
            <a:xfrm>
              <a:off x="2885108" y="1363857"/>
              <a:ext cx="5119410" cy="95570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ko-KR" altLang="en-US" sz="1700" spc="-150">
                  <a:ln w="9525">
                    <a:solidFill>
                      <a:schemeClr val="tx2">
                        <a:tint val="1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Noto Sans KR Light"/>
                  <a:ea typeface="Noto Sans KR Light"/>
                </a:rPr>
                <a:t>   데이터  영역에서 </a:t>
              </a:r>
              <a:r>
                <a:rPr lang="en-US" altLang="ko-KR" sz="1700" spc="-150">
                  <a:ln w="9525">
                    <a:solidFill>
                      <a:schemeClr val="tx2">
                        <a:tint val="1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Noto Sans KR Light"/>
                  <a:ea typeface="Noto Sans KR Light"/>
                </a:rPr>
                <a:t>PW002</a:t>
              </a:r>
              <a:r>
                <a:rPr lang="ko-KR" altLang="en-US" sz="1700" spc="-150">
                  <a:ln w="9525">
                    <a:solidFill>
                      <a:schemeClr val="tx2">
                        <a:tint val="1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Noto Sans KR Light"/>
                  <a:ea typeface="Noto Sans KR Light"/>
                </a:rPr>
                <a:t> 안의 데이터는 </a:t>
              </a:r>
              <a:r>
                <a:rPr lang="en-US" altLang="ko-KR" sz="1700" spc="-150">
                  <a:ln w="9525">
                    <a:solidFill>
                      <a:schemeClr val="tx2">
                        <a:tint val="1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Noto Sans KR Light"/>
                  <a:ea typeface="Noto Sans KR Light"/>
                </a:rPr>
                <a:t>DN32S</a:t>
              </a:r>
              <a:r>
                <a:rPr lang="ko-KR" altLang="en-US" sz="1700" spc="-150">
                  <a:ln w="9525">
                    <a:solidFill>
                      <a:schemeClr val="tx2">
                        <a:tint val="1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Noto Sans KR Light"/>
                  <a:ea typeface="Noto Sans KR Light"/>
                </a:rPr>
                <a:t> 디지털출력부의 접점만을</a:t>
              </a:r>
            </a:p>
            <a:p>
              <a:pPr lvl="0">
                <a:defRPr/>
              </a:pPr>
              <a:r>
                <a:rPr lang="ko-KR" altLang="en-US" sz="1700" spc="-150">
                  <a:ln w="9525">
                    <a:solidFill>
                      <a:schemeClr val="tx2">
                        <a:tint val="1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Noto Sans KR Light"/>
                  <a:ea typeface="Noto Sans KR Light"/>
                </a:rPr>
                <a:t> 표시해 주는 것이기  때문에  값을 저장하는 용도로 사용하지 않는 것이 좋다</a:t>
              </a:r>
              <a:r>
                <a:rPr lang="en-US" altLang="ko-KR" sz="1700" spc="-150">
                  <a:ln w="9525">
                    <a:solidFill>
                      <a:schemeClr val="tx2">
                        <a:tint val="1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Noto Sans KR Light"/>
                  <a:ea typeface="Noto Sans KR Light"/>
                </a:rPr>
                <a:t>.</a:t>
              </a:r>
            </a:p>
          </p:txBody>
        </p:sp>
        <p:sp>
          <p:nvSpPr>
            <p:cNvPr id="127" name="TextBox 126"/>
            <p:cNvSpPr txBox="1"/>
            <p:nvPr/>
          </p:nvSpPr>
          <p:spPr>
            <a:xfrm>
              <a:off x="2957976" y="1156311"/>
              <a:ext cx="2985826" cy="338554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25400">
              <a:solidFill>
                <a:schemeClr val="accent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ko-KR" altLang="en-US" sz="1600">
                  <a:solidFill>
                    <a:schemeClr val="bg1"/>
                  </a:solidFill>
                  <a:latin typeface="Noto Sans KR"/>
                  <a:ea typeface="Noto Sans KR"/>
                </a:rPr>
                <a:t>요구 프레임  작성 시 주의 할 점</a:t>
              </a:r>
              <a:endParaRPr lang="ko-KR" altLang="en-US">
                <a:solidFill>
                  <a:schemeClr val="bg1"/>
                </a:solidFill>
                <a:latin typeface="Noto Sans KR"/>
                <a:ea typeface="Noto Sans KR"/>
              </a:endParaRPr>
            </a:p>
          </p:txBody>
        </p:sp>
      </p:grpSp>
      <p:sp>
        <p:nvSpPr>
          <p:cNvPr id="58" name="TextBox 57"/>
          <p:cNvSpPr txBox="1"/>
          <p:nvPr/>
        </p:nvSpPr>
        <p:spPr>
          <a:xfrm>
            <a:off x="10863109" y="263135"/>
            <a:ext cx="114962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900">
                <a:ln w="9525">
                  <a:solidFill>
                    <a:prstClr val="white">
                      <a:alpha val="0"/>
                    </a:prstClr>
                  </a:solidFill>
                </a:ln>
                <a:solidFill>
                  <a:srgbClr val="56565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맑은 고딕"/>
              </a:rPr>
              <a:t>PLC</a:t>
            </a:r>
            <a:endParaRPr kumimoji="0" lang="ko-KR" altLang="en-US" sz="900" b="0" i="0" u="none" strike="noStrike" kern="1200" cap="none" spc="0" normalizeH="0" baseline="0">
              <a:ln w="9525">
                <a:solidFill>
                  <a:prstClr val="white">
                    <a:alpha val="0"/>
                  </a:prstClr>
                </a:solidFill>
              </a:ln>
              <a:solidFill>
                <a:srgbClr val="565656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uLnTx/>
              <a:uFillTx/>
              <a:ea typeface="맑은 고딕"/>
            </a:endParaRPr>
          </a:p>
        </p:txBody>
      </p:sp>
      <p:pic>
        <p:nvPicPr>
          <p:cNvPr id="60" name="그림 59">
            <a:hlinkClick r:id="rId6" action="ppaction://hlinksldjump"/>
            <a:extLst>
              <a:ext uri="{FF2B5EF4-FFF2-40B4-BE49-F238E27FC236}">
                <a16:creationId xmlns:a16="http://schemas.microsoft.com/office/drawing/2014/main" id="{63495156-F3B8-437D-A9FD-EBCE49DF523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0863109" y="6285911"/>
            <a:ext cx="1225195" cy="4937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grpId="1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1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1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1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1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1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1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1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1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1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2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xit" presetSubtype="0" fill="hold" grpId="2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0" presetClass="exit" presetSubtype="0" fill="hold" grpId="2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0" presetClass="exit" presetSubtype="0" fill="hold" grpId="2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10" presetClass="entr" presetSubtype="0" fill="hold" grpId="2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0" presetClass="entr" presetSubtype="0" fill="hold" grpId="2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grpId="2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grpId="2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6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9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4" presetID="10" presetClass="exit" presetSubtype="0" fill="hold" grpId="28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5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0" presetClass="exit" presetSubtype="0" fill="hold" grpId="29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8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10" presetClass="exit" presetSubtype="0" fill="hold" grpId="3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1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0" presetClass="exit" presetSubtype="0" fill="hold" grpId="3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4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6" presetID="10" presetClass="exit" presetSubtype="0" fill="hold" grpId="3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7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0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3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6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9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2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4" presetID="10" presetClass="exit" presetSubtype="0" fill="hold" grpId="3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5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0" presetClass="exit" presetSubtype="0" fill="hold" grpId="34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8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0" presetID="10" presetClass="exit" presetSubtype="0" fill="hold" grpId="35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1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0" presetClass="exit" presetSubtype="0" fill="hold" grpId="36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4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6" presetID="10" presetClass="exit" presetSubtype="0" fill="hold" grpId="37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7" animBg="1"/>
      <p:bldP spid="26" grpId="2" animBg="1"/>
      <p:bldP spid="26" grpId="9" animBg="1"/>
      <p:bldP spid="30" grpId="24" animBg="1"/>
      <p:bldP spid="31" grpId="11" animBg="1"/>
      <p:bldP spid="31" grpId="37" animBg="1"/>
      <p:bldP spid="34" grpId="4" animBg="1"/>
      <p:bldP spid="34" grpId="21" animBg="1"/>
      <p:bldP spid="38" grpId="3" animBg="1"/>
      <p:bldP spid="38" grpId="10" animBg="1"/>
      <p:bldP spid="53" grpId="5" animBg="1"/>
      <p:bldP spid="53" grpId="22" animBg="1"/>
      <p:bldP spid="11" grpId="1" animBg="1"/>
      <p:bldP spid="11" grpId="8" animBg="1"/>
      <p:bldP spid="68" grpId="25" animBg="1"/>
      <p:bldP spid="69" grpId="26" animBg="1"/>
      <p:bldP spid="77" grpId="27" animBg="1"/>
      <p:bldP spid="50" grpId="6" animBg="1"/>
      <p:bldP spid="50" grpId="23" animBg="1"/>
      <p:bldP spid="86" grpId="14" animBg="1"/>
      <p:bldP spid="86" grpId="30" animBg="1"/>
      <p:bldP spid="92" grpId="12" animBg="1"/>
      <p:bldP spid="92" grpId="28" animBg="1"/>
      <p:bldP spid="96" grpId="13" animBg="1"/>
      <p:bldP spid="96" grpId="29" animBg="1"/>
      <p:bldP spid="97" grpId="16" animBg="1"/>
      <p:bldP spid="97" grpId="32" animBg="1"/>
      <p:bldP spid="98" grpId="15" animBg="1"/>
      <p:bldP spid="98" grpId="31" animBg="1"/>
      <p:bldP spid="105" grpId="17" animBg="1"/>
      <p:bldP spid="105" grpId="33" animBg="1"/>
      <p:bldP spid="110" grpId="18" animBg="1"/>
      <p:bldP spid="110" grpId="34" animBg="1"/>
      <p:bldP spid="117" grpId="19" animBg="1"/>
      <p:bldP spid="117" grpId="35" animBg="1"/>
      <p:bldP spid="121" grpId="20" animBg="1"/>
      <p:bldP spid="121" grpId="36" animBg="1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3542</TotalTime>
  <Words>10901</Words>
  <Application>Microsoft Office PowerPoint</Application>
  <PresentationFormat>와이드스크린</PresentationFormat>
  <Paragraphs>1774</Paragraphs>
  <Slides>119</Slides>
  <Notes>119</Notes>
  <HiddenSlides>0</HiddenSlides>
  <MMClips>1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119</vt:i4>
      </vt:variant>
    </vt:vector>
  </HeadingPairs>
  <TitlesOfParts>
    <vt:vector size="133" baseType="lpstr">
      <vt:lpstr>Noto Sans KR</vt:lpstr>
      <vt:lpstr>Noto Sans KR Black</vt:lpstr>
      <vt:lpstr>Noto Sans KR Light</vt:lpstr>
      <vt:lpstr>Noto Sans KR Medium</vt:lpstr>
      <vt:lpstr>se-nanumgothic</vt:lpstr>
      <vt:lpstr>나눔고딕</vt:lpstr>
      <vt:lpstr>나눔스퀘어_ac Bold</vt:lpstr>
      <vt:lpstr>맑은 고딕</vt:lpstr>
      <vt:lpstr>함초롬바탕</vt:lpstr>
      <vt:lpstr>Amasis MT Pro Medium</vt:lpstr>
      <vt:lpstr>Arial</vt:lpstr>
      <vt:lpstr>Consolas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한상헌</dc:creator>
  <cp:lastModifiedBy>이건창</cp:lastModifiedBy>
  <cp:revision>535</cp:revision>
  <dcterms:created xsi:type="dcterms:W3CDTF">2020-08-03T12:11:12Z</dcterms:created>
  <dcterms:modified xsi:type="dcterms:W3CDTF">2022-02-28T02:31:51Z</dcterms:modified>
  <cp:version/>
</cp:coreProperties>
</file>